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modernComment_1E1_52578D5C.xml" ContentType="application/vnd.ms-powerpoint.comments+xml"/>
  <Override PartName="/ppt/comments/modernComment_1F5_2E08FC29.xml" ContentType="application/vnd.ms-powerpoint.comments+xml"/>
  <Override PartName="/ppt/comments/modernComment_2FE_C1A86848.xml" ContentType="application/vnd.ms-powerpoint.comments+xml"/>
  <Override PartName="/ppt/comments/modernComment_2FF_8BAB9AB5.xml" ContentType="application/vnd.ms-powerpoint.comments+xml"/>
  <Override PartName="/ppt/comments/modernComment_300_3ED5A21D.xml" ContentType="application/vnd.ms-powerpoint.comments+xml"/>
  <Override PartName="/ppt/comments/modernComment_301_9226146C.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113"/>
  </p:notesMasterIdLst>
  <p:handoutMasterIdLst>
    <p:handoutMasterId r:id="rId114"/>
  </p:handoutMasterIdLst>
  <p:sldIdLst>
    <p:sldId id="360" r:id="rId2"/>
    <p:sldId id="291" r:id="rId3"/>
    <p:sldId id="263" r:id="rId4"/>
    <p:sldId id="293" r:id="rId5"/>
    <p:sldId id="383" r:id="rId6"/>
    <p:sldId id="384" r:id="rId7"/>
    <p:sldId id="385" r:id="rId8"/>
    <p:sldId id="386" r:id="rId9"/>
    <p:sldId id="387" r:id="rId10"/>
    <p:sldId id="388" r:id="rId11"/>
    <p:sldId id="389" r:id="rId12"/>
    <p:sldId id="709" r:id="rId13"/>
    <p:sldId id="391" r:id="rId14"/>
    <p:sldId id="710" r:id="rId15"/>
    <p:sldId id="394" r:id="rId16"/>
    <p:sldId id="708" r:id="rId17"/>
    <p:sldId id="352" r:id="rId18"/>
    <p:sldId id="395" r:id="rId19"/>
    <p:sldId id="508" r:id="rId20"/>
    <p:sldId id="509" r:id="rId21"/>
    <p:sldId id="510" r:id="rId22"/>
    <p:sldId id="511" r:id="rId23"/>
    <p:sldId id="512" r:id="rId24"/>
    <p:sldId id="382" r:id="rId25"/>
    <p:sldId id="390" r:id="rId26"/>
    <p:sldId id="507" r:id="rId27"/>
    <p:sldId id="502" r:id="rId28"/>
    <p:sldId id="503" r:id="rId29"/>
    <p:sldId id="504" r:id="rId30"/>
    <p:sldId id="505" r:id="rId31"/>
    <p:sldId id="506" r:id="rId32"/>
    <p:sldId id="515" r:id="rId33"/>
    <p:sldId id="401" r:id="rId34"/>
    <p:sldId id="400" r:id="rId35"/>
    <p:sldId id="402" r:id="rId36"/>
    <p:sldId id="403" r:id="rId37"/>
    <p:sldId id="404" r:id="rId38"/>
    <p:sldId id="405" r:id="rId39"/>
    <p:sldId id="406" r:id="rId40"/>
    <p:sldId id="407" r:id="rId41"/>
    <p:sldId id="408" r:id="rId42"/>
    <p:sldId id="413" r:id="rId43"/>
    <p:sldId id="475" r:id="rId44"/>
    <p:sldId id="476" r:id="rId45"/>
    <p:sldId id="477" r:id="rId46"/>
    <p:sldId id="478" r:id="rId47"/>
    <p:sldId id="480" r:id="rId48"/>
    <p:sldId id="481" r:id="rId49"/>
    <p:sldId id="482" r:id="rId50"/>
    <p:sldId id="415" r:id="rId51"/>
    <p:sldId id="772" r:id="rId52"/>
    <p:sldId id="773" r:id="rId53"/>
    <p:sldId id="774" r:id="rId54"/>
    <p:sldId id="418" r:id="rId55"/>
    <p:sldId id="416" r:id="rId56"/>
    <p:sldId id="729" r:id="rId57"/>
    <p:sldId id="722" r:id="rId58"/>
    <p:sldId id="723" r:id="rId59"/>
    <p:sldId id="725" r:id="rId60"/>
    <p:sldId id="726" r:id="rId61"/>
    <p:sldId id="739" r:id="rId62"/>
    <p:sldId id="730" r:id="rId63"/>
    <p:sldId id="727" r:id="rId64"/>
    <p:sldId id="731" r:id="rId65"/>
    <p:sldId id="733" r:id="rId66"/>
    <p:sldId id="734" r:id="rId67"/>
    <p:sldId id="735" r:id="rId68"/>
    <p:sldId id="736" r:id="rId69"/>
    <p:sldId id="737" r:id="rId70"/>
    <p:sldId id="738" r:id="rId71"/>
    <p:sldId id="740" r:id="rId72"/>
    <p:sldId id="741" r:id="rId73"/>
    <p:sldId id="742" r:id="rId74"/>
    <p:sldId id="743" r:id="rId75"/>
    <p:sldId id="744" r:id="rId76"/>
    <p:sldId id="745" r:id="rId77"/>
    <p:sldId id="746" r:id="rId78"/>
    <p:sldId id="473" r:id="rId79"/>
    <p:sldId id="474" r:id="rId80"/>
    <p:sldId id="747" r:id="rId81"/>
    <p:sldId id="749" r:id="rId82"/>
    <p:sldId id="750" r:id="rId83"/>
    <p:sldId id="751" r:id="rId84"/>
    <p:sldId id="752" r:id="rId85"/>
    <p:sldId id="757" r:id="rId86"/>
    <p:sldId id="753" r:id="rId87"/>
    <p:sldId id="754" r:id="rId88"/>
    <p:sldId id="755" r:id="rId89"/>
    <p:sldId id="756" r:id="rId90"/>
    <p:sldId id="758" r:id="rId91"/>
    <p:sldId id="265" r:id="rId92"/>
    <p:sldId id="671" r:id="rId93"/>
    <p:sldId id="674" r:id="rId94"/>
    <p:sldId id="686" r:id="rId95"/>
    <p:sldId id="696" r:id="rId96"/>
    <p:sldId id="697" r:id="rId97"/>
    <p:sldId id="700" r:id="rId98"/>
    <p:sldId id="701" r:id="rId99"/>
    <p:sldId id="759" r:id="rId100"/>
    <p:sldId id="501" r:id="rId101"/>
    <p:sldId id="760" r:id="rId102"/>
    <p:sldId id="761" r:id="rId103"/>
    <p:sldId id="763" r:id="rId104"/>
    <p:sldId id="764" r:id="rId105"/>
    <p:sldId id="765" r:id="rId106"/>
    <p:sldId id="770" r:id="rId107"/>
    <p:sldId id="766" r:id="rId108"/>
    <p:sldId id="767" r:id="rId109"/>
    <p:sldId id="768" r:id="rId110"/>
    <p:sldId id="769" r:id="rId111"/>
    <p:sldId id="358" r:id="rId112"/>
  </p:sldIdLst>
  <p:sldSz cx="12192000" cy="6858000"/>
  <p:notesSz cx="6858000" cy="9144000"/>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Índice" id="{BF5B1EF1-3E13-494B-B07C-727316AFC2A3}">
          <p14:sldIdLst>
            <p14:sldId id="360"/>
            <p14:sldId id="291"/>
          </p14:sldIdLst>
        </p14:section>
        <p14:section name="1. Introdução" id="{738396C0-A681-4CDF-9171-AF50C721E21E}">
          <p14:sldIdLst>
            <p14:sldId id="263"/>
          </p14:sldIdLst>
        </p14:section>
        <p14:section name="1.1 Motivação" id="{0BA3F824-33DE-450C-956F-DE15847F1EEC}">
          <p14:sldIdLst>
            <p14:sldId id="293"/>
            <p14:sldId id="383"/>
            <p14:sldId id="384"/>
            <p14:sldId id="385"/>
            <p14:sldId id="386"/>
            <p14:sldId id="387"/>
            <p14:sldId id="388"/>
            <p14:sldId id="389"/>
            <p14:sldId id="709"/>
          </p14:sldIdLst>
        </p14:section>
        <p14:section name="1.2 Problema" id="{3C3A8EA9-4786-465C-A670-EEE99358F733}">
          <p14:sldIdLst>
            <p14:sldId id="391"/>
            <p14:sldId id="710"/>
            <p14:sldId id="394"/>
            <p14:sldId id="708"/>
          </p14:sldIdLst>
        </p14:section>
        <p14:section name="1.3 Objetivo" id="{9F0252B8-58F1-44D0-AF87-DC23E51BFF0A}">
          <p14:sldIdLst>
            <p14:sldId id="352"/>
            <p14:sldId id="395"/>
            <p14:sldId id="508"/>
            <p14:sldId id="509"/>
            <p14:sldId id="510"/>
            <p14:sldId id="511"/>
            <p14:sldId id="512"/>
          </p14:sldIdLst>
        </p14:section>
        <p14:section name="1.4 Exempo Motivador" id="{C144CF4C-7C2A-471E-9D47-AD1B73C620E9}">
          <p14:sldIdLst>
            <p14:sldId id="382"/>
          </p14:sldIdLst>
        </p14:section>
        <p14:section name="2. Background" id="{9A16773A-56BD-4794-976C-4BDA0914496F}">
          <p14:sldIdLst>
            <p14:sldId id="390"/>
          </p14:sldIdLst>
        </p14:section>
        <p14:section name="2.1 Estado da Arte" id="{C75065E0-8A83-43A4-BC06-A0D1648D0755}">
          <p14:sldIdLst>
            <p14:sldId id="507"/>
            <p14:sldId id="502"/>
            <p14:sldId id="503"/>
            <p14:sldId id="504"/>
            <p14:sldId id="505"/>
            <p14:sldId id="506"/>
          </p14:sldIdLst>
        </p14:section>
        <p14:section name="2.2 Engenharia de Software" id="{29448F3C-E401-4DC3-909F-15DD0A709DC1}">
          <p14:sldIdLst>
            <p14:sldId id="515"/>
            <p14:sldId id="401"/>
            <p14:sldId id="400"/>
            <p14:sldId id="402"/>
            <p14:sldId id="403"/>
            <p14:sldId id="404"/>
            <p14:sldId id="405"/>
            <p14:sldId id="406"/>
            <p14:sldId id="407"/>
            <p14:sldId id="408"/>
          </p14:sldIdLst>
        </p14:section>
        <p14:section name="2.3 AIS" id="{7519DD7F-B5AD-458D-99DC-4A39108E7B9E}">
          <p14:sldIdLst>
            <p14:sldId id="413"/>
            <p14:sldId id="475"/>
            <p14:sldId id="476"/>
            <p14:sldId id="477"/>
            <p14:sldId id="478"/>
            <p14:sldId id="480"/>
            <p14:sldId id="481"/>
            <p14:sldId id="482"/>
          </p14:sldIdLst>
        </p14:section>
        <p14:section name="3. Metodologia" id="{7E83877F-0F7B-41B8-985A-639E789A6D8B}">
          <p14:sldIdLst>
            <p14:sldId id="415"/>
          </p14:sldIdLst>
        </p14:section>
        <p14:section name="3.1 De Objetivos para Propriedades" id="{DB1EA8C3-5E69-4C5A-9DB3-6D2845B33B8E}">
          <p14:sldIdLst>
            <p14:sldId id="772"/>
            <p14:sldId id="773"/>
            <p14:sldId id="774"/>
          </p14:sldIdLst>
        </p14:section>
        <p14:section name="3.2 Refinamento da Especificação de Contexto" id="{5CFB96FA-E72F-48A8-AB04-DBBF316C3967}">
          <p14:sldIdLst>
            <p14:sldId id="418"/>
            <p14:sldId id="416"/>
          </p14:sldIdLst>
        </p14:section>
        <p14:section name="3.2.1 Caminho Feliz" id="{31FA382F-6491-475F-9658-AB04E922A683}">
          <p14:sldIdLst>
            <p14:sldId id="729"/>
            <p14:sldId id="722"/>
            <p14:sldId id="723"/>
            <p14:sldId id="725"/>
            <p14:sldId id="726"/>
            <p14:sldId id="739"/>
            <p14:sldId id="730"/>
            <p14:sldId id="727"/>
            <p14:sldId id="731"/>
            <p14:sldId id="733"/>
            <p14:sldId id="734"/>
            <p14:sldId id="735"/>
            <p14:sldId id="736"/>
            <p14:sldId id="737"/>
            <p14:sldId id="738"/>
            <p14:sldId id="740"/>
            <p14:sldId id="741"/>
            <p14:sldId id="742"/>
            <p14:sldId id="743"/>
            <p14:sldId id="744"/>
            <p14:sldId id="745"/>
            <p14:sldId id="746"/>
          </p14:sldIdLst>
        </p14:section>
        <p14:section name="3.2.4 Próximas Etapas" id="{D4B565A2-C3C5-4CBB-B0E3-708FE5EA345B}">
          <p14:sldIdLst>
            <p14:sldId id="473"/>
            <p14:sldId id="474"/>
            <p14:sldId id="747"/>
            <p14:sldId id="749"/>
            <p14:sldId id="750"/>
            <p14:sldId id="751"/>
            <p14:sldId id="752"/>
            <p14:sldId id="757"/>
            <p14:sldId id="753"/>
            <p14:sldId id="754"/>
            <p14:sldId id="755"/>
            <p14:sldId id="756"/>
            <p14:sldId id="758"/>
            <p14:sldId id="265"/>
            <p14:sldId id="671"/>
            <p14:sldId id="674"/>
            <p14:sldId id="686"/>
            <p14:sldId id="696"/>
            <p14:sldId id="697"/>
            <p14:sldId id="700"/>
            <p14:sldId id="701"/>
            <p14:sldId id="759"/>
            <p14:sldId id="501"/>
            <p14:sldId id="760"/>
            <p14:sldId id="761"/>
            <p14:sldId id="763"/>
            <p14:sldId id="764"/>
            <p14:sldId id="765"/>
            <p14:sldId id="770"/>
            <p14:sldId id="766"/>
            <p14:sldId id="767"/>
            <p14:sldId id="768"/>
            <p14:sldId id="769"/>
            <p14:sldId id="358"/>
          </p14:sldIdLst>
        </p14:section>
      </p14:sectionLst>
    </p:ex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7E62618-A4EF-6DC4-19D7-C13FA09ECEE5}" name="João Paulo Araujo" initials="JPA" userId="S::joaopaulo.araujo@elogroup.com.br::7a9120ad-0268-46f5-9a10-90ba5d8fba1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FA"/>
    <a:srgbClr val="FEFEFE"/>
    <a:srgbClr val="1CADE4"/>
    <a:srgbClr val="117EA7"/>
    <a:srgbClr val="CFE0EA"/>
    <a:srgbClr val="B4C7E7"/>
    <a:srgbClr val="969FA7"/>
    <a:srgbClr val="465359"/>
    <a:srgbClr val="000000"/>
    <a:srgbClr val="189C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770" autoAdjust="0"/>
    <p:restoredTop sz="94660"/>
  </p:normalViewPr>
  <p:slideViewPr>
    <p:cSldViewPr snapToGrid="0">
      <p:cViewPr>
        <p:scale>
          <a:sx n="75" d="100"/>
          <a:sy n="75" d="100"/>
        </p:scale>
        <p:origin x="1368" y="930"/>
      </p:cViewPr>
      <p:guideLst>
        <p:guide orient="horz" pos="2137"/>
        <p:guide pos="3840"/>
      </p:guideLst>
    </p:cSldViewPr>
  </p:slideViewPr>
  <p:notesTextViewPr>
    <p:cViewPr>
      <p:scale>
        <a:sx n="1" d="1"/>
        <a:sy n="1" d="1"/>
      </p:scale>
      <p:origin x="0" y="0"/>
    </p:cViewPr>
  </p:notesTextViewPr>
  <p:notesViewPr>
    <p:cSldViewPr snapToGrid="0">
      <p:cViewPr varScale="1">
        <p:scale>
          <a:sx n="120" d="100"/>
          <a:sy n="120" d="100"/>
        </p:scale>
        <p:origin x="5040"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handoutMaster" Target="handoutMasters/handoutMaster1.xml"/><Relationship Id="rId119" Type="http://schemas.microsoft.com/office/2018/10/relationships/authors" Targe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err="1"/>
              <a:t>Frequência</a:t>
            </a:r>
            <a:r>
              <a:rPr lang="en-US" baseline="0" dirty="0"/>
              <a:t> das </a:t>
            </a:r>
            <a:r>
              <a:rPr lang="en-US" baseline="0" dirty="0" err="1"/>
              <a:t>Publicações</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Planilha1!$B$1</c:f>
              <c:strCache>
                <c:ptCount val="1"/>
                <c:pt idx="0">
                  <c:v>Série 1</c:v>
                </c:pt>
              </c:strCache>
            </c:strRef>
          </c:tx>
          <c:spPr>
            <a:solidFill>
              <a:schemeClr val="accent1"/>
            </a:solidFill>
            <a:ln>
              <a:noFill/>
            </a:ln>
            <a:effectLst/>
          </c:spPr>
          <c:invertIfNegative val="0"/>
          <c:cat>
            <c:numRef>
              <c:f>Planilha1!$A$2:$A$10</c:f>
              <c:numCache>
                <c:formatCode>General</c:formatCode>
                <c:ptCount val="9"/>
                <c:pt idx="0">
                  <c:v>2012</c:v>
                </c:pt>
                <c:pt idx="1">
                  <c:v>2013</c:v>
                </c:pt>
                <c:pt idx="2">
                  <c:v>2014</c:v>
                </c:pt>
                <c:pt idx="3">
                  <c:v>2015</c:v>
                </c:pt>
                <c:pt idx="4">
                  <c:v>2017</c:v>
                </c:pt>
                <c:pt idx="5">
                  <c:v>2018</c:v>
                </c:pt>
                <c:pt idx="6">
                  <c:v>2019</c:v>
                </c:pt>
                <c:pt idx="7">
                  <c:v>2020</c:v>
                </c:pt>
                <c:pt idx="8">
                  <c:v>2021</c:v>
                </c:pt>
              </c:numCache>
            </c:numRef>
          </c:cat>
          <c:val>
            <c:numRef>
              <c:f>Planilha1!$B$2:$B$10</c:f>
              <c:numCache>
                <c:formatCode>General</c:formatCode>
                <c:ptCount val="9"/>
                <c:pt idx="0">
                  <c:v>1</c:v>
                </c:pt>
                <c:pt idx="1">
                  <c:v>4</c:v>
                </c:pt>
                <c:pt idx="2">
                  <c:v>3</c:v>
                </c:pt>
                <c:pt idx="3">
                  <c:v>1</c:v>
                </c:pt>
                <c:pt idx="4">
                  <c:v>2</c:v>
                </c:pt>
                <c:pt idx="5">
                  <c:v>1</c:v>
                </c:pt>
                <c:pt idx="6">
                  <c:v>2</c:v>
                </c:pt>
                <c:pt idx="7">
                  <c:v>5</c:v>
                </c:pt>
                <c:pt idx="8">
                  <c:v>2</c:v>
                </c:pt>
              </c:numCache>
            </c:numRef>
          </c:val>
          <c:extLst>
            <c:ext xmlns:c16="http://schemas.microsoft.com/office/drawing/2014/chart" uri="{C3380CC4-5D6E-409C-BE32-E72D297353CC}">
              <c16:uniqueId val="{00000000-5598-4249-9C03-8AB86EAFDBB4}"/>
            </c:ext>
          </c:extLst>
        </c:ser>
        <c:dLbls>
          <c:showLegendKey val="0"/>
          <c:showVal val="0"/>
          <c:showCatName val="0"/>
          <c:showSerName val="0"/>
          <c:showPercent val="0"/>
          <c:showBubbleSize val="0"/>
        </c:dLbls>
        <c:gapWidth val="150"/>
        <c:overlap val="-27"/>
        <c:axId val="1990433167"/>
        <c:axId val="1990431503"/>
      </c:barChart>
      <c:catAx>
        <c:axId val="19904331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90431503"/>
        <c:crosses val="autoZero"/>
        <c:auto val="1"/>
        <c:lblAlgn val="ctr"/>
        <c:lblOffset val="100"/>
        <c:noMultiLvlLbl val="0"/>
      </c:catAx>
      <c:valAx>
        <c:axId val="199043150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904331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0">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E1_52578D5C.xml><?xml version="1.0" encoding="utf-8"?>
<p188:cmLst xmlns:a="http://schemas.openxmlformats.org/drawingml/2006/main" xmlns:r="http://schemas.openxmlformats.org/officeDocument/2006/relationships" xmlns:p188="http://schemas.microsoft.com/office/powerpoint/2018/8/main">
  <p188:cm id="{7DE90DCB-27F1-4A26-B3BC-AA13C1D047D8}" authorId="{A7E62618-A4EF-6DC4-19D7-C13FA09ECEE5}" created="2022-09-13T01:22:15.540">
    <ac:deMkLst xmlns:ac="http://schemas.microsoft.com/office/drawing/2013/main/command">
      <pc:docMk xmlns:pc="http://schemas.microsoft.com/office/powerpoint/2013/main/command"/>
      <pc:sldMk xmlns:pc="http://schemas.microsoft.com/office/powerpoint/2013/main/command" cId="1381469532" sldId="481"/>
      <ac:graphicFrameMk id="24" creationId="{E3604669-2038-471D-B029-9D64D1485B5E}"/>
    </ac:deMkLst>
    <p188:txBody>
      <a:bodyPr/>
      <a:lstStyle/>
      <a:p>
        <a:r>
          <a:rPr lang="pt-BR"/>
          <a:t>Pensar no que seriam as propriedades</a:t>
        </a:r>
      </a:p>
    </p188:txBody>
  </p188:cm>
</p188:cmLst>
</file>

<file path=ppt/comments/modernComment_1F5_2E08FC29.xml><?xml version="1.0" encoding="utf-8"?>
<p188:cmLst xmlns:a="http://schemas.openxmlformats.org/drawingml/2006/main" xmlns:r="http://schemas.openxmlformats.org/officeDocument/2006/relationships" xmlns:p188="http://schemas.microsoft.com/office/powerpoint/2018/8/main">
  <p188:cm id="{024EE9C0-B641-4982-A965-E935500998AB}" authorId="{A7E62618-A4EF-6DC4-19D7-C13FA09ECEE5}" created="2022-03-04T20:32:06.735">
    <pc:sldMkLst xmlns:pc="http://schemas.microsoft.com/office/powerpoint/2013/main/command">
      <pc:docMk/>
      <pc:sldMk cId="3195897280" sldId="265"/>
    </pc:sldMkLst>
    <p188:pos x="11985625" y="225425"/>
    <p188:replyLst>
      <p188:reply id="{C1FD2023-96BF-4FB6-BB4E-7708C24350EC}" authorId="{A7E62618-A4EF-6DC4-19D7-C13FA09ECEE5}" created="2022-03-04T20:32:30.124">
        <p188:txBody>
          <a:bodyPr/>
          <a:lstStyle/>
          <a:p>
            <a:r>
              <a:rPr lang="en-US"/>
              <a:t>Ler Artigo do colega de caracterização de cenários (Teams)</a:t>
            </a:r>
          </a:p>
        </p188:txBody>
      </p188:reply>
    </p188:replyLst>
    <p188:txBody>
      <a:bodyPr/>
      <a:lstStyle/>
      <a:p>
        <a:r>
          <a:rPr lang="en-US"/>
          <a:t>identificar centroides e coloca-los como representantes do cluster</a:t>
        </a:r>
      </a:p>
    </p188:txBody>
  </p188:cm>
  <p188:cm id="{EB234FCA-5343-44E8-8C6C-E93B05F76B96}" authorId="{A7E62618-A4EF-6DC4-19D7-C13FA09ECEE5}" created="2022-03-04T20:35:27.282">
    <ac:deMkLst xmlns:ac="http://schemas.microsoft.com/office/drawing/2013/main/command">
      <pc:docMk xmlns:pc="http://schemas.microsoft.com/office/powerpoint/2013/main/command"/>
      <pc:sldMk xmlns:pc="http://schemas.microsoft.com/office/powerpoint/2013/main/command" cId="3195897280" sldId="265"/>
      <ac:spMk id="68" creationId="{A80CB655-01F4-4D7C-9496-0EDDD55290BD}"/>
    </ac:deMkLst>
    <p188:txBody>
      <a:bodyPr/>
      <a:lstStyle/>
      <a:p>
        <a:r>
          <a:rPr lang="en-US"/>
          <a:t>estamos gerando os dados, então pode ficar enviesado. </a:t>
        </a:r>
      </a:p>
    </p188:txBody>
  </p188:cm>
</p188:cmLst>
</file>

<file path=ppt/comments/modernComment_2FE_C1A86848.xml><?xml version="1.0" encoding="utf-8"?>
<p188:cmLst xmlns:a="http://schemas.openxmlformats.org/drawingml/2006/main" xmlns:r="http://schemas.openxmlformats.org/officeDocument/2006/relationships" xmlns:p188="http://schemas.microsoft.com/office/powerpoint/2018/8/main">
  <p188:cm id="{BC22A376-AA0D-4971-897E-BD611C121104}" authorId="{A7E62618-A4EF-6DC4-19D7-C13FA09ECEE5}" created="2022-03-04T20:32:06.735">
    <pc:sldMkLst xmlns:pc="http://schemas.microsoft.com/office/powerpoint/2013/main/command">
      <pc:docMk/>
      <pc:sldMk cId="3195897280" sldId="265"/>
    </pc:sldMkLst>
    <p188:pos x="11985625" y="225425"/>
    <p188:replyLst>
      <p188:reply id="{C1FD2023-96BF-4FB6-BB4E-7708C24350EC}" authorId="{A7E62618-A4EF-6DC4-19D7-C13FA09ECEE5}" created="2022-03-04T20:32:30.124">
        <p188:txBody>
          <a:bodyPr/>
          <a:lstStyle/>
          <a:p>
            <a:r>
              <a:rPr lang="en-US"/>
              <a:t>Ler Artigo do colega de caracterização de cenários (Teams)</a:t>
            </a:r>
          </a:p>
        </p188:txBody>
      </p188:reply>
    </p188:replyLst>
    <p188:txBody>
      <a:bodyPr/>
      <a:lstStyle/>
      <a:p>
        <a:r>
          <a:rPr lang="en-US"/>
          <a:t>identificar centroides e coloca-los como representantes do cluster</a:t>
        </a:r>
      </a:p>
    </p188:txBody>
  </p188:cm>
  <p188:cm id="{CCD7461F-1089-4339-A447-4414CE55B91B}" authorId="{A7E62618-A4EF-6DC4-19D7-C13FA09ECEE5}" created="2022-03-04T20:35:27.282">
    <ac:deMkLst xmlns:ac="http://schemas.microsoft.com/office/drawing/2013/main/command">
      <pc:docMk xmlns:pc="http://schemas.microsoft.com/office/powerpoint/2013/main/command"/>
      <pc:sldMk xmlns:pc="http://schemas.microsoft.com/office/powerpoint/2013/main/command" cId="3195897280" sldId="265"/>
      <ac:spMk id="68" creationId="{A80CB655-01F4-4D7C-9496-0EDDD55290BD}"/>
    </ac:deMkLst>
    <p188:txBody>
      <a:bodyPr/>
      <a:lstStyle/>
      <a:p>
        <a:r>
          <a:rPr lang="en-US"/>
          <a:t>estamos gerando os dados, então pode ficar enviesado. </a:t>
        </a:r>
      </a:p>
    </p188:txBody>
  </p188:cm>
</p188:cmLst>
</file>

<file path=ppt/comments/modernComment_2FF_8BAB9AB5.xml><?xml version="1.0" encoding="utf-8"?>
<p188:cmLst xmlns:a="http://schemas.openxmlformats.org/drawingml/2006/main" xmlns:r="http://schemas.openxmlformats.org/officeDocument/2006/relationships" xmlns:p188="http://schemas.microsoft.com/office/powerpoint/2018/8/main">
  <p188:cm id="{548D4BE7-6FF9-422E-BD48-E88CBB178F49}" authorId="{A7E62618-A4EF-6DC4-19D7-C13FA09ECEE5}" created="2022-03-04T20:32:06.735">
    <pc:sldMkLst xmlns:pc="http://schemas.microsoft.com/office/powerpoint/2013/main/command">
      <pc:docMk/>
      <pc:sldMk cId="3195897280" sldId="265"/>
    </pc:sldMkLst>
    <p188:pos x="11985625" y="225425"/>
    <p188:replyLst>
      <p188:reply id="{C1FD2023-96BF-4FB6-BB4E-7708C24350EC}" authorId="{A7E62618-A4EF-6DC4-19D7-C13FA09ECEE5}" created="2022-03-04T20:32:30.124">
        <p188:txBody>
          <a:bodyPr/>
          <a:lstStyle/>
          <a:p>
            <a:r>
              <a:rPr lang="en-US"/>
              <a:t>Ler Artigo do colega de caracterização de cenários (Teams)</a:t>
            </a:r>
          </a:p>
        </p188:txBody>
      </p188:reply>
    </p188:replyLst>
    <p188:txBody>
      <a:bodyPr/>
      <a:lstStyle/>
      <a:p>
        <a:r>
          <a:rPr lang="en-US"/>
          <a:t>identificar centroides e coloca-los como representantes do cluster</a:t>
        </a:r>
      </a:p>
    </p188:txBody>
  </p188:cm>
  <p188:cm id="{A4BFF68F-7053-4102-A8C2-1823900803FF}" authorId="{A7E62618-A4EF-6DC4-19D7-C13FA09ECEE5}" created="2022-03-04T20:35:27.282">
    <ac:deMkLst xmlns:ac="http://schemas.microsoft.com/office/drawing/2013/main/command">
      <pc:docMk xmlns:pc="http://schemas.microsoft.com/office/powerpoint/2013/main/command"/>
      <pc:sldMk xmlns:pc="http://schemas.microsoft.com/office/powerpoint/2013/main/command" cId="3195897280" sldId="265"/>
      <ac:spMk id="68" creationId="{A80CB655-01F4-4D7C-9496-0EDDD55290BD}"/>
    </ac:deMkLst>
    <p188:txBody>
      <a:bodyPr/>
      <a:lstStyle/>
      <a:p>
        <a:r>
          <a:rPr lang="en-US"/>
          <a:t>estamos gerando os dados, então pode ficar enviesado. </a:t>
        </a:r>
      </a:p>
    </p188:txBody>
  </p188:cm>
</p188:cmLst>
</file>

<file path=ppt/comments/modernComment_300_3ED5A21D.xml><?xml version="1.0" encoding="utf-8"?>
<p188:cmLst xmlns:a="http://schemas.openxmlformats.org/drawingml/2006/main" xmlns:r="http://schemas.openxmlformats.org/officeDocument/2006/relationships" xmlns:p188="http://schemas.microsoft.com/office/powerpoint/2018/8/main">
  <p188:cm id="{B36E1025-23E1-413B-B397-86554D42C5E5}" authorId="{A7E62618-A4EF-6DC4-19D7-C13FA09ECEE5}" created="2022-03-04T20:32:06.735">
    <pc:sldMkLst xmlns:pc="http://schemas.microsoft.com/office/powerpoint/2013/main/command">
      <pc:docMk/>
      <pc:sldMk cId="3195897280" sldId="265"/>
    </pc:sldMkLst>
    <p188:pos x="11985625" y="225425"/>
    <p188:replyLst>
      <p188:reply id="{C1FD2023-96BF-4FB6-BB4E-7708C24350EC}" authorId="{A7E62618-A4EF-6DC4-19D7-C13FA09ECEE5}" created="2022-03-04T20:32:30.124">
        <p188:txBody>
          <a:bodyPr/>
          <a:lstStyle/>
          <a:p>
            <a:r>
              <a:rPr lang="en-US"/>
              <a:t>Ler Artigo do colega de caracterização de cenários (Teams)</a:t>
            </a:r>
          </a:p>
        </p188:txBody>
      </p188:reply>
    </p188:replyLst>
    <p188:txBody>
      <a:bodyPr/>
      <a:lstStyle/>
      <a:p>
        <a:r>
          <a:rPr lang="en-US"/>
          <a:t>identificar centroides e coloca-los como representantes do cluster</a:t>
        </a:r>
      </a:p>
    </p188:txBody>
  </p188:cm>
  <p188:cm id="{53A9562A-4517-4B10-A594-9B8D57C01609}" authorId="{A7E62618-A4EF-6DC4-19D7-C13FA09ECEE5}" created="2022-03-04T20:35:27.282">
    <ac:deMkLst xmlns:ac="http://schemas.microsoft.com/office/drawing/2013/main/command">
      <pc:docMk xmlns:pc="http://schemas.microsoft.com/office/powerpoint/2013/main/command"/>
      <pc:sldMk xmlns:pc="http://schemas.microsoft.com/office/powerpoint/2013/main/command" cId="3195897280" sldId="265"/>
      <ac:spMk id="68" creationId="{A80CB655-01F4-4D7C-9496-0EDDD55290BD}"/>
    </ac:deMkLst>
    <p188:txBody>
      <a:bodyPr/>
      <a:lstStyle/>
      <a:p>
        <a:r>
          <a:rPr lang="en-US"/>
          <a:t>estamos gerando os dados, então pode ficar enviesado. </a:t>
        </a:r>
      </a:p>
    </p188:txBody>
  </p188:cm>
</p188:cmLst>
</file>

<file path=ppt/comments/modernComment_301_9226146C.xml><?xml version="1.0" encoding="utf-8"?>
<p188:cmLst xmlns:a="http://schemas.openxmlformats.org/drawingml/2006/main" xmlns:r="http://schemas.openxmlformats.org/officeDocument/2006/relationships" xmlns:p188="http://schemas.microsoft.com/office/powerpoint/2018/8/main">
  <p188:cm id="{B4132A7B-01ED-4DE3-B272-93DC16CC6000}" authorId="{A7E62618-A4EF-6DC4-19D7-C13FA09ECEE5}" created="2022-03-04T20:32:06.735">
    <pc:sldMkLst xmlns:pc="http://schemas.microsoft.com/office/powerpoint/2013/main/command">
      <pc:docMk/>
      <pc:sldMk cId="3195897280" sldId="265"/>
    </pc:sldMkLst>
    <p188:pos x="11985625" y="225425"/>
    <p188:replyLst>
      <p188:reply id="{C1FD2023-96BF-4FB6-BB4E-7708C24350EC}" authorId="{A7E62618-A4EF-6DC4-19D7-C13FA09ECEE5}" created="2022-03-04T20:32:30.124">
        <p188:txBody>
          <a:bodyPr/>
          <a:lstStyle/>
          <a:p>
            <a:r>
              <a:rPr lang="en-US"/>
              <a:t>Ler Artigo do colega de caracterização de cenários (Teams)</a:t>
            </a:r>
          </a:p>
        </p188:txBody>
      </p188:reply>
    </p188:replyLst>
    <p188:txBody>
      <a:bodyPr/>
      <a:lstStyle/>
      <a:p>
        <a:r>
          <a:rPr lang="en-US"/>
          <a:t>identificar centroides e coloca-los como representantes do cluster</a:t>
        </a:r>
      </a:p>
    </p188:txBody>
  </p188:cm>
  <p188:cm id="{F43E5469-E5C4-439F-B84D-63E41AD0FF7E}" authorId="{A7E62618-A4EF-6DC4-19D7-C13FA09ECEE5}" created="2022-03-04T20:35:27.282">
    <ac:deMkLst xmlns:ac="http://schemas.microsoft.com/office/drawing/2013/main/command">
      <pc:docMk xmlns:pc="http://schemas.microsoft.com/office/powerpoint/2013/main/command"/>
      <pc:sldMk xmlns:pc="http://schemas.microsoft.com/office/powerpoint/2013/main/command" cId="3195897280" sldId="265"/>
      <ac:spMk id="68" creationId="{A80CB655-01F4-4D7C-9496-0EDDD55290BD}"/>
    </ac:deMkLst>
    <p188:txBody>
      <a:bodyPr/>
      <a:lstStyle/>
      <a:p>
        <a:r>
          <a:rPr lang="en-US"/>
          <a:t>estamos gerando os dados, então pode ficar enviesado.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0ECB700D-7E1A-49E2-ABAD-092ACBACD43B}" type="datetime1">
              <a:rPr lang="pt-BR" smtClean="0"/>
              <a:t>09/11/2022</a:t>
            </a:fld>
            <a:endParaRPr lang="en-US" dirty="0"/>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Espaço Reservado para o Número do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975D426-A9DD-4244-A2CE-1FB6623742C7}" type="slidenum">
              <a:rPr lang="en-US" smtClean="0"/>
              <a:t>‹nº›</a:t>
            </a:fld>
            <a:endParaRPr lang="en-US"/>
          </a:p>
        </p:txBody>
      </p:sp>
    </p:spTree>
    <p:extLst>
      <p:ext uri="{BB962C8B-B14F-4D97-AF65-F5344CB8AC3E}">
        <p14:creationId xmlns:p14="http://schemas.microsoft.com/office/powerpoint/2010/main" val="882484457"/>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F3E3353A-A592-44BD-B6AB-B98E47E0DF51}" type="datetime1">
              <a:rPr lang="pt-BR" smtClean="0"/>
              <a:t>09/11/2022</a:t>
            </a:fld>
            <a:endParaRPr lang="en-US"/>
          </a:p>
        </p:txBody>
      </p:sp>
      <p:sp>
        <p:nvSpPr>
          <p:cNvPr id="4" name="Espaço Reservado para Imagem do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a:t>Clique para editar o texto Mestre</a:t>
            </a:r>
            <a:endParaRPr lang="en-US"/>
          </a:p>
          <a:p>
            <a:pPr lvl="1" rtl="0"/>
            <a:r>
              <a:rPr lang="pt-br"/>
              <a:t>Segundo nível</a:t>
            </a:r>
          </a:p>
          <a:p>
            <a:pPr lvl="2" rtl="0"/>
            <a:r>
              <a:rPr lang="pt-br"/>
              <a:t>Terceiro nível</a:t>
            </a:r>
          </a:p>
          <a:p>
            <a:pPr lvl="3" rtl="0"/>
            <a:r>
              <a:rPr lang="pt-br"/>
              <a:t>Quarto nível</a:t>
            </a:r>
          </a:p>
          <a:p>
            <a:pPr lvl="4" rtl="0"/>
            <a:r>
              <a:rPr lang="pt-br"/>
              <a:t>Quinto nível</a:t>
            </a:r>
            <a:endParaRPr lang="en-US"/>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Espaço Reservado para o Número do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1B41D33-19C8-4450-B3C5-BE83E9C8F0BC}" type="slidenum">
              <a:rPr lang="en-US" smtClean="0"/>
              <a:t>‹nº›</a:t>
            </a:fld>
            <a:endParaRPr lang="en-US"/>
          </a:p>
        </p:txBody>
      </p:sp>
    </p:spTree>
    <p:extLst>
      <p:ext uri="{BB962C8B-B14F-4D97-AF65-F5344CB8AC3E}">
        <p14:creationId xmlns:p14="http://schemas.microsoft.com/office/powerpoint/2010/main" val="357145525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That’s where Model Checking enters. Model Checking is a verification technique based on models </a:t>
            </a:r>
            <a:r>
              <a:rPr lang="en-US" sz="1800" b="0" i="0" dirty="0">
                <a:solidFill>
                  <a:schemeClr val="bg1"/>
                </a:solidFill>
                <a:effectLst/>
                <a:latin typeface="CMR10"/>
              </a:rPr>
              <a:t>that describe the possible </a:t>
            </a:r>
            <a:r>
              <a:rPr lang="en-US" sz="1800" b="0" i="0" dirty="0">
                <a:solidFill>
                  <a:schemeClr val="tx1">
                    <a:lumMod val="75000"/>
                    <a:lumOff val="25000"/>
                  </a:schemeClr>
                </a:solidFill>
                <a:effectLst/>
                <a:latin typeface="CMR10"/>
              </a:rPr>
              <a:t>system behavior </a:t>
            </a:r>
            <a:r>
              <a:rPr lang="en-US" sz="1800" b="0" i="0" dirty="0">
                <a:solidFill>
                  <a:schemeClr val="bg1"/>
                </a:solidFill>
                <a:effectLst/>
                <a:latin typeface="CMR10"/>
              </a:rPr>
              <a:t>in a mathematically </a:t>
            </a:r>
            <a:r>
              <a:rPr lang="en-US" sz="1800" b="0" i="0" dirty="0">
                <a:solidFill>
                  <a:schemeClr val="tx1">
                    <a:lumMod val="75000"/>
                    <a:lumOff val="25000"/>
                  </a:schemeClr>
                </a:solidFill>
                <a:effectLst/>
                <a:latin typeface="CMR10"/>
              </a:rPr>
              <a:t>precise</a:t>
            </a:r>
            <a:r>
              <a:rPr lang="en-US" sz="1800" b="0" i="0" dirty="0">
                <a:solidFill>
                  <a:schemeClr val="bg1"/>
                </a:solidFill>
                <a:effectLst/>
                <a:latin typeface="CMR10"/>
              </a:rPr>
              <a:t> </a:t>
            </a:r>
            <a:r>
              <a:rPr lang="en-US" sz="1800" b="0" i="0" u="none" strike="noStrike" dirty="0">
                <a:solidFill>
                  <a:srgbClr val="000000"/>
                </a:solidFill>
                <a:effectLst/>
                <a:latin typeface="Arial" panose="020B0604020202020204" pitchFamily="34" charset="0"/>
              </a:rPr>
              <a:t> and unambiguous manner. It uses brute-force to explore all possible system states when checking for properties, such as “the car must stop when it sees a wall”.</a:t>
            </a:r>
            <a:endParaRPr lang="en-US" b="0" dirty="0">
              <a:effectLst/>
            </a:endParaRPr>
          </a:p>
          <a:p>
            <a:endParaRPr lang="en-US" dirty="0"/>
          </a:p>
          <a:p>
            <a:pPr rtl="0">
              <a:spcBef>
                <a:spcPts val="0"/>
              </a:spcBef>
              <a:spcAft>
                <a:spcPts val="0"/>
              </a:spcAft>
            </a:pPr>
            <a:r>
              <a:rPr lang="en-US" sz="1800" b="0" i="0" u="none" strike="noStrike" dirty="0">
                <a:solidFill>
                  <a:srgbClr val="000000"/>
                </a:solidFill>
                <a:effectLst/>
                <a:latin typeface="Arial" panose="020B0604020202020204" pitchFamily="34" charset="0"/>
              </a:rPr>
              <a:t>That is where our problem shows itself. When we have a very complex system, with lots of states and several properties to satisfy, we see that it requires more and more computation, but it does not require more than polynomial space to do so.</a:t>
            </a:r>
            <a:endParaRPr lang="en-US" b="0" dirty="0">
              <a:effectLst/>
            </a:endParaRPr>
          </a:p>
          <a:p>
            <a:br>
              <a:rPr lang="en-US" dirty="0"/>
            </a:br>
            <a:br>
              <a:rPr lang="en-US" dirty="0"/>
            </a:br>
            <a:endParaRPr lang="en-US" dirty="0"/>
          </a:p>
        </p:txBody>
      </p:sp>
      <p:sp>
        <p:nvSpPr>
          <p:cNvPr id="4" name="Espaço Reservado para Data 3"/>
          <p:cNvSpPr>
            <a:spLocks noGrp="1"/>
          </p:cNvSpPr>
          <p:nvPr>
            <p:ph type="dt" idx="1"/>
          </p:nvPr>
        </p:nvSpPr>
        <p:spPr/>
        <p:txBody>
          <a:bodyPr/>
          <a:lstStyle/>
          <a:p>
            <a:pPr rtl="0"/>
            <a:fld id="{F3E3353A-A592-44BD-B6AB-B98E47E0DF51}" type="datetime1">
              <a:rPr lang="pt-BR" smtClean="0"/>
              <a:t>09/11/2022</a:t>
            </a:fld>
            <a:endParaRPr lang="en-US"/>
          </a:p>
        </p:txBody>
      </p:sp>
      <p:sp>
        <p:nvSpPr>
          <p:cNvPr id="5" name="Espaço Reservado para Número de Slide 4"/>
          <p:cNvSpPr>
            <a:spLocks noGrp="1"/>
          </p:cNvSpPr>
          <p:nvPr>
            <p:ph type="sldNum" sz="quarter" idx="5"/>
          </p:nvPr>
        </p:nvSpPr>
        <p:spPr/>
        <p:txBody>
          <a:bodyPr/>
          <a:lstStyle/>
          <a:p>
            <a:pPr rtl="0"/>
            <a:fld id="{01B41D33-19C8-4450-B3C5-BE83E9C8F0BC}" type="slidenum">
              <a:rPr lang="en-US" smtClean="0"/>
              <a:t>4</a:t>
            </a:fld>
            <a:endParaRPr lang="en-US"/>
          </a:p>
        </p:txBody>
      </p:sp>
    </p:spTree>
    <p:extLst>
      <p:ext uri="{BB962C8B-B14F-4D97-AF65-F5344CB8AC3E}">
        <p14:creationId xmlns:p14="http://schemas.microsoft.com/office/powerpoint/2010/main" val="26403216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That’s where Model Checking enters. Model Checking is a verification technique based on models </a:t>
            </a:r>
            <a:r>
              <a:rPr lang="en-US" sz="1800" b="0" i="0" dirty="0">
                <a:solidFill>
                  <a:schemeClr val="bg1"/>
                </a:solidFill>
                <a:effectLst/>
                <a:latin typeface="CMR10"/>
              </a:rPr>
              <a:t>that describe the possible </a:t>
            </a:r>
            <a:r>
              <a:rPr lang="en-US" sz="1800" b="0" i="0" dirty="0">
                <a:solidFill>
                  <a:schemeClr val="tx1">
                    <a:lumMod val="75000"/>
                    <a:lumOff val="25000"/>
                  </a:schemeClr>
                </a:solidFill>
                <a:effectLst/>
                <a:latin typeface="CMR10"/>
              </a:rPr>
              <a:t>system behavior </a:t>
            </a:r>
            <a:r>
              <a:rPr lang="en-US" sz="1800" b="0" i="0" dirty="0">
                <a:solidFill>
                  <a:schemeClr val="bg1"/>
                </a:solidFill>
                <a:effectLst/>
                <a:latin typeface="CMR10"/>
              </a:rPr>
              <a:t>in a mathematically </a:t>
            </a:r>
            <a:r>
              <a:rPr lang="en-US" sz="1800" b="0" i="0" dirty="0">
                <a:solidFill>
                  <a:schemeClr val="tx1">
                    <a:lumMod val="75000"/>
                    <a:lumOff val="25000"/>
                  </a:schemeClr>
                </a:solidFill>
                <a:effectLst/>
                <a:latin typeface="CMR10"/>
              </a:rPr>
              <a:t>precise</a:t>
            </a:r>
            <a:r>
              <a:rPr lang="en-US" sz="1800" b="0" i="0" dirty="0">
                <a:solidFill>
                  <a:schemeClr val="bg1"/>
                </a:solidFill>
                <a:effectLst/>
                <a:latin typeface="CMR10"/>
              </a:rPr>
              <a:t> </a:t>
            </a:r>
            <a:r>
              <a:rPr lang="en-US" sz="1800" b="0" i="0" u="none" strike="noStrike" dirty="0">
                <a:solidFill>
                  <a:srgbClr val="000000"/>
                </a:solidFill>
                <a:effectLst/>
                <a:latin typeface="Arial" panose="020B0604020202020204" pitchFamily="34" charset="0"/>
              </a:rPr>
              <a:t> and unambiguous manner. It uses brute-force to explore all possible system states when checking for properties, such as “the car must stop when it sees a wall”.</a:t>
            </a:r>
            <a:endParaRPr lang="en-US" b="0" dirty="0">
              <a:effectLst/>
            </a:endParaRPr>
          </a:p>
          <a:p>
            <a:endParaRPr lang="en-US" dirty="0"/>
          </a:p>
          <a:p>
            <a:pPr rtl="0">
              <a:spcBef>
                <a:spcPts val="0"/>
              </a:spcBef>
              <a:spcAft>
                <a:spcPts val="0"/>
              </a:spcAft>
            </a:pPr>
            <a:r>
              <a:rPr lang="en-US" sz="1800" b="0" i="0" u="none" strike="noStrike" dirty="0">
                <a:solidFill>
                  <a:srgbClr val="000000"/>
                </a:solidFill>
                <a:effectLst/>
                <a:latin typeface="Arial" panose="020B0604020202020204" pitchFamily="34" charset="0"/>
              </a:rPr>
              <a:t>That is where our problem shows itself. When we have a very complex system, with lots of states and several properties to satisfy, we see that it requires more and more computation, but it does not require more than polynomial space to do so.</a:t>
            </a:r>
            <a:endParaRPr lang="en-US" b="0" dirty="0">
              <a:effectLst/>
            </a:endParaRPr>
          </a:p>
          <a:p>
            <a:br>
              <a:rPr lang="en-US" dirty="0"/>
            </a:br>
            <a:br>
              <a:rPr lang="en-US" dirty="0"/>
            </a:br>
            <a:endParaRPr lang="en-US" dirty="0"/>
          </a:p>
        </p:txBody>
      </p:sp>
      <p:sp>
        <p:nvSpPr>
          <p:cNvPr id="4" name="Espaço Reservado para Data 3"/>
          <p:cNvSpPr>
            <a:spLocks noGrp="1"/>
          </p:cNvSpPr>
          <p:nvPr>
            <p:ph type="dt" idx="1"/>
          </p:nvPr>
        </p:nvSpPr>
        <p:spPr/>
        <p:txBody>
          <a:bodyPr/>
          <a:lstStyle/>
          <a:p>
            <a:pPr rtl="0"/>
            <a:fld id="{F3E3353A-A592-44BD-B6AB-B98E47E0DF51}" type="datetime1">
              <a:rPr lang="pt-BR" smtClean="0"/>
              <a:t>09/11/2022</a:t>
            </a:fld>
            <a:endParaRPr lang="en-US"/>
          </a:p>
        </p:txBody>
      </p:sp>
      <p:sp>
        <p:nvSpPr>
          <p:cNvPr id="5" name="Espaço Reservado para Número de Slide 4"/>
          <p:cNvSpPr>
            <a:spLocks noGrp="1"/>
          </p:cNvSpPr>
          <p:nvPr>
            <p:ph type="sldNum" sz="quarter" idx="5"/>
          </p:nvPr>
        </p:nvSpPr>
        <p:spPr/>
        <p:txBody>
          <a:bodyPr/>
          <a:lstStyle/>
          <a:p>
            <a:pPr rtl="0"/>
            <a:fld id="{01B41D33-19C8-4450-B3C5-BE83E9C8F0BC}" type="slidenum">
              <a:rPr lang="en-US" smtClean="0"/>
              <a:t>14</a:t>
            </a:fld>
            <a:endParaRPr lang="en-US"/>
          </a:p>
        </p:txBody>
      </p:sp>
    </p:spTree>
    <p:extLst>
      <p:ext uri="{BB962C8B-B14F-4D97-AF65-F5344CB8AC3E}">
        <p14:creationId xmlns:p14="http://schemas.microsoft.com/office/powerpoint/2010/main" val="1168746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That’s where Model Checking enters. Model Checking is a verification technique based on models </a:t>
            </a:r>
            <a:r>
              <a:rPr lang="en-US" sz="1800" b="0" i="0" dirty="0">
                <a:solidFill>
                  <a:schemeClr val="bg1"/>
                </a:solidFill>
                <a:effectLst/>
                <a:latin typeface="CMR10"/>
              </a:rPr>
              <a:t>that describe the possible </a:t>
            </a:r>
            <a:r>
              <a:rPr lang="en-US" sz="1800" b="0" i="0" dirty="0">
                <a:solidFill>
                  <a:schemeClr val="tx1">
                    <a:lumMod val="75000"/>
                    <a:lumOff val="25000"/>
                  </a:schemeClr>
                </a:solidFill>
                <a:effectLst/>
                <a:latin typeface="CMR10"/>
              </a:rPr>
              <a:t>system behavior </a:t>
            </a:r>
            <a:r>
              <a:rPr lang="en-US" sz="1800" b="0" i="0" dirty="0">
                <a:solidFill>
                  <a:schemeClr val="bg1"/>
                </a:solidFill>
                <a:effectLst/>
                <a:latin typeface="CMR10"/>
              </a:rPr>
              <a:t>in a mathematically </a:t>
            </a:r>
            <a:r>
              <a:rPr lang="en-US" sz="1800" b="0" i="0" dirty="0">
                <a:solidFill>
                  <a:schemeClr val="tx1">
                    <a:lumMod val="75000"/>
                    <a:lumOff val="25000"/>
                  </a:schemeClr>
                </a:solidFill>
                <a:effectLst/>
                <a:latin typeface="CMR10"/>
              </a:rPr>
              <a:t>precise</a:t>
            </a:r>
            <a:r>
              <a:rPr lang="en-US" sz="1800" b="0" i="0" dirty="0">
                <a:solidFill>
                  <a:schemeClr val="bg1"/>
                </a:solidFill>
                <a:effectLst/>
                <a:latin typeface="CMR10"/>
              </a:rPr>
              <a:t> </a:t>
            </a:r>
            <a:r>
              <a:rPr lang="en-US" sz="1800" b="0" i="0" u="none" strike="noStrike" dirty="0">
                <a:solidFill>
                  <a:srgbClr val="000000"/>
                </a:solidFill>
                <a:effectLst/>
                <a:latin typeface="Arial" panose="020B0604020202020204" pitchFamily="34" charset="0"/>
              </a:rPr>
              <a:t> and unambiguous manner. It uses brute-force to explore all possible system states when checking for properties, such as “the car must stop when it sees a wall”.</a:t>
            </a:r>
            <a:endParaRPr lang="en-US" b="0" dirty="0">
              <a:effectLst/>
            </a:endParaRPr>
          </a:p>
          <a:p>
            <a:endParaRPr lang="en-US" dirty="0"/>
          </a:p>
          <a:p>
            <a:pPr rtl="0">
              <a:spcBef>
                <a:spcPts val="0"/>
              </a:spcBef>
              <a:spcAft>
                <a:spcPts val="0"/>
              </a:spcAft>
            </a:pPr>
            <a:r>
              <a:rPr lang="en-US" sz="1800" b="0" i="0" u="none" strike="noStrike" dirty="0">
                <a:solidFill>
                  <a:srgbClr val="000000"/>
                </a:solidFill>
                <a:effectLst/>
                <a:latin typeface="Arial" panose="020B0604020202020204" pitchFamily="34" charset="0"/>
              </a:rPr>
              <a:t>That is where our problem shows itself. When we have a very complex system, with lots of states and several properties to satisfy, we see that it requires more and more computation, but it does not require more than polynomial space to do so.</a:t>
            </a:r>
            <a:endParaRPr lang="en-US" b="0" dirty="0">
              <a:effectLst/>
            </a:endParaRPr>
          </a:p>
          <a:p>
            <a:br>
              <a:rPr lang="en-US" dirty="0"/>
            </a:br>
            <a:br>
              <a:rPr lang="en-US" dirty="0"/>
            </a:br>
            <a:endParaRPr lang="en-US" dirty="0"/>
          </a:p>
        </p:txBody>
      </p:sp>
      <p:sp>
        <p:nvSpPr>
          <p:cNvPr id="4" name="Espaço Reservado para Data 3"/>
          <p:cNvSpPr>
            <a:spLocks noGrp="1"/>
          </p:cNvSpPr>
          <p:nvPr>
            <p:ph type="dt" idx="1"/>
          </p:nvPr>
        </p:nvSpPr>
        <p:spPr/>
        <p:txBody>
          <a:bodyPr/>
          <a:lstStyle/>
          <a:p>
            <a:pPr rtl="0"/>
            <a:fld id="{F3E3353A-A592-44BD-B6AB-B98E47E0DF51}" type="datetime1">
              <a:rPr lang="pt-BR" smtClean="0"/>
              <a:t>09/11/2022</a:t>
            </a:fld>
            <a:endParaRPr lang="en-US"/>
          </a:p>
        </p:txBody>
      </p:sp>
      <p:sp>
        <p:nvSpPr>
          <p:cNvPr id="5" name="Espaço Reservado para Número de Slide 4"/>
          <p:cNvSpPr>
            <a:spLocks noGrp="1"/>
          </p:cNvSpPr>
          <p:nvPr>
            <p:ph type="sldNum" sz="quarter" idx="5"/>
          </p:nvPr>
        </p:nvSpPr>
        <p:spPr/>
        <p:txBody>
          <a:bodyPr/>
          <a:lstStyle/>
          <a:p>
            <a:pPr rtl="0"/>
            <a:fld id="{01B41D33-19C8-4450-B3C5-BE83E9C8F0BC}" type="slidenum">
              <a:rPr lang="en-US" smtClean="0"/>
              <a:t>15</a:t>
            </a:fld>
            <a:endParaRPr lang="en-US"/>
          </a:p>
        </p:txBody>
      </p:sp>
    </p:spTree>
    <p:extLst>
      <p:ext uri="{BB962C8B-B14F-4D97-AF65-F5344CB8AC3E}">
        <p14:creationId xmlns:p14="http://schemas.microsoft.com/office/powerpoint/2010/main" val="3971263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That’s where Model Checking enters. Model Checking is a verification technique based on models </a:t>
            </a:r>
            <a:r>
              <a:rPr lang="en-US" sz="1800" b="0" i="0" dirty="0">
                <a:solidFill>
                  <a:schemeClr val="bg1"/>
                </a:solidFill>
                <a:effectLst/>
                <a:latin typeface="CMR10"/>
              </a:rPr>
              <a:t>that describe the possible </a:t>
            </a:r>
            <a:r>
              <a:rPr lang="en-US" sz="1800" b="0" i="0" dirty="0">
                <a:solidFill>
                  <a:schemeClr val="tx1">
                    <a:lumMod val="75000"/>
                    <a:lumOff val="25000"/>
                  </a:schemeClr>
                </a:solidFill>
                <a:effectLst/>
                <a:latin typeface="CMR10"/>
              </a:rPr>
              <a:t>system behavior </a:t>
            </a:r>
            <a:r>
              <a:rPr lang="en-US" sz="1800" b="0" i="0" dirty="0">
                <a:solidFill>
                  <a:schemeClr val="bg1"/>
                </a:solidFill>
                <a:effectLst/>
                <a:latin typeface="CMR10"/>
              </a:rPr>
              <a:t>in a mathematically </a:t>
            </a:r>
            <a:r>
              <a:rPr lang="en-US" sz="1800" b="0" i="0" dirty="0">
                <a:solidFill>
                  <a:schemeClr val="tx1">
                    <a:lumMod val="75000"/>
                    <a:lumOff val="25000"/>
                  </a:schemeClr>
                </a:solidFill>
                <a:effectLst/>
                <a:latin typeface="CMR10"/>
              </a:rPr>
              <a:t>precise</a:t>
            </a:r>
            <a:r>
              <a:rPr lang="en-US" sz="1800" b="0" i="0" dirty="0">
                <a:solidFill>
                  <a:schemeClr val="bg1"/>
                </a:solidFill>
                <a:effectLst/>
                <a:latin typeface="CMR10"/>
              </a:rPr>
              <a:t> </a:t>
            </a:r>
            <a:r>
              <a:rPr lang="en-US" sz="1800" b="0" i="0" u="none" strike="noStrike" dirty="0">
                <a:solidFill>
                  <a:srgbClr val="000000"/>
                </a:solidFill>
                <a:effectLst/>
                <a:latin typeface="Arial" panose="020B0604020202020204" pitchFamily="34" charset="0"/>
              </a:rPr>
              <a:t> and unambiguous manner. It uses brute-force to explore all possible system states when checking for properties, such as “the car must stop when it sees a wall”.</a:t>
            </a:r>
            <a:endParaRPr lang="en-US" b="0" dirty="0">
              <a:effectLst/>
            </a:endParaRPr>
          </a:p>
          <a:p>
            <a:endParaRPr lang="en-US" dirty="0"/>
          </a:p>
          <a:p>
            <a:pPr rtl="0">
              <a:spcBef>
                <a:spcPts val="0"/>
              </a:spcBef>
              <a:spcAft>
                <a:spcPts val="0"/>
              </a:spcAft>
            </a:pPr>
            <a:r>
              <a:rPr lang="en-US" sz="1800" b="0" i="0" u="none" strike="noStrike" dirty="0">
                <a:solidFill>
                  <a:srgbClr val="000000"/>
                </a:solidFill>
                <a:effectLst/>
                <a:latin typeface="Arial" panose="020B0604020202020204" pitchFamily="34" charset="0"/>
              </a:rPr>
              <a:t>That is where our problem shows itself. When we have a very complex system, with lots of states and several properties to satisfy, we see that it requires more and more computation, but it does not require more than polynomial space to do so.</a:t>
            </a:r>
            <a:endParaRPr lang="en-US" b="0" dirty="0">
              <a:effectLst/>
            </a:endParaRPr>
          </a:p>
          <a:p>
            <a:br>
              <a:rPr lang="en-US" dirty="0"/>
            </a:br>
            <a:br>
              <a:rPr lang="en-US" dirty="0"/>
            </a:br>
            <a:endParaRPr lang="en-US" dirty="0"/>
          </a:p>
        </p:txBody>
      </p:sp>
      <p:sp>
        <p:nvSpPr>
          <p:cNvPr id="4" name="Espaço Reservado para Data 3"/>
          <p:cNvSpPr>
            <a:spLocks noGrp="1"/>
          </p:cNvSpPr>
          <p:nvPr>
            <p:ph type="dt" idx="1"/>
          </p:nvPr>
        </p:nvSpPr>
        <p:spPr/>
        <p:txBody>
          <a:bodyPr/>
          <a:lstStyle/>
          <a:p>
            <a:pPr rtl="0"/>
            <a:fld id="{F3E3353A-A592-44BD-B6AB-B98E47E0DF51}" type="datetime1">
              <a:rPr lang="pt-BR" smtClean="0"/>
              <a:t>09/11/2022</a:t>
            </a:fld>
            <a:endParaRPr lang="en-US"/>
          </a:p>
        </p:txBody>
      </p:sp>
      <p:sp>
        <p:nvSpPr>
          <p:cNvPr id="5" name="Espaço Reservado para Número de Slide 4"/>
          <p:cNvSpPr>
            <a:spLocks noGrp="1"/>
          </p:cNvSpPr>
          <p:nvPr>
            <p:ph type="sldNum" sz="quarter" idx="5"/>
          </p:nvPr>
        </p:nvSpPr>
        <p:spPr/>
        <p:txBody>
          <a:bodyPr/>
          <a:lstStyle/>
          <a:p>
            <a:pPr rtl="0"/>
            <a:fld id="{01B41D33-19C8-4450-B3C5-BE83E9C8F0BC}" type="slidenum">
              <a:rPr lang="en-US" smtClean="0"/>
              <a:t>16</a:t>
            </a:fld>
            <a:endParaRPr lang="en-US"/>
          </a:p>
        </p:txBody>
      </p:sp>
    </p:spTree>
    <p:extLst>
      <p:ext uri="{BB962C8B-B14F-4D97-AF65-F5344CB8AC3E}">
        <p14:creationId xmlns:p14="http://schemas.microsoft.com/office/powerpoint/2010/main" val="915706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That’s where Model Checking enters. Model Checking is a verification technique based on models </a:t>
            </a:r>
            <a:r>
              <a:rPr lang="en-US" sz="1800" b="0" i="0" dirty="0">
                <a:solidFill>
                  <a:schemeClr val="bg1"/>
                </a:solidFill>
                <a:effectLst/>
                <a:latin typeface="CMR10"/>
              </a:rPr>
              <a:t>that describe the possible </a:t>
            </a:r>
            <a:r>
              <a:rPr lang="en-US" sz="1800" b="0" i="0" dirty="0">
                <a:solidFill>
                  <a:schemeClr val="tx1">
                    <a:lumMod val="75000"/>
                    <a:lumOff val="25000"/>
                  </a:schemeClr>
                </a:solidFill>
                <a:effectLst/>
                <a:latin typeface="CMR10"/>
              </a:rPr>
              <a:t>system behavior </a:t>
            </a:r>
            <a:r>
              <a:rPr lang="en-US" sz="1800" b="0" i="0" dirty="0">
                <a:solidFill>
                  <a:schemeClr val="bg1"/>
                </a:solidFill>
                <a:effectLst/>
                <a:latin typeface="CMR10"/>
              </a:rPr>
              <a:t>in a mathematically </a:t>
            </a:r>
            <a:r>
              <a:rPr lang="en-US" sz="1800" b="0" i="0" dirty="0">
                <a:solidFill>
                  <a:schemeClr val="tx1">
                    <a:lumMod val="75000"/>
                    <a:lumOff val="25000"/>
                  </a:schemeClr>
                </a:solidFill>
                <a:effectLst/>
                <a:latin typeface="CMR10"/>
              </a:rPr>
              <a:t>precise</a:t>
            </a:r>
            <a:r>
              <a:rPr lang="en-US" sz="1800" b="0" i="0" dirty="0">
                <a:solidFill>
                  <a:schemeClr val="bg1"/>
                </a:solidFill>
                <a:effectLst/>
                <a:latin typeface="CMR10"/>
              </a:rPr>
              <a:t> </a:t>
            </a:r>
            <a:r>
              <a:rPr lang="en-US" sz="1800" b="0" i="0" u="none" strike="noStrike" dirty="0">
                <a:solidFill>
                  <a:srgbClr val="000000"/>
                </a:solidFill>
                <a:effectLst/>
                <a:latin typeface="Arial" panose="020B0604020202020204" pitchFamily="34" charset="0"/>
              </a:rPr>
              <a:t> and unambiguous manner. It uses brute-force to explore all possible system states when checking for properties, such as “the car must stop when it sees a wall”.</a:t>
            </a:r>
            <a:endParaRPr lang="en-US" b="0" dirty="0">
              <a:effectLst/>
            </a:endParaRPr>
          </a:p>
          <a:p>
            <a:endParaRPr lang="en-US" dirty="0"/>
          </a:p>
          <a:p>
            <a:pPr rtl="0">
              <a:spcBef>
                <a:spcPts val="0"/>
              </a:spcBef>
              <a:spcAft>
                <a:spcPts val="0"/>
              </a:spcAft>
            </a:pPr>
            <a:r>
              <a:rPr lang="en-US" sz="1800" b="0" i="0" u="none" strike="noStrike" dirty="0">
                <a:solidFill>
                  <a:srgbClr val="000000"/>
                </a:solidFill>
                <a:effectLst/>
                <a:latin typeface="Arial" panose="020B0604020202020204" pitchFamily="34" charset="0"/>
              </a:rPr>
              <a:t>That is where our problem shows itself. When we have a very complex system, with lots of states and several properties to satisfy, we see that it requires more and more computation, but it does not require more than polynomial space to do so.</a:t>
            </a:r>
            <a:endParaRPr lang="en-US" b="0" dirty="0">
              <a:effectLst/>
            </a:endParaRPr>
          </a:p>
          <a:p>
            <a:br>
              <a:rPr lang="en-US" dirty="0"/>
            </a:br>
            <a:br>
              <a:rPr lang="en-US" dirty="0"/>
            </a:br>
            <a:endParaRPr lang="en-US" dirty="0"/>
          </a:p>
        </p:txBody>
      </p:sp>
      <p:sp>
        <p:nvSpPr>
          <p:cNvPr id="4" name="Espaço Reservado para Data 3"/>
          <p:cNvSpPr>
            <a:spLocks noGrp="1"/>
          </p:cNvSpPr>
          <p:nvPr>
            <p:ph type="dt" idx="1"/>
          </p:nvPr>
        </p:nvSpPr>
        <p:spPr/>
        <p:txBody>
          <a:bodyPr/>
          <a:lstStyle/>
          <a:p>
            <a:pPr rtl="0"/>
            <a:fld id="{F3E3353A-A592-44BD-B6AB-B98E47E0DF51}" type="datetime1">
              <a:rPr lang="pt-BR" smtClean="0"/>
              <a:t>09/11/2022</a:t>
            </a:fld>
            <a:endParaRPr lang="en-US"/>
          </a:p>
        </p:txBody>
      </p:sp>
      <p:sp>
        <p:nvSpPr>
          <p:cNvPr id="5" name="Espaço Reservado para Número de Slide 4"/>
          <p:cNvSpPr>
            <a:spLocks noGrp="1"/>
          </p:cNvSpPr>
          <p:nvPr>
            <p:ph type="sldNum" sz="quarter" idx="5"/>
          </p:nvPr>
        </p:nvSpPr>
        <p:spPr/>
        <p:txBody>
          <a:bodyPr/>
          <a:lstStyle/>
          <a:p>
            <a:pPr rtl="0"/>
            <a:fld id="{01B41D33-19C8-4450-B3C5-BE83E9C8F0BC}" type="slidenum">
              <a:rPr lang="en-US" smtClean="0"/>
              <a:t>24</a:t>
            </a:fld>
            <a:endParaRPr lang="en-US"/>
          </a:p>
        </p:txBody>
      </p:sp>
    </p:spTree>
    <p:extLst>
      <p:ext uri="{BB962C8B-B14F-4D97-AF65-F5344CB8AC3E}">
        <p14:creationId xmlns:p14="http://schemas.microsoft.com/office/powerpoint/2010/main" val="4258701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That’s where Model Checking enters. Model Checking is a verification technique based on models </a:t>
            </a:r>
            <a:r>
              <a:rPr lang="en-US" sz="1800" b="0" i="0" dirty="0">
                <a:solidFill>
                  <a:schemeClr val="bg1"/>
                </a:solidFill>
                <a:effectLst/>
                <a:latin typeface="CMR10"/>
              </a:rPr>
              <a:t>that describe the possible </a:t>
            </a:r>
            <a:r>
              <a:rPr lang="en-US" sz="1800" b="0" i="0" dirty="0">
                <a:solidFill>
                  <a:schemeClr val="tx1">
                    <a:lumMod val="75000"/>
                    <a:lumOff val="25000"/>
                  </a:schemeClr>
                </a:solidFill>
                <a:effectLst/>
                <a:latin typeface="CMR10"/>
              </a:rPr>
              <a:t>system behavior </a:t>
            </a:r>
            <a:r>
              <a:rPr lang="en-US" sz="1800" b="0" i="0" dirty="0">
                <a:solidFill>
                  <a:schemeClr val="bg1"/>
                </a:solidFill>
                <a:effectLst/>
                <a:latin typeface="CMR10"/>
              </a:rPr>
              <a:t>in a mathematically </a:t>
            </a:r>
            <a:r>
              <a:rPr lang="en-US" sz="1800" b="0" i="0" dirty="0">
                <a:solidFill>
                  <a:schemeClr val="tx1">
                    <a:lumMod val="75000"/>
                    <a:lumOff val="25000"/>
                  </a:schemeClr>
                </a:solidFill>
                <a:effectLst/>
                <a:latin typeface="CMR10"/>
              </a:rPr>
              <a:t>precise</a:t>
            </a:r>
            <a:r>
              <a:rPr lang="en-US" sz="1800" b="0" i="0" dirty="0">
                <a:solidFill>
                  <a:schemeClr val="bg1"/>
                </a:solidFill>
                <a:effectLst/>
                <a:latin typeface="CMR10"/>
              </a:rPr>
              <a:t> </a:t>
            </a:r>
            <a:r>
              <a:rPr lang="en-US" sz="1800" b="0" i="0" u="none" strike="noStrike" dirty="0">
                <a:solidFill>
                  <a:srgbClr val="000000"/>
                </a:solidFill>
                <a:effectLst/>
                <a:latin typeface="Arial" panose="020B0604020202020204" pitchFamily="34" charset="0"/>
              </a:rPr>
              <a:t> and unambiguous manner. It uses brute-force to explore all possible system states when checking for properties, such as “the car must stop when it sees a wall”.</a:t>
            </a:r>
            <a:endParaRPr lang="en-US" b="0" dirty="0">
              <a:effectLst/>
            </a:endParaRPr>
          </a:p>
          <a:p>
            <a:endParaRPr lang="en-US" dirty="0"/>
          </a:p>
          <a:p>
            <a:pPr rtl="0">
              <a:spcBef>
                <a:spcPts val="0"/>
              </a:spcBef>
              <a:spcAft>
                <a:spcPts val="0"/>
              </a:spcAft>
            </a:pPr>
            <a:r>
              <a:rPr lang="en-US" sz="1800" b="0" i="0" u="none" strike="noStrike" dirty="0">
                <a:solidFill>
                  <a:srgbClr val="000000"/>
                </a:solidFill>
                <a:effectLst/>
                <a:latin typeface="Arial" panose="020B0604020202020204" pitchFamily="34" charset="0"/>
              </a:rPr>
              <a:t>That is where our problem shows itself. When we have a very complex system, with lots of states and several properties to satisfy, we see that it requires more and more computation, but it does not require more than polynomial space to do so.</a:t>
            </a:r>
            <a:endParaRPr lang="en-US" b="0" dirty="0">
              <a:effectLst/>
            </a:endParaRPr>
          </a:p>
          <a:p>
            <a:br>
              <a:rPr lang="en-US" dirty="0"/>
            </a:br>
            <a:br>
              <a:rPr lang="en-US" dirty="0"/>
            </a:br>
            <a:endParaRPr lang="en-US" dirty="0"/>
          </a:p>
        </p:txBody>
      </p:sp>
      <p:sp>
        <p:nvSpPr>
          <p:cNvPr id="4" name="Espaço Reservado para Data 3"/>
          <p:cNvSpPr>
            <a:spLocks noGrp="1"/>
          </p:cNvSpPr>
          <p:nvPr>
            <p:ph type="dt" idx="1"/>
          </p:nvPr>
        </p:nvSpPr>
        <p:spPr/>
        <p:txBody>
          <a:bodyPr/>
          <a:lstStyle/>
          <a:p>
            <a:pPr rtl="0"/>
            <a:fld id="{F3E3353A-A592-44BD-B6AB-B98E47E0DF51}" type="datetime1">
              <a:rPr lang="pt-BR" smtClean="0"/>
              <a:t>09/11/2022</a:t>
            </a:fld>
            <a:endParaRPr lang="en-US"/>
          </a:p>
        </p:txBody>
      </p:sp>
      <p:sp>
        <p:nvSpPr>
          <p:cNvPr id="5" name="Espaço Reservado para Número de Slide 4"/>
          <p:cNvSpPr>
            <a:spLocks noGrp="1"/>
          </p:cNvSpPr>
          <p:nvPr>
            <p:ph type="sldNum" sz="quarter" idx="5"/>
          </p:nvPr>
        </p:nvSpPr>
        <p:spPr/>
        <p:txBody>
          <a:bodyPr/>
          <a:lstStyle/>
          <a:p>
            <a:pPr rtl="0"/>
            <a:fld id="{01B41D33-19C8-4450-B3C5-BE83E9C8F0BC}" type="slidenum">
              <a:rPr lang="en-US" smtClean="0"/>
              <a:t>5</a:t>
            </a:fld>
            <a:endParaRPr lang="en-US"/>
          </a:p>
        </p:txBody>
      </p:sp>
    </p:spTree>
    <p:extLst>
      <p:ext uri="{BB962C8B-B14F-4D97-AF65-F5344CB8AC3E}">
        <p14:creationId xmlns:p14="http://schemas.microsoft.com/office/powerpoint/2010/main" val="1613237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That’s where Model Checking enters. Model Checking is a verification technique based on models </a:t>
            </a:r>
            <a:r>
              <a:rPr lang="en-US" sz="1800" b="0" i="0" dirty="0">
                <a:solidFill>
                  <a:schemeClr val="bg1"/>
                </a:solidFill>
                <a:effectLst/>
                <a:latin typeface="CMR10"/>
              </a:rPr>
              <a:t>that describe the possible </a:t>
            </a:r>
            <a:r>
              <a:rPr lang="en-US" sz="1800" b="0" i="0" dirty="0">
                <a:solidFill>
                  <a:schemeClr val="tx1">
                    <a:lumMod val="75000"/>
                    <a:lumOff val="25000"/>
                  </a:schemeClr>
                </a:solidFill>
                <a:effectLst/>
                <a:latin typeface="CMR10"/>
              </a:rPr>
              <a:t>system behavior </a:t>
            </a:r>
            <a:r>
              <a:rPr lang="en-US" sz="1800" b="0" i="0" dirty="0">
                <a:solidFill>
                  <a:schemeClr val="bg1"/>
                </a:solidFill>
                <a:effectLst/>
                <a:latin typeface="CMR10"/>
              </a:rPr>
              <a:t>in a mathematically </a:t>
            </a:r>
            <a:r>
              <a:rPr lang="en-US" sz="1800" b="0" i="0" dirty="0">
                <a:solidFill>
                  <a:schemeClr val="tx1">
                    <a:lumMod val="75000"/>
                    <a:lumOff val="25000"/>
                  </a:schemeClr>
                </a:solidFill>
                <a:effectLst/>
                <a:latin typeface="CMR10"/>
              </a:rPr>
              <a:t>precise</a:t>
            </a:r>
            <a:r>
              <a:rPr lang="en-US" sz="1800" b="0" i="0" dirty="0">
                <a:solidFill>
                  <a:schemeClr val="bg1"/>
                </a:solidFill>
                <a:effectLst/>
                <a:latin typeface="CMR10"/>
              </a:rPr>
              <a:t> </a:t>
            </a:r>
            <a:r>
              <a:rPr lang="en-US" sz="1800" b="0" i="0" u="none" strike="noStrike" dirty="0">
                <a:solidFill>
                  <a:srgbClr val="000000"/>
                </a:solidFill>
                <a:effectLst/>
                <a:latin typeface="Arial" panose="020B0604020202020204" pitchFamily="34" charset="0"/>
              </a:rPr>
              <a:t> and unambiguous manner. It uses brute-force to explore all possible system states when checking for properties, such as “the car must stop when it sees a wall”.</a:t>
            </a:r>
            <a:endParaRPr lang="en-US" b="0" dirty="0">
              <a:effectLst/>
            </a:endParaRPr>
          </a:p>
          <a:p>
            <a:endParaRPr lang="en-US" dirty="0"/>
          </a:p>
          <a:p>
            <a:pPr rtl="0">
              <a:spcBef>
                <a:spcPts val="0"/>
              </a:spcBef>
              <a:spcAft>
                <a:spcPts val="0"/>
              </a:spcAft>
            </a:pPr>
            <a:r>
              <a:rPr lang="en-US" sz="1800" b="0" i="0" u="none" strike="noStrike" dirty="0">
                <a:solidFill>
                  <a:srgbClr val="000000"/>
                </a:solidFill>
                <a:effectLst/>
                <a:latin typeface="Arial" panose="020B0604020202020204" pitchFamily="34" charset="0"/>
              </a:rPr>
              <a:t>That is where our problem shows itself. When we have a very complex system, with lots of states and several properties to satisfy, we see that it requires more and more computation, but it does not require more than polynomial space to do so.</a:t>
            </a:r>
            <a:endParaRPr lang="en-US" b="0" dirty="0">
              <a:effectLst/>
            </a:endParaRPr>
          </a:p>
          <a:p>
            <a:br>
              <a:rPr lang="en-US" dirty="0"/>
            </a:br>
            <a:br>
              <a:rPr lang="en-US" dirty="0"/>
            </a:br>
            <a:endParaRPr lang="en-US" dirty="0"/>
          </a:p>
        </p:txBody>
      </p:sp>
      <p:sp>
        <p:nvSpPr>
          <p:cNvPr id="4" name="Espaço Reservado para Data 3"/>
          <p:cNvSpPr>
            <a:spLocks noGrp="1"/>
          </p:cNvSpPr>
          <p:nvPr>
            <p:ph type="dt" idx="1"/>
          </p:nvPr>
        </p:nvSpPr>
        <p:spPr/>
        <p:txBody>
          <a:bodyPr/>
          <a:lstStyle/>
          <a:p>
            <a:pPr rtl="0"/>
            <a:fld id="{F3E3353A-A592-44BD-B6AB-B98E47E0DF51}" type="datetime1">
              <a:rPr lang="pt-BR" smtClean="0"/>
              <a:t>09/11/2022</a:t>
            </a:fld>
            <a:endParaRPr lang="en-US"/>
          </a:p>
        </p:txBody>
      </p:sp>
      <p:sp>
        <p:nvSpPr>
          <p:cNvPr id="5" name="Espaço Reservado para Número de Slide 4"/>
          <p:cNvSpPr>
            <a:spLocks noGrp="1"/>
          </p:cNvSpPr>
          <p:nvPr>
            <p:ph type="sldNum" sz="quarter" idx="5"/>
          </p:nvPr>
        </p:nvSpPr>
        <p:spPr/>
        <p:txBody>
          <a:bodyPr/>
          <a:lstStyle/>
          <a:p>
            <a:pPr rtl="0"/>
            <a:fld id="{01B41D33-19C8-4450-B3C5-BE83E9C8F0BC}" type="slidenum">
              <a:rPr lang="en-US" smtClean="0"/>
              <a:t>6</a:t>
            </a:fld>
            <a:endParaRPr lang="en-US"/>
          </a:p>
        </p:txBody>
      </p:sp>
    </p:spTree>
    <p:extLst>
      <p:ext uri="{BB962C8B-B14F-4D97-AF65-F5344CB8AC3E}">
        <p14:creationId xmlns:p14="http://schemas.microsoft.com/office/powerpoint/2010/main" val="60826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That’s where Model Checking enters. Model Checking is a verification technique based on models </a:t>
            </a:r>
            <a:r>
              <a:rPr lang="en-US" sz="1800" b="0" i="0" dirty="0">
                <a:solidFill>
                  <a:schemeClr val="bg1"/>
                </a:solidFill>
                <a:effectLst/>
                <a:latin typeface="CMR10"/>
              </a:rPr>
              <a:t>that describe the possible </a:t>
            </a:r>
            <a:r>
              <a:rPr lang="en-US" sz="1800" b="0" i="0" dirty="0">
                <a:solidFill>
                  <a:schemeClr val="tx1">
                    <a:lumMod val="75000"/>
                    <a:lumOff val="25000"/>
                  </a:schemeClr>
                </a:solidFill>
                <a:effectLst/>
                <a:latin typeface="CMR10"/>
              </a:rPr>
              <a:t>system behavior </a:t>
            </a:r>
            <a:r>
              <a:rPr lang="en-US" sz="1800" b="0" i="0" dirty="0">
                <a:solidFill>
                  <a:schemeClr val="bg1"/>
                </a:solidFill>
                <a:effectLst/>
                <a:latin typeface="CMR10"/>
              </a:rPr>
              <a:t>in a mathematically </a:t>
            </a:r>
            <a:r>
              <a:rPr lang="en-US" sz="1800" b="0" i="0" dirty="0">
                <a:solidFill>
                  <a:schemeClr val="tx1">
                    <a:lumMod val="75000"/>
                    <a:lumOff val="25000"/>
                  </a:schemeClr>
                </a:solidFill>
                <a:effectLst/>
                <a:latin typeface="CMR10"/>
              </a:rPr>
              <a:t>precise</a:t>
            </a:r>
            <a:r>
              <a:rPr lang="en-US" sz="1800" b="0" i="0" dirty="0">
                <a:solidFill>
                  <a:schemeClr val="bg1"/>
                </a:solidFill>
                <a:effectLst/>
                <a:latin typeface="CMR10"/>
              </a:rPr>
              <a:t> </a:t>
            </a:r>
            <a:r>
              <a:rPr lang="en-US" sz="1800" b="0" i="0" u="none" strike="noStrike" dirty="0">
                <a:solidFill>
                  <a:srgbClr val="000000"/>
                </a:solidFill>
                <a:effectLst/>
                <a:latin typeface="Arial" panose="020B0604020202020204" pitchFamily="34" charset="0"/>
              </a:rPr>
              <a:t> and unambiguous manner. It uses brute-force to explore all possible system states when checking for properties, such as “the car must stop when it sees a wall”.</a:t>
            </a:r>
            <a:endParaRPr lang="en-US" b="0" dirty="0">
              <a:effectLst/>
            </a:endParaRPr>
          </a:p>
          <a:p>
            <a:endParaRPr lang="en-US" dirty="0"/>
          </a:p>
          <a:p>
            <a:pPr rtl="0">
              <a:spcBef>
                <a:spcPts val="0"/>
              </a:spcBef>
              <a:spcAft>
                <a:spcPts val="0"/>
              </a:spcAft>
            </a:pPr>
            <a:r>
              <a:rPr lang="en-US" sz="1800" b="0" i="0" u="none" strike="noStrike" dirty="0">
                <a:solidFill>
                  <a:srgbClr val="000000"/>
                </a:solidFill>
                <a:effectLst/>
                <a:latin typeface="Arial" panose="020B0604020202020204" pitchFamily="34" charset="0"/>
              </a:rPr>
              <a:t>That is where our problem shows itself. When we have a very complex system, with lots of states and several properties to satisfy, we see that it requires more and more computation, but it does not require more than polynomial space to do so.</a:t>
            </a:r>
            <a:endParaRPr lang="en-US" b="0" dirty="0">
              <a:effectLst/>
            </a:endParaRPr>
          </a:p>
          <a:p>
            <a:br>
              <a:rPr lang="en-US" dirty="0"/>
            </a:br>
            <a:br>
              <a:rPr lang="en-US" dirty="0"/>
            </a:br>
            <a:endParaRPr lang="en-US" dirty="0"/>
          </a:p>
        </p:txBody>
      </p:sp>
      <p:sp>
        <p:nvSpPr>
          <p:cNvPr id="4" name="Espaço Reservado para Data 3"/>
          <p:cNvSpPr>
            <a:spLocks noGrp="1"/>
          </p:cNvSpPr>
          <p:nvPr>
            <p:ph type="dt" idx="1"/>
          </p:nvPr>
        </p:nvSpPr>
        <p:spPr/>
        <p:txBody>
          <a:bodyPr/>
          <a:lstStyle/>
          <a:p>
            <a:pPr rtl="0"/>
            <a:fld id="{F3E3353A-A592-44BD-B6AB-B98E47E0DF51}" type="datetime1">
              <a:rPr lang="pt-BR" smtClean="0"/>
              <a:t>09/11/2022</a:t>
            </a:fld>
            <a:endParaRPr lang="en-US"/>
          </a:p>
        </p:txBody>
      </p:sp>
      <p:sp>
        <p:nvSpPr>
          <p:cNvPr id="5" name="Espaço Reservado para Número de Slide 4"/>
          <p:cNvSpPr>
            <a:spLocks noGrp="1"/>
          </p:cNvSpPr>
          <p:nvPr>
            <p:ph type="sldNum" sz="quarter" idx="5"/>
          </p:nvPr>
        </p:nvSpPr>
        <p:spPr/>
        <p:txBody>
          <a:bodyPr/>
          <a:lstStyle/>
          <a:p>
            <a:pPr rtl="0"/>
            <a:fld id="{01B41D33-19C8-4450-B3C5-BE83E9C8F0BC}" type="slidenum">
              <a:rPr lang="en-US" smtClean="0"/>
              <a:t>7</a:t>
            </a:fld>
            <a:endParaRPr lang="en-US"/>
          </a:p>
        </p:txBody>
      </p:sp>
    </p:spTree>
    <p:extLst>
      <p:ext uri="{BB962C8B-B14F-4D97-AF65-F5344CB8AC3E}">
        <p14:creationId xmlns:p14="http://schemas.microsoft.com/office/powerpoint/2010/main" val="2473017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That’s where Model Checking enters. Model Checking is a verification technique based on models </a:t>
            </a:r>
            <a:r>
              <a:rPr lang="en-US" sz="1800" b="0" i="0" dirty="0">
                <a:solidFill>
                  <a:schemeClr val="bg1"/>
                </a:solidFill>
                <a:effectLst/>
                <a:latin typeface="CMR10"/>
              </a:rPr>
              <a:t>that describe the possible </a:t>
            </a:r>
            <a:r>
              <a:rPr lang="en-US" sz="1800" b="0" i="0" dirty="0">
                <a:solidFill>
                  <a:schemeClr val="tx1">
                    <a:lumMod val="75000"/>
                    <a:lumOff val="25000"/>
                  </a:schemeClr>
                </a:solidFill>
                <a:effectLst/>
                <a:latin typeface="CMR10"/>
              </a:rPr>
              <a:t>system behavior </a:t>
            </a:r>
            <a:r>
              <a:rPr lang="en-US" sz="1800" b="0" i="0" dirty="0">
                <a:solidFill>
                  <a:schemeClr val="bg1"/>
                </a:solidFill>
                <a:effectLst/>
                <a:latin typeface="CMR10"/>
              </a:rPr>
              <a:t>in a mathematically </a:t>
            </a:r>
            <a:r>
              <a:rPr lang="en-US" sz="1800" b="0" i="0" dirty="0">
                <a:solidFill>
                  <a:schemeClr val="tx1">
                    <a:lumMod val="75000"/>
                    <a:lumOff val="25000"/>
                  </a:schemeClr>
                </a:solidFill>
                <a:effectLst/>
                <a:latin typeface="CMR10"/>
              </a:rPr>
              <a:t>precise</a:t>
            </a:r>
            <a:r>
              <a:rPr lang="en-US" sz="1800" b="0" i="0" dirty="0">
                <a:solidFill>
                  <a:schemeClr val="bg1"/>
                </a:solidFill>
                <a:effectLst/>
                <a:latin typeface="CMR10"/>
              </a:rPr>
              <a:t> </a:t>
            </a:r>
            <a:r>
              <a:rPr lang="en-US" sz="1800" b="0" i="0" u="none" strike="noStrike" dirty="0">
                <a:solidFill>
                  <a:srgbClr val="000000"/>
                </a:solidFill>
                <a:effectLst/>
                <a:latin typeface="Arial" panose="020B0604020202020204" pitchFamily="34" charset="0"/>
              </a:rPr>
              <a:t> and unambiguous manner. It uses brute-force to explore all possible system states when checking for properties, such as “the car must stop when it sees a wall”.</a:t>
            </a:r>
            <a:endParaRPr lang="en-US" b="0" dirty="0">
              <a:effectLst/>
            </a:endParaRPr>
          </a:p>
          <a:p>
            <a:endParaRPr lang="en-US" dirty="0"/>
          </a:p>
          <a:p>
            <a:pPr rtl="0">
              <a:spcBef>
                <a:spcPts val="0"/>
              </a:spcBef>
              <a:spcAft>
                <a:spcPts val="0"/>
              </a:spcAft>
            </a:pPr>
            <a:r>
              <a:rPr lang="en-US" sz="1800" b="0" i="0" u="none" strike="noStrike" dirty="0">
                <a:solidFill>
                  <a:srgbClr val="000000"/>
                </a:solidFill>
                <a:effectLst/>
                <a:latin typeface="Arial" panose="020B0604020202020204" pitchFamily="34" charset="0"/>
              </a:rPr>
              <a:t>That is where our problem shows itself. When we have a very complex system, with lots of states and several properties to satisfy, we see that it requires more and more computation, but it does not require more than polynomial space to do so.</a:t>
            </a:r>
            <a:endParaRPr lang="en-US" b="0" dirty="0">
              <a:effectLst/>
            </a:endParaRPr>
          </a:p>
          <a:p>
            <a:br>
              <a:rPr lang="en-US" dirty="0"/>
            </a:br>
            <a:br>
              <a:rPr lang="en-US" dirty="0"/>
            </a:br>
            <a:endParaRPr lang="en-US" dirty="0"/>
          </a:p>
        </p:txBody>
      </p:sp>
      <p:sp>
        <p:nvSpPr>
          <p:cNvPr id="4" name="Espaço Reservado para Data 3"/>
          <p:cNvSpPr>
            <a:spLocks noGrp="1"/>
          </p:cNvSpPr>
          <p:nvPr>
            <p:ph type="dt" idx="1"/>
          </p:nvPr>
        </p:nvSpPr>
        <p:spPr/>
        <p:txBody>
          <a:bodyPr/>
          <a:lstStyle/>
          <a:p>
            <a:pPr rtl="0"/>
            <a:fld id="{F3E3353A-A592-44BD-B6AB-B98E47E0DF51}" type="datetime1">
              <a:rPr lang="pt-BR" smtClean="0"/>
              <a:t>09/11/2022</a:t>
            </a:fld>
            <a:endParaRPr lang="en-US"/>
          </a:p>
        </p:txBody>
      </p:sp>
      <p:sp>
        <p:nvSpPr>
          <p:cNvPr id="5" name="Espaço Reservado para Número de Slide 4"/>
          <p:cNvSpPr>
            <a:spLocks noGrp="1"/>
          </p:cNvSpPr>
          <p:nvPr>
            <p:ph type="sldNum" sz="quarter" idx="5"/>
          </p:nvPr>
        </p:nvSpPr>
        <p:spPr/>
        <p:txBody>
          <a:bodyPr/>
          <a:lstStyle/>
          <a:p>
            <a:pPr rtl="0"/>
            <a:fld id="{01B41D33-19C8-4450-B3C5-BE83E9C8F0BC}" type="slidenum">
              <a:rPr lang="en-US" smtClean="0"/>
              <a:t>8</a:t>
            </a:fld>
            <a:endParaRPr lang="en-US"/>
          </a:p>
        </p:txBody>
      </p:sp>
    </p:spTree>
    <p:extLst>
      <p:ext uri="{BB962C8B-B14F-4D97-AF65-F5344CB8AC3E}">
        <p14:creationId xmlns:p14="http://schemas.microsoft.com/office/powerpoint/2010/main" val="321364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That’s where Model Checking enters. Model Checking is a verification technique based on models </a:t>
            </a:r>
            <a:r>
              <a:rPr lang="en-US" sz="1800" b="0" i="0" dirty="0">
                <a:solidFill>
                  <a:schemeClr val="bg1"/>
                </a:solidFill>
                <a:effectLst/>
                <a:latin typeface="CMR10"/>
              </a:rPr>
              <a:t>that describe the possible </a:t>
            </a:r>
            <a:r>
              <a:rPr lang="en-US" sz="1800" b="0" i="0" dirty="0">
                <a:solidFill>
                  <a:schemeClr val="tx1">
                    <a:lumMod val="75000"/>
                    <a:lumOff val="25000"/>
                  </a:schemeClr>
                </a:solidFill>
                <a:effectLst/>
                <a:latin typeface="CMR10"/>
              </a:rPr>
              <a:t>system behavior </a:t>
            </a:r>
            <a:r>
              <a:rPr lang="en-US" sz="1800" b="0" i="0" dirty="0">
                <a:solidFill>
                  <a:schemeClr val="bg1"/>
                </a:solidFill>
                <a:effectLst/>
                <a:latin typeface="CMR10"/>
              </a:rPr>
              <a:t>in a mathematically </a:t>
            </a:r>
            <a:r>
              <a:rPr lang="en-US" sz="1800" b="0" i="0" dirty="0">
                <a:solidFill>
                  <a:schemeClr val="tx1">
                    <a:lumMod val="75000"/>
                    <a:lumOff val="25000"/>
                  </a:schemeClr>
                </a:solidFill>
                <a:effectLst/>
                <a:latin typeface="CMR10"/>
              </a:rPr>
              <a:t>precise</a:t>
            </a:r>
            <a:r>
              <a:rPr lang="en-US" sz="1800" b="0" i="0" dirty="0">
                <a:solidFill>
                  <a:schemeClr val="bg1"/>
                </a:solidFill>
                <a:effectLst/>
                <a:latin typeface="CMR10"/>
              </a:rPr>
              <a:t> </a:t>
            </a:r>
            <a:r>
              <a:rPr lang="en-US" sz="1800" b="0" i="0" u="none" strike="noStrike" dirty="0">
                <a:solidFill>
                  <a:srgbClr val="000000"/>
                </a:solidFill>
                <a:effectLst/>
                <a:latin typeface="Arial" panose="020B0604020202020204" pitchFamily="34" charset="0"/>
              </a:rPr>
              <a:t> and unambiguous manner. It uses brute-force to explore all possible system states when checking for properties, such as “the car must stop when it sees a wall”.</a:t>
            </a:r>
            <a:endParaRPr lang="en-US" b="0" dirty="0">
              <a:effectLst/>
            </a:endParaRPr>
          </a:p>
          <a:p>
            <a:endParaRPr lang="en-US" dirty="0"/>
          </a:p>
          <a:p>
            <a:pPr rtl="0">
              <a:spcBef>
                <a:spcPts val="0"/>
              </a:spcBef>
              <a:spcAft>
                <a:spcPts val="0"/>
              </a:spcAft>
            </a:pPr>
            <a:r>
              <a:rPr lang="en-US" sz="1800" b="0" i="0" u="none" strike="noStrike" dirty="0">
                <a:solidFill>
                  <a:srgbClr val="000000"/>
                </a:solidFill>
                <a:effectLst/>
                <a:latin typeface="Arial" panose="020B0604020202020204" pitchFamily="34" charset="0"/>
              </a:rPr>
              <a:t>That is where our problem shows itself. When we have a very complex system, with lots of states and several properties to satisfy, we see that it requires more and more computation, but it does not require more than polynomial space to do so.</a:t>
            </a:r>
            <a:endParaRPr lang="en-US" b="0" dirty="0">
              <a:effectLst/>
            </a:endParaRPr>
          </a:p>
          <a:p>
            <a:br>
              <a:rPr lang="en-US" dirty="0"/>
            </a:br>
            <a:br>
              <a:rPr lang="en-US" dirty="0"/>
            </a:br>
            <a:endParaRPr lang="en-US" dirty="0"/>
          </a:p>
        </p:txBody>
      </p:sp>
      <p:sp>
        <p:nvSpPr>
          <p:cNvPr id="4" name="Espaço Reservado para Data 3"/>
          <p:cNvSpPr>
            <a:spLocks noGrp="1"/>
          </p:cNvSpPr>
          <p:nvPr>
            <p:ph type="dt" idx="1"/>
          </p:nvPr>
        </p:nvSpPr>
        <p:spPr/>
        <p:txBody>
          <a:bodyPr/>
          <a:lstStyle/>
          <a:p>
            <a:pPr rtl="0"/>
            <a:fld id="{F3E3353A-A592-44BD-B6AB-B98E47E0DF51}" type="datetime1">
              <a:rPr lang="pt-BR" smtClean="0"/>
              <a:t>09/11/2022</a:t>
            </a:fld>
            <a:endParaRPr lang="en-US"/>
          </a:p>
        </p:txBody>
      </p:sp>
      <p:sp>
        <p:nvSpPr>
          <p:cNvPr id="5" name="Espaço Reservado para Número de Slide 4"/>
          <p:cNvSpPr>
            <a:spLocks noGrp="1"/>
          </p:cNvSpPr>
          <p:nvPr>
            <p:ph type="sldNum" sz="quarter" idx="5"/>
          </p:nvPr>
        </p:nvSpPr>
        <p:spPr/>
        <p:txBody>
          <a:bodyPr/>
          <a:lstStyle/>
          <a:p>
            <a:pPr rtl="0"/>
            <a:fld id="{01B41D33-19C8-4450-B3C5-BE83E9C8F0BC}" type="slidenum">
              <a:rPr lang="en-US" smtClean="0"/>
              <a:t>9</a:t>
            </a:fld>
            <a:endParaRPr lang="en-US"/>
          </a:p>
        </p:txBody>
      </p:sp>
    </p:spTree>
    <p:extLst>
      <p:ext uri="{BB962C8B-B14F-4D97-AF65-F5344CB8AC3E}">
        <p14:creationId xmlns:p14="http://schemas.microsoft.com/office/powerpoint/2010/main" val="23010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That’s where Model Checking enters. Model Checking is a verification technique based on models </a:t>
            </a:r>
            <a:r>
              <a:rPr lang="en-US" sz="1800" b="0" i="0" dirty="0">
                <a:solidFill>
                  <a:schemeClr val="bg1"/>
                </a:solidFill>
                <a:effectLst/>
                <a:latin typeface="CMR10"/>
              </a:rPr>
              <a:t>that describe the possible </a:t>
            </a:r>
            <a:r>
              <a:rPr lang="en-US" sz="1800" b="0" i="0" dirty="0">
                <a:solidFill>
                  <a:schemeClr val="tx1">
                    <a:lumMod val="75000"/>
                    <a:lumOff val="25000"/>
                  </a:schemeClr>
                </a:solidFill>
                <a:effectLst/>
                <a:latin typeface="CMR10"/>
              </a:rPr>
              <a:t>system behavior </a:t>
            </a:r>
            <a:r>
              <a:rPr lang="en-US" sz="1800" b="0" i="0" dirty="0">
                <a:solidFill>
                  <a:schemeClr val="bg1"/>
                </a:solidFill>
                <a:effectLst/>
                <a:latin typeface="CMR10"/>
              </a:rPr>
              <a:t>in a mathematically </a:t>
            </a:r>
            <a:r>
              <a:rPr lang="en-US" sz="1800" b="0" i="0" dirty="0">
                <a:solidFill>
                  <a:schemeClr val="tx1">
                    <a:lumMod val="75000"/>
                    <a:lumOff val="25000"/>
                  </a:schemeClr>
                </a:solidFill>
                <a:effectLst/>
                <a:latin typeface="CMR10"/>
              </a:rPr>
              <a:t>precise</a:t>
            </a:r>
            <a:r>
              <a:rPr lang="en-US" sz="1800" b="0" i="0" dirty="0">
                <a:solidFill>
                  <a:schemeClr val="bg1"/>
                </a:solidFill>
                <a:effectLst/>
                <a:latin typeface="CMR10"/>
              </a:rPr>
              <a:t> </a:t>
            </a:r>
            <a:r>
              <a:rPr lang="en-US" sz="1800" b="0" i="0" u="none" strike="noStrike" dirty="0">
                <a:solidFill>
                  <a:srgbClr val="000000"/>
                </a:solidFill>
                <a:effectLst/>
                <a:latin typeface="Arial" panose="020B0604020202020204" pitchFamily="34" charset="0"/>
              </a:rPr>
              <a:t> and unambiguous manner. It uses brute-force to explore all possible system states when checking for properties, such as “the car must stop when it sees a wall”.</a:t>
            </a:r>
            <a:endParaRPr lang="en-US" b="0" dirty="0">
              <a:effectLst/>
            </a:endParaRPr>
          </a:p>
          <a:p>
            <a:endParaRPr lang="en-US" dirty="0"/>
          </a:p>
          <a:p>
            <a:pPr rtl="0">
              <a:spcBef>
                <a:spcPts val="0"/>
              </a:spcBef>
              <a:spcAft>
                <a:spcPts val="0"/>
              </a:spcAft>
            </a:pPr>
            <a:r>
              <a:rPr lang="en-US" sz="1800" b="0" i="0" u="none" strike="noStrike" dirty="0">
                <a:solidFill>
                  <a:srgbClr val="000000"/>
                </a:solidFill>
                <a:effectLst/>
                <a:latin typeface="Arial" panose="020B0604020202020204" pitchFamily="34" charset="0"/>
              </a:rPr>
              <a:t>That is where our problem shows itself. When we have a very complex system, with lots of states and several properties to satisfy, we see that it requires more and more computation, but it does not require more than polynomial space to do so.</a:t>
            </a:r>
            <a:endParaRPr lang="en-US" b="0" dirty="0">
              <a:effectLst/>
            </a:endParaRPr>
          </a:p>
          <a:p>
            <a:br>
              <a:rPr lang="en-US" dirty="0"/>
            </a:br>
            <a:br>
              <a:rPr lang="en-US" dirty="0"/>
            </a:br>
            <a:endParaRPr lang="en-US" dirty="0"/>
          </a:p>
        </p:txBody>
      </p:sp>
      <p:sp>
        <p:nvSpPr>
          <p:cNvPr id="4" name="Espaço Reservado para Data 3"/>
          <p:cNvSpPr>
            <a:spLocks noGrp="1"/>
          </p:cNvSpPr>
          <p:nvPr>
            <p:ph type="dt" idx="1"/>
          </p:nvPr>
        </p:nvSpPr>
        <p:spPr/>
        <p:txBody>
          <a:bodyPr/>
          <a:lstStyle/>
          <a:p>
            <a:pPr rtl="0"/>
            <a:fld id="{F3E3353A-A592-44BD-B6AB-B98E47E0DF51}" type="datetime1">
              <a:rPr lang="pt-BR" smtClean="0"/>
              <a:t>09/11/2022</a:t>
            </a:fld>
            <a:endParaRPr lang="en-US"/>
          </a:p>
        </p:txBody>
      </p:sp>
      <p:sp>
        <p:nvSpPr>
          <p:cNvPr id="5" name="Espaço Reservado para Número de Slide 4"/>
          <p:cNvSpPr>
            <a:spLocks noGrp="1"/>
          </p:cNvSpPr>
          <p:nvPr>
            <p:ph type="sldNum" sz="quarter" idx="5"/>
          </p:nvPr>
        </p:nvSpPr>
        <p:spPr/>
        <p:txBody>
          <a:bodyPr/>
          <a:lstStyle/>
          <a:p>
            <a:pPr rtl="0"/>
            <a:fld id="{01B41D33-19C8-4450-B3C5-BE83E9C8F0BC}" type="slidenum">
              <a:rPr lang="en-US" smtClean="0"/>
              <a:t>10</a:t>
            </a:fld>
            <a:endParaRPr lang="en-US"/>
          </a:p>
        </p:txBody>
      </p:sp>
    </p:spTree>
    <p:extLst>
      <p:ext uri="{BB962C8B-B14F-4D97-AF65-F5344CB8AC3E}">
        <p14:creationId xmlns:p14="http://schemas.microsoft.com/office/powerpoint/2010/main" val="3448685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That’s where Model Checking enters. Model Checking is a verification technique based on models </a:t>
            </a:r>
            <a:r>
              <a:rPr lang="en-US" sz="1800" b="0" i="0" dirty="0">
                <a:solidFill>
                  <a:schemeClr val="bg1"/>
                </a:solidFill>
                <a:effectLst/>
                <a:latin typeface="CMR10"/>
              </a:rPr>
              <a:t>that describe the possible </a:t>
            </a:r>
            <a:r>
              <a:rPr lang="en-US" sz="1800" b="0" i="0" dirty="0">
                <a:solidFill>
                  <a:schemeClr val="tx1">
                    <a:lumMod val="75000"/>
                    <a:lumOff val="25000"/>
                  </a:schemeClr>
                </a:solidFill>
                <a:effectLst/>
                <a:latin typeface="CMR10"/>
              </a:rPr>
              <a:t>system behavior </a:t>
            </a:r>
            <a:r>
              <a:rPr lang="en-US" sz="1800" b="0" i="0" dirty="0">
                <a:solidFill>
                  <a:schemeClr val="bg1"/>
                </a:solidFill>
                <a:effectLst/>
                <a:latin typeface="CMR10"/>
              </a:rPr>
              <a:t>in a mathematically </a:t>
            </a:r>
            <a:r>
              <a:rPr lang="en-US" sz="1800" b="0" i="0" dirty="0">
                <a:solidFill>
                  <a:schemeClr val="tx1">
                    <a:lumMod val="75000"/>
                    <a:lumOff val="25000"/>
                  </a:schemeClr>
                </a:solidFill>
                <a:effectLst/>
                <a:latin typeface="CMR10"/>
              </a:rPr>
              <a:t>precise</a:t>
            </a:r>
            <a:r>
              <a:rPr lang="en-US" sz="1800" b="0" i="0" dirty="0">
                <a:solidFill>
                  <a:schemeClr val="bg1"/>
                </a:solidFill>
                <a:effectLst/>
                <a:latin typeface="CMR10"/>
              </a:rPr>
              <a:t> </a:t>
            </a:r>
            <a:r>
              <a:rPr lang="en-US" sz="1800" b="0" i="0" u="none" strike="noStrike" dirty="0">
                <a:solidFill>
                  <a:srgbClr val="000000"/>
                </a:solidFill>
                <a:effectLst/>
                <a:latin typeface="Arial" panose="020B0604020202020204" pitchFamily="34" charset="0"/>
              </a:rPr>
              <a:t> and unambiguous manner. It uses brute-force to explore all possible system states when checking for properties, such as “the car must stop when it sees a wall”.</a:t>
            </a:r>
            <a:endParaRPr lang="en-US" b="0" dirty="0">
              <a:effectLst/>
            </a:endParaRPr>
          </a:p>
          <a:p>
            <a:endParaRPr lang="en-US" dirty="0"/>
          </a:p>
          <a:p>
            <a:pPr rtl="0">
              <a:spcBef>
                <a:spcPts val="0"/>
              </a:spcBef>
              <a:spcAft>
                <a:spcPts val="0"/>
              </a:spcAft>
            </a:pPr>
            <a:r>
              <a:rPr lang="en-US" sz="1800" b="0" i="0" u="none" strike="noStrike" dirty="0">
                <a:solidFill>
                  <a:srgbClr val="000000"/>
                </a:solidFill>
                <a:effectLst/>
                <a:latin typeface="Arial" panose="020B0604020202020204" pitchFamily="34" charset="0"/>
              </a:rPr>
              <a:t>That is where our problem shows itself. When we have a very complex system, with lots of states and several properties to satisfy, we see that it requires more and more computation, but it does not require more than polynomial space to do so.</a:t>
            </a:r>
            <a:endParaRPr lang="en-US" b="0" dirty="0">
              <a:effectLst/>
            </a:endParaRPr>
          </a:p>
          <a:p>
            <a:br>
              <a:rPr lang="en-US" dirty="0"/>
            </a:br>
            <a:br>
              <a:rPr lang="en-US" dirty="0"/>
            </a:br>
            <a:endParaRPr lang="en-US" dirty="0"/>
          </a:p>
        </p:txBody>
      </p:sp>
      <p:sp>
        <p:nvSpPr>
          <p:cNvPr id="4" name="Espaço Reservado para Data 3"/>
          <p:cNvSpPr>
            <a:spLocks noGrp="1"/>
          </p:cNvSpPr>
          <p:nvPr>
            <p:ph type="dt" idx="1"/>
          </p:nvPr>
        </p:nvSpPr>
        <p:spPr/>
        <p:txBody>
          <a:bodyPr/>
          <a:lstStyle/>
          <a:p>
            <a:pPr rtl="0"/>
            <a:fld id="{F3E3353A-A592-44BD-B6AB-B98E47E0DF51}" type="datetime1">
              <a:rPr lang="pt-BR" smtClean="0"/>
              <a:t>09/11/2022</a:t>
            </a:fld>
            <a:endParaRPr lang="en-US"/>
          </a:p>
        </p:txBody>
      </p:sp>
      <p:sp>
        <p:nvSpPr>
          <p:cNvPr id="5" name="Espaço Reservado para Número de Slide 4"/>
          <p:cNvSpPr>
            <a:spLocks noGrp="1"/>
          </p:cNvSpPr>
          <p:nvPr>
            <p:ph type="sldNum" sz="quarter" idx="5"/>
          </p:nvPr>
        </p:nvSpPr>
        <p:spPr/>
        <p:txBody>
          <a:bodyPr/>
          <a:lstStyle/>
          <a:p>
            <a:pPr rtl="0"/>
            <a:fld id="{01B41D33-19C8-4450-B3C5-BE83E9C8F0BC}" type="slidenum">
              <a:rPr lang="en-US" smtClean="0"/>
              <a:t>11</a:t>
            </a:fld>
            <a:endParaRPr lang="en-US"/>
          </a:p>
        </p:txBody>
      </p:sp>
    </p:spTree>
    <p:extLst>
      <p:ext uri="{BB962C8B-B14F-4D97-AF65-F5344CB8AC3E}">
        <p14:creationId xmlns:p14="http://schemas.microsoft.com/office/powerpoint/2010/main" val="2015936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That’s where Model Checking enters. Model Checking is a verification technique based on models </a:t>
            </a:r>
            <a:r>
              <a:rPr lang="en-US" sz="1800" b="0" i="0" dirty="0">
                <a:solidFill>
                  <a:schemeClr val="bg1"/>
                </a:solidFill>
                <a:effectLst/>
                <a:latin typeface="CMR10"/>
              </a:rPr>
              <a:t>that describe the possible </a:t>
            </a:r>
            <a:r>
              <a:rPr lang="en-US" sz="1800" b="0" i="0" dirty="0">
                <a:solidFill>
                  <a:schemeClr val="tx1">
                    <a:lumMod val="75000"/>
                    <a:lumOff val="25000"/>
                  </a:schemeClr>
                </a:solidFill>
                <a:effectLst/>
                <a:latin typeface="CMR10"/>
              </a:rPr>
              <a:t>system behavior </a:t>
            </a:r>
            <a:r>
              <a:rPr lang="en-US" sz="1800" b="0" i="0" dirty="0">
                <a:solidFill>
                  <a:schemeClr val="bg1"/>
                </a:solidFill>
                <a:effectLst/>
                <a:latin typeface="CMR10"/>
              </a:rPr>
              <a:t>in a mathematically </a:t>
            </a:r>
            <a:r>
              <a:rPr lang="en-US" sz="1800" b="0" i="0" dirty="0">
                <a:solidFill>
                  <a:schemeClr val="tx1">
                    <a:lumMod val="75000"/>
                    <a:lumOff val="25000"/>
                  </a:schemeClr>
                </a:solidFill>
                <a:effectLst/>
                <a:latin typeface="CMR10"/>
              </a:rPr>
              <a:t>precise</a:t>
            </a:r>
            <a:r>
              <a:rPr lang="en-US" sz="1800" b="0" i="0" dirty="0">
                <a:solidFill>
                  <a:schemeClr val="bg1"/>
                </a:solidFill>
                <a:effectLst/>
                <a:latin typeface="CMR10"/>
              </a:rPr>
              <a:t> </a:t>
            </a:r>
            <a:r>
              <a:rPr lang="en-US" sz="1800" b="0" i="0" u="none" strike="noStrike" dirty="0">
                <a:solidFill>
                  <a:srgbClr val="000000"/>
                </a:solidFill>
                <a:effectLst/>
                <a:latin typeface="Arial" panose="020B0604020202020204" pitchFamily="34" charset="0"/>
              </a:rPr>
              <a:t> and unambiguous manner. It uses brute-force to explore all possible system states when checking for properties, such as “the car must stop when it sees a wall”.</a:t>
            </a:r>
            <a:endParaRPr lang="en-US" b="0" dirty="0">
              <a:effectLst/>
            </a:endParaRPr>
          </a:p>
          <a:p>
            <a:endParaRPr lang="en-US" dirty="0"/>
          </a:p>
          <a:p>
            <a:pPr rtl="0">
              <a:spcBef>
                <a:spcPts val="0"/>
              </a:spcBef>
              <a:spcAft>
                <a:spcPts val="0"/>
              </a:spcAft>
            </a:pPr>
            <a:r>
              <a:rPr lang="en-US" sz="1800" b="0" i="0" u="none" strike="noStrike" dirty="0">
                <a:solidFill>
                  <a:srgbClr val="000000"/>
                </a:solidFill>
                <a:effectLst/>
                <a:latin typeface="Arial" panose="020B0604020202020204" pitchFamily="34" charset="0"/>
              </a:rPr>
              <a:t>That is where our problem shows itself. When we have a very complex system, with lots of states and several properties to satisfy, we see that it requires more and more computation, but it does not require more than polynomial space to do so.</a:t>
            </a:r>
            <a:endParaRPr lang="en-US" b="0" dirty="0">
              <a:effectLst/>
            </a:endParaRPr>
          </a:p>
          <a:p>
            <a:br>
              <a:rPr lang="en-US" dirty="0"/>
            </a:br>
            <a:br>
              <a:rPr lang="en-US" dirty="0"/>
            </a:br>
            <a:endParaRPr lang="en-US" dirty="0"/>
          </a:p>
        </p:txBody>
      </p:sp>
      <p:sp>
        <p:nvSpPr>
          <p:cNvPr id="4" name="Espaço Reservado para Data 3"/>
          <p:cNvSpPr>
            <a:spLocks noGrp="1"/>
          </p:cNvSpPr>
          <p:nvPr>
            <p:ph type="dt" idx="1"/>
          </p:nvPr>
        </p:nvSpPr>
        <p:spPr/>
        <p:txBody>
          <a:bodyPr/>
          <a:lstStyle/>
          <a:p>
            <a:pPr rtl="0"/>
            <a:fld id="{F3E3353A-A592-44BD-B6AB-B98E47E0DF51}" type="datetime1">
              <a:rPr lang="pt-BR" smtClean="0"/>
              <a:t>09/11/2022</a:t>
            </a:fld>
            <a:endParaRPr lang="en-US"/>
          </a:p>
        </p:txBody>
      </p:sp>
      <p:sp>
        <p:nvSpPr>
          <p:cNvPr id="5" name="Espaço Reservado para Número de Slide 4"/>
          <p:cNvSpPr>
            <a:spLocks noGrp="1"/>
          </p:cNvSpPr>
          <p:nvPr>
            <p:ph type="sldNum" sz="quarter" idx="5"/>
          </p:nvPr>
        </p:nvSpPr>
        <p:spPr/>
        <p:txBody>
          <a:bodyPr/>
          <a:lstStyle/>
          <a:p>
            <a:pPr rtl="0"/>
            <a:fld id="{01B41D33-19C8-4450-B3C5-BE83E9C8F0BC}" type="slidenum">
              <a:rPr lang="en-US" smtClean="0"/>
              <a:t>13</a:t>
            </a:fld>
            <a:endParaRPr lang="en-US"/>
          </a:p>
        </p:txBody>
      </p:sp>
    </p:spTree>
    <p:extLst>
      <p:ext uri="{BB962C8B-B14F-4D97-AF65-F5344CB8AC3E}">
        <p14:creationId xmlns:p14="http://schemas.microsoft.com/office/powerpoint/2010/main" val="3253628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7" name="Retângulo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ctrTitle"/>
          </p:nvPr>
        </p:nvSpPr>
        <p:spPr>
          <a:xfrm>
            <a:off x="581191" y="1020431"/>
            <a:ext cx="10993549" cy="1475013"/>
          </a:xfrm>
          <a:effectLst/>
        </p:spPr>
        <p:txBody>
          <a:bodyPr rtlCol="0" anchor="b">
            <a:normAutofit/>
          </a:bodyPr>
          <a:lstStyle>
            <a:lvl1pPr>
              <a:defRPr sz="3600">
                <a:solidFill>
                  <a:schemeClr val="tx1">
                    <a:lumMod val="75000"/>
                    <a:lumOff val="25000"/>
                  </a:schemeClr>
                </a:solidFill>
              </a:defRPr>
            </a:lvl1pPr>
          </a:lstStyle>
          <a:p>
            <a:pPr rtl="0"/>
            <a:r>
              <a:rPr lang="pt-BR"/>
              <a:t>Clique para editar o título Mestre</a:t>
            </a:r>
            <a:endParaRPr lang="en-US" dirty="0"/>
          </a:p>
        </p:txBody>
      </p:sp>
      <p:sp>
        <p:nvSpPr>
          <p:cNvPr id="3" name="Subtítulo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pt-BR"/>
              <a:t>Clique para editar o estilo do subtítulo Mestre</a:t>
            </a:r>
            <a:endParaRPr lang="en-US" dirty="0"/>
          </a:p>
        </p:txBody>
      </p:sp>
      <p:sp>
        <p:nvSpPr>
          <p:cNvPr id="8" name="Espaço Reservado para Data 7">
            <a:extLst>
              <a:ext uri="{FF2B5EF4-FFF2-40B4-BE49-F238E27FC236}">
                <a16:creationId xmlns:a16="http://schemas.microsoft.com/office/drawing/2014/main" id="{7FA0ACE7-29A8-47D3-A7D9-257B711D8023}"/>
              </a:ext>
            </a:extLst>
          </p:cNvPr>
          <p:cNvSpPr>
            <a:spLocks noGrp="1"/>
          </p:cNvSpPr>
          <p:nvPr>
            <p:ph type="dt" sz="half" idx="10"/>
          </p:nvPr>
        </p:nvSpPr>
        <p:spPr/>
        <p:txBody>
          <a:bodyPr rtlCol="0"/>
          <a:lstStyle/>
          <a:p>
            <a:pPr rtl="0"/>
            <a:fld id="{00472D23-6933-4398-B088-86D87D4569A8}" type="datetime1">
              <a:rPr lang="pt-BR" smtClean="0"/>
              <a:t>09/11/2022</a:t>
            </a:fld>
            <a:endParaRPr lang="en-US" dirty="0"/>
          </a:p>
        </p:txBody>
      </p:sp>
      <p:sp>
        <p:nvSpPr>
          <p:cNvPr id="9" name="Espaço Reservado para Rodapé 8">
            <a:extLst>
              <a:ext uri="{FF2B5EF4-FFF2-40B4-BE49-F238E27FC236}">
                <a16:creationId xmlns:a16="http://schemas.microsoft.com/office/drawing/2014/main" id="{DEC604B9-52E9-4810-8359-47206518D038}"/>
              </a:ext>
            </a:extLst>
          </p:cNvPr>
          <p:cNvSpPr>
            <a:spLocks noGrp="1"/>
          </p:cNvSpPr>
          <p:nvPr>
            <p:ph type="ftr" sz="quarter" idx="11"/>
          </p:nvPr>
        </p:nvSpPr>
        <p:spPr/>
        <p:txBody>
          <a:bodyPr rtlCol="0"/>
          <a:lstStyle/>
          <a:p>
            <a:pPr rtl="0"/>
            <a:endParaRPr lang="en-US" dirty="0"/>
          </a:p>
        </p:txBody>
      </p:sp>
      <p:sp>
        <p:nvSpPr>
          <p:cNvPr id="10" name="Espaço reservado para o número do slide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9" name="Título 1"/>
          <p:cNvSpPr>
            <a:spLocks noGrp="1"/>
          </p:cNvSpPr>
          <p:nvPr>
            <p:ph type="title"/>
          </p:nvPr>
        </p:nvSpPr>
        <p:spPr>
          <a:xfrm>
            <a:off x="581192" y="702156"/>
            <a:ext cx="11029616" cy="1013800"/>
          </a:xfrm>
        </p:spPr>
        <p:txBody>
          <a:bodyPr rtlCol="0"/>
          <a:lstStyle/>
          <a:p>
            <a:pPr rtl="0"/>
            <a:r>
              <a:rPr lang="pt-BR"/>
              <a:t>Clique para editar o título Mestre</a:t>
            </a:r>
            <a:endParaRPr lang="en-US" dirty="0"/>
          </a:p>
        </p:txBody>
      </p:sp>
      <p:sp>
        <p:nvSpPr>
          <p:cNvPr id="3" name="Espaço Reservado para Texto Vertical 2"/>
          <p:cNvSpPr>
            <a:spLocks noGrp="1"/>
          </p:cNvSpPr>
          <p:nvPr>
            <p:ph type="body" orient="vert" idx="1"/>
          </p:nvPr>
        </p:nvSpPr>
        <p:spPr/>
        <p:txBody>
          <a:bodyPr vert="eaVert" rtlCol="0" anchor="t"/>
          <a:lstStyle>
            <a:lvl1pPr algn="l">
              <a:defRPr/>
            </a:lvl1pPr>
            <a:lvl2pPr algn="l">
              <a:defRPr/>
            </a:lvl2pPr>
            <a:lvl3pPr algn="l">
              <a:defRPr/>
            </a:lvl3pPr>
            <a:lvl4pPr algn="l">
              <a:defRPr/>
            </a:lvl4pPr>
            <a:lvl5pPr algn="l">
              <a:defRPr/>
            </a:lvl5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4" name="Espaço Reservado para Data 3"/>
          <p:cNvSpPr>
            <a:spLocks noGrp="1"/>
          </p:cNvSpPr>
          <p:nvPr>
            <p:ph type="dt" sz="half" idx="10"/>
          </p:nvPr>
        </p:nvSpPr>
        <p:spPr/>
        <p:txBody>
          <a:bodyPr rtlCol="0"/>
          <a:lstStyle/>
          <a:p>
            <a:pPr rtl="0"/>
            <a:fld id="{C28CAC3A-C360-423D-8EE7-1FC8754818CB}" type="datetime1">
              <a:rPr lang="pt-BR" smtClean="0"/>
              <a:t>09/11/2022</a:t>
            </a:fld>
            <a:endParaRPr lang="en-US" dirty="0"/>
          </a:p>
        </p:txBody>
      </p:sp>
      <p:sp>
        <p:nvSpPr>
          <p:cNvPr id="5" name="Espaço Reservado para Rodapé 4"/>
          <p:cNvSpPr>
            <a:spLocks noGrp="1"/>
          </p:cNvSpPr>
          <p:nvPr>
            <p:ph type="ftr" sz="quarter" idx="11"/>
          </p:nvPr>
        </p:nvSpPr>
        <p:spPr/>
        <p:txBody>
          <a:bodyPr rtlCol="0"/>
          <a:lstStyle/>
          <a:p>
            <a:pPr rtl="0"/>
            <a:endParaRPr lang="en-US" dirty="0"/>
          </a:p>
        </p:txBody>
      </p:sp>
      <p:sp>
        <p:nvSpPr>
          <p:cNvPr id="6" name="Espaço Reservado para o Número do Slide 5"/>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exto e título vertical">
    <p:spTree>
      <p:nvGrpSpPr>
        <p:cNvPr id="1" name=""/>
        <p:cNvGrpSpPr/>
        <p:nvPr/>
      </p:nvGrpSpPr>
      <p:grpSpPr>
        <a:xfrm>
          <a:off x="0" y="0"/>
          <a:ext cx="0" cy="0"/>
          <a:chOff x="0" y="0"/>
          <a:chExt cx="0" cy="0"/>
        </a:xfrm>
      </p:grpSpPr>
      <p:sp>
        <p:nvSpPr>
          <p:cNvPr id="7" name="Retângulo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ítulo vertical 1"/>
          <p:cNvSpPr>
            <a:spLocks noGrp="1"/>
          </p:cNvSpPr>
          <p:nvPr>
            <p:ph type="title" orient="vert"/>
          </p:nvPr>
        </p:nvSpPr>
        <p:spPr>
          <a:xfrm>
            <a:off x="8204200" y="863600"/>
            <a:ext cx="3124200" cy="4807326"/>
          </a:xfrm>
        </p:spPr>
        <p:txBody>
          <a:bodyPr vert="eaVert" rtlCol="0" anchor="ctr"/>
          <a:lstStyle>
            <a:lvl1pPr>
              <a:defRPr>
                <a:solidFill>
                  <a:srgbClr val="FFFFFF"/>
                </a:solidFill>
              </a:defRPr>
            </a:lvl1pPr>
          </a:lstStyle>
          <a:p>
            <a:pPr rtl="0"/>
            <a:r>
              <a:rPr lang="pt-BR"/>
              <a:t>Clique para editar o título Mestre</a:t>
            </a:r>
            <a:endParaRPr lang="en-US" dirty="0"/>
          </a:p>
        </p:txBody>
      </p:sp>
      <p:sp>
        <p:nvSpPr>
          <p:cNvPr id="3" name="Espaço reservado para texto vertical 2"/>
          <p:cNvSpPr>
            <a:spLocks noGrp="1"/>
          </p:cNvSpPr>
          <p:nvPr>
            <p:ph type="body" orient="vert" idx="1"/>
          </p:nvPr>
        </p:nvSpPr>
        <p:spPr>
          <a:xfrm>
            <a:off x="774923" y="863600"/>
            <a:ext cx="7161625" cy="4807326"/>
          </a:xfrm>
        </p:spPr>
        <p:txBody>
          <a:bodyPr vert="eaVert" rtlCol="0" anchor="t"/>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8" name="Retângulo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tângulo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tângulo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Espaço Reservado para Data 10">
            <a:extLst>
              <a:ext uri="{FF2B5EF4-FFF2-40B4-BE49-F238E27FC236}">
                <a16:creationId xmlns:a16="http://schemas.microsoft.com/office/drawing/2014/main" id="{5C74A470-3BD3-4F33-80E5-67E6E87FCBE7}"/>
              </a:ext>
            </a:extLst>
          </p:cNvPr>
          <p:cNvSpPr>
            <a:spLocks noGrp="1"/>
          </p:cNvSpPr>
          <p:nvPr>
            <p:ph type="dt" sz="half" idx="10"/>
          </p:nvPr>
        </p:nvSpPr>
        <p:spPr/>
        <p:txBody>
          <a:bodyPr rtlCol="0"/>
          <a:lstStyle/>
          <a:p>
            <a:pPr rtl="0"/>
            <a:fld id="{8BBA3C67-7F45-4D7A-B048-0542E838373B}" type="datetime1">
              <a:rPr lang="pt-BR" smtClean="0"/>
              <a:t>09/11/2022</a:t>
            </a:fld>
            <a:endParaRPr lang="en-US" dirty="0"/>
          </a:p>
        </p:txBody>
      </p:sp>
      <p:sp>
        <p:nvSpPr>
          <p:cNvPr id="12" name="Espaço Reservado para Rodapé 11">
            <a:extLst>
              <a:ext uri="{FF2B5EF4-FFF2-40B4-BE49-F238E27FC236}">
                <a16:creationId xmlns:a16="http://schemas.microsoft.com/office/drawing/2014/main" id="{9A3A30BA-DB50-4D7D-BCDE-17D20FB354DF}"/>
              </a:ext>
            </a:extLst>
          </p:cNvPr>
          <p:cNvSpPr>
            <a:spLocks noGrp="1"/>
          </p:cNvSpPr>
          <p:nvPr>
            <p:ph type="ftr" sz="quarter" idx="11"/>
          </p:nvPr>
        </p:nvSpPr>
        <p:spPr/>
        <p:txBody>
          <a:bodyPr rtlCol="0"/>
          <a:lstStyle/>
          <a:p>
            <a:pPr rtl="0"/>
            <a:endParaRPr lang="en-US" dirty="0"/>
          </a:p>
        </p:txBody>
      </p:sp>
      <p:sp>
        <p:nvSpPr>
          <p:cNvPr id="13" name="Espaço Reservado para o Número do Slide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581192" y="702156"/>
            <a:ext cx="11029616" cy="1188720"/>
          </a:xfrm>
        </p:spPr>
        <p:txBody>
          <a:bodyPr rtlCol="0"/>
          <a:lstStyle/>
          <a:p>
            <a:pPr rtl="0"/>
            <a:r>
              <a:rPr lang="pt-BR"/>
              <a:t>Clique para editar o título Mestre</a:t>
            </a:r>
            <a:endParaRPr lang="en-US" dirty="0"/>
          </a:p>
        </p:txBody>
      </p:sp>
      <p:sp>
        <p:nvSpPr>
          <p:cNvPr id="3" name="Espaço reservado para conteúdo 2"/>
          <p:cNvSpPr>
            <a:spLocks noGrp="1"/>
          </p:cNvSpPr>
          <p:nvPr>
            <p:ph idx="1"/>
          </p:nvPr>
        </p:nvSpPr>
        <p:spPr>
          <a:xfrm>
            <a:off x="581192" y="2340864"/>
            <a:ext cx="11029615" cy="3634486"/>
          </a:xfrm>
        </p:spPr>
        <p:txBody>
          <a:bodyPr rtlCol="0"/>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8" name="Espaço Reservado para Data 7">
            <a:extLst>
              <a:ext uri="{FF2B5EF4-FFF2-40B4-BE49-F238E27FC236}">
                <a16:creationId xmlns:a16="http://schemas.microsoft.com/office/drawing/2014/main" id="{770E6237-3456-439F-802D-3BA93FC7E3E5}"/>
              </a:ext>
            </a:extLst>
          </p:cNvPr>
          <p:cNvSpPr>
            <a:spLocks noGrp="1"/>
          </p:cNvSpPr>
          <p:nvPr>
            <p:ph type="dt" sz="half" idx="10"/>
          </p:nvPr>
        </p:nvSpPr>
        <p:spPr/>
        <p:txBody>
          <a:bodyPr rtlCol="0"/>
          <a:lstStyle/>
          <a:p>
            <a:pPr rtl="0"/>
            <a:fld id="{D6866A0C-EEE8-4DE1-9ECF-51EC9C0B8BE2}" type="datetime1">
              <a:rPr lang="pt-BR" smtClean="0"/>
              <a:t>09/11/2022</a:t>
            </a:fld>
            <a:endParaRPr lang="en-US" dirty="0"/>
          </a:p>
        </p:txBody>
      </p:sp>
      <p:sp>
        <p:nvSpPr>
          <p:cNvPr id="9" name="Espaço Reservado para Rodapé 8">
            <a:extLst>
              <a:ext uri="{FF2B5EF4-FFF2-40B4-BE49-F238E27FC236}">
                <a16:creationId xmlns:a16="http://schemas.microsoft.com/office/drawing/2014/main" id="{1356D3B5-6063-4A89-B88F-9D3043916FF8}"/>
              </a:ext>
            </a:extLst>
          </p:cNvPr>
          <p:cNvSpPr>
            <a:spLocks noGrp="1"/>
          </p:cNvSpPr>
          <p:nvPr>
            <p:ph type="ftr" sz="quarter" idx="11"/>
          </p:nvPr>
        </p:nvSpPr>
        <p:spPr/>
        <p:txBody>
          <a:bodyPr rtlCol="0"/>
          <a:lstStyle/>
          <a:p>
            <a:pPr rtl="0"/>
            <a:endParaRPr lang="en-US" dirty="0"/>
          </a:p>
        </p:txBody>
      </p:sp>
      <p:sp>
        <p:nvSpPr>
          <p:cNvPr id="10" name="Espaço reservado para o número do slide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8" name="Retângulo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3" y="2393950"/>
            <a:ext cx="11029615" cy="2147467"/>
          </a:xfrm>
        </p:spPr>
        <p:txBody>
          <a:bodyPr rtlCol="0" anchor="b">
            <a:normAutofit/>
          </a:bodyPr>
          <a:lstStyle>
            <a:lvl1pPr algn="l">
              <a:defRPr sz="3600" b="0" cap="all">
                <a:solidFill>
                  <a:schemeClr val="tx1">
                    <a:lumMod val="75000"/>
                    <a:lumOff val="25000"/>
                  </a:schemeClr>
                </a:solidFill>
              </a:defRPr>
            </a:lvl1pPr>
          </a:lstStyle>
          <a:p>
            <a:pPr rtl="0"/>
            <a:r>
              <a:rPr lang="pt-BR"/>
              <a:t>Clique para editar o título Mestre</a:t>
            </a:r>
            <a:endParaRPr lang="en-US" dirty="0"/>
          </a:p>
        </p:txBody>
      </p:sp>
      <p:sp>
        <p:nvSpPr>
          <p:cNvPr id="3" name="Espaço reservado para texto 2"/>
          <p:cNvSpPr>
            <a:spLocks noGrp="1"/>
          </p:cNvSpPr>
          <p:nvPr>
            <p:ph type="body" idx="1"/>
          </p:nvPr>
        </p:nvSpPr>
        <p:spPr>
          <a:xfrm>
            <a:off x="581192" y="4541417"/>
            <a:ext cx="11029615" cy="600556"/>
          </a:xfrm>
        </p:spPr>
        <p:txBody>
          <a:bodyPr rtlCol="0"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pt-BR"/>
              <a:t>Clique para editar os estilos de texto Mestres</a:t>
            </a:r>
          </a:p>
        </p:txBody>
      </p:sp>
      <p:sp>
        <p:nvSpPr>
          <p:cNvPr id="7" name="Espaço Reservado para Data 6">
            <a:extLst>
              <a:ext uri="{FF2B5EF4-FFF2-40B4-BE49-F238E27FC236}">
                <a16:creationId xmlns:a16="http://schemas.microsoft.com/office/drawing/2014/main" id="{61582016-5696-4A93-887F-BBB3B9002FE5}"/>
              </a:ext>
            </a:extLst>
          </p:cNvPr>
          <p:cNvSpPr>
            <a:spLocks noGrp="1"/>
          </p:cNvSpPr>
          <p:nvPr>
            <p:ph type="dt" sz="half" idx="10"/>
          </p:nvPr>
        </p:nvSpPr>
        <p:spPr/>
        <p:txBody>
          <a:bodyPr rtlCol="0"/>
          <a:lstStyle/>
          <a:p>
            <a:pPr rtl="0"/>
            <a:fld id="{C9F9B11C-AD18-4A04-821E-C5366FCA14C8}" type="datetime1">
              <a:rPr lang="pt-BR" smtClean="0"/>
              <a:t>09/11/2022</a:t>
            </a:fld>
            <a:endParaRPr lang="en-US" dirty="0"/>
          </a:p>
        </p:txBody>
      </p:sp>
      <p:sp>
        <p:nvSpPr>
          <p:cNvPr id="9" name="Espaço Reservado para Rodapé 8">
            <a:extLst>
              <a:ext uri="{FF2B5EF4-FFF2-40B4-BE49-F238E27FC236}">
                <a16:creationId xmlns:a16="http://schemas.microsoft.com/office/drawing/2014/main" id="{857CFCD5-1192-4E18-8A8F-29E153B44DA4}"/>
              </a:ext>
            </a:extLst>
          </p:cNvPr>
          <p:cNvSpPr>
            <a:spLocks noGrp="1"/>
          </p:cNvSpPr>
          <p:nvPr>
            <p:ph type="ftr" sz="quarter" idx="11"/>
          </p:nvPr>
        </p:nvSpPr>
        <p:spPr/>
        <p:txBody>
          <a:bodyPr rtlCol="0"/>
          <a:lstStyle/>
          <a:p>
            <a:pPr rtl="0"/>
            <a:endParaRPr lang="en-US" dirty="0"/>
          </a:p>
        </p:txBody>
      </p:sp>
      <p:sp>
        <p:nvSpPr>
          <p:cNvPr id="10" name="Espaço reservado para o número do slide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is Conteúdos">
    <p:spTree>
      <p:nvGrpSpPr>
        <p:cNvPr id="1" name=""/>
        <p:cNvGrpSpPr/>
        <p:nvPr/>
      </p:nvGrpSpPr>
      <p:grpSpPr>
        <a:xfrm>
          <a:off x="0" y="0"/>
          <a:ext cx="0" cy="0"/>
          <a:chOff x="0" y="0"/>
          <a:chExt cx="0" cy="0"/>
        </a:xfrm>
      </p:grpSpPr>
      <p:sp>
        <p:nvSpPr>
          <p:cNvPr id="2" name="Título 1"/>
          <p:cNvSpPr>
            <a:spLocks noGrp="1"/>
          </p:cNvSpPr>
          <p:nvPr>
            <p:ph type="title"/>
          </p:nvPr>
        </p:nvSpPr>
        <p:spPr>
          <a:xfrm>
            <a:off x="581193" y="729658"/>
            <a:ext cx="11029616" cy="988332"/>
          </a:xfrm>
        </p:spPr>
        <p:txBody>
          <a:bodyPr rtlCol="0"/>
          <a:lstStyle/>
          <a:p>
            <a:pPr rtl="0"/>
            <a:r>
              <a:rPr lang="pt-BR"/>
              <a:t>Clique para editar o título Mestre</a:t>
            </a:r>
            <a:endParaRPr lang="en-US" dirty="0"/>
          </a:p>
        </p:txBody>
      </p:sp>
      <p:sp>
        <p:nvSpPr>
          <p:cNvPr id="3" name="Espaço reservado para conteúdo 2"/>
          <p:cNvSpPr>
            <a:spLocks noGrp="1"/>
          </p:cNvSpPr>
          <p:nvPr>
            <p:ph sz="half" idx="1"/>
          </p:nvPr>
        </p:nvSpPr>
        <p:spPr>
          <a:xfrm>
            <a:off x="581193" y="2228003"/>
            <a:ext cx="5194767" cy="3633047"/>
          </a:xfrm>
        </p:spPr>
        <p:txBody>
          <a:bodyPr rtlCol="0">
            <a:normAutofit/>
          </a:body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4" name="Espaço reservado para conteúdo 3"/>
          <p:cNvSpPr>
            <a:spLocks noGrp="1"/>
          </p:cNvSpPr>
          <p:nvPr>
            <p:ph sz="half" idx="2"/>
          </p:nvPr>
        </p:nvSpPr>
        <p:spPr>
          <a:xfrm>
            <a:off x="6416039" y="2228003"/>
            <a:ext cx="5194769" cy="3633047"/>
          </a:xfrm>
        </p:spPr>
        <p:txBody>
          <a:bodyPr rtlCol="0">
            <a:normAutofit/>
          </a:body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5" name="Espaço Reservado para Data 4"/>
          <p:cNvSpPr>
            <a:spLocks noGrp="1"/>
          </p:cNvSpPr>
          <p:nvPr>
            <p:ph type="dt" sz="half" idx="10"/>
          </p:nvPr>
        </p:nvSpPr>
        <p:spPr/>
        <p:txBody>
          <a:bodyPr rtlCol="0"/>
          <a:lstStyle/>
          <a:p>
            <a:pPr rtl="0"/>
            <a:fld id="{B34586AC-0217-4567-B29B-23EE9A9222A5}" type="datetime1">
              <a:rPr lang="pt-BR" smtClean="0"/>
              <a:t>09/11/2022</a:t>
            </a:fld>
            <a:endParaRPr lang="en-US" dirty="0"/>
          </a:p>
        </p:txBody>
      </p:sp>
      <p:sp>
        <p:nvSpPr>
          <p:cNvPr id="6" name="Espaço Reservado para Rodapé 5"/>
          <p:cNvSpPr>
            <a:spLocks noGrp="1"/>
          </p:cNvSpPr>
          <p:nvPr>
            <p:ph type="ftr" sz="quarter" idx="11"/>
          </p:nvPr>
        </p:nvSpPr>
        <p:spPr/>
        <p:txBody>
          <a:bodyPr rtlCol="0"/>
          <a:lstStyle/>
          <a:p>
            <a:pPr rtl="0"/>
            <a:endParaRPr lang="en-US" dirty="0"/>
          </a:p>
        </p:txBody>
      </p:sp>
      <p:sp>
        <p:nvSpPr>
          <p:cNvPr id="7" name="Espaço Reservado para o Número do Slide 6"/>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ação">
    <p:spTree>
      <p:nvGrpSpPr>
        <p:cNvPr id="1" name=""/>
        <p:cNvGrpSpPr/>
        <p:nvPr/>
      </p:nvGrpSpPr>
      <p:grpSpPr>
        <a:xfrm>
          <a:off x="0" y="0"/>
          <a:ext cx="0" cy="0"/>
          <a:chOff x="0" y="0"/>
          <a:chExt cx="0" cy="0"/>
        </a:xfrm>
      </p:grpSpPr>
      <p:sp>
        <p:nvSpPr>
          <p:cNvPr id="12" name="Título 1"/>
          <p:cNvSpPr>
            <a:spLocks noGrp="1"/>
          </p:cNvSpPr>
          <p:nvPr>
            <p:ph type="title"/>
          </p:nvPr>
        </p:nvSpPr>
        <p:spPr>
          <a:xfrm>
            <a:off x="581193" y="729658"/>
            <a:ext cx="11029616" cy="988332"/>
          </a:xfrm>
        </p:spPr>
        <p:txBody>
          <a:bodyPr rtlCol="0"/>
          <a:lstStyle/>
          <a:p>
            <a:pPr rtl="0"/>
            <a:r>
              <a:rPr lang="pt-BR"/>
              <a:t>Clique para editar o título Mestre</a:t>
            </a:r>
            <a:endParaRPr lang="en-US" dirty="0"/>
          </a:p>
        </p:txBody>
      </p:sp>
      <p:sp>
        <p:nvSpPr>
          <p:cNvPr id="3" name="Espaço reservado para texto 2"/>
          <p:cNvSpPr>
            <a:spLocks noGrp="1"/>
          </p:cNvSpPr>
          <p:nvPr>
            <p:ph type="body" idx="1"/>
          </p:nvPr>
        </p:nvSpPr>
        <p:spPr>
          <a:xfrm>
            <a:off x="581191" y="2250891"/>
            <a:ext cx="5194769" cy="557784"/>
          </a:xfrm>
        </p:spPr>
        <p:txBody>
          <a:bodyPr rtlCol="0"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a:t>Clique para editar os estilos de texto Mestres</a:t>
            </a:r>
          </a:p>
        </p:txBody>
      </p:sp>
      <p:sp>
        <p:nvSpPr>
          <p:cNvPr id="4" name="Espaço reservado para conteúdo 3"/>
          <p:cNvSpPr>
            <a:spLocks noGrp="1"/>
          </p:cNvSpPr>
          <p:nvPr>
            <p:ph sz="half" idx="2"/>
          </p:nvPr>
        </p:nvSpPr>
        <p:spPr>
          <a:xfrm>
            <a:off x="581194" y="2926052"/>
            <a:ext cx="5194766" cy="2934999"/>
          </a:xfrm>
        </p:spPr>
        <p:txBody>
          <a:bodyPr rtlCol="0" anchor="t">
            <a:normAutofit/>
          </a:body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5" name="Espaço reservado para texto 4"/>
          <p:cNvSpPr>
            <a:spLocks noGrp="1"/>
          </p:cNvSpPr>
          <p:nvPr>
            <p:ph type="body" sz="quarter" idx="3"/>
          </p:nvPr>
        </p:nvSpPr>
        <p:spPr>
          <a:xfrm>
            <a:off x="6416039" y="2250892"/>
            <a:ext cx="5194770" cy="553373"/>
          </a:xfrm>
        </p:spPr>
        <p:txBody>
          <a:bodyPr rtlCol="0"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pt-BR"/>
              <a:t>Clique para editar os estilos de texto Mestres</a:t>
            </a:r>
          </a:p>
        </p:txBody>
      </p:sp>
      <p:sp>
        <p:nvSpPr>
          <p:cNvPr id="6" name="Espaço reservado para conteúdo 5"/>
          <p:cNvSpPr>
            <a:spLocks noGrp="1"/>
          </p:cNvSpPr>
          <p:nvPr>
            <p:ph sz="quarter" idx="4"/>
          </p:nvPr>
        </p:nvSpPr>
        <p:spPr>
          <a:xfrm>
            <a:off x="6416037" y="2926052"/>
            <a:ext cx="5194771" cy="2934999"/>
          </a:xfrm>
        </p:spPr>
        <p:txBody>
          <a:bodyPr rtlCol="0" anchor="t">
            <a:normAutofit/>
          </a:body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7" name="Espaço Reservado para Data 6"/>
          <p:cNvSpPr>
            <a:spLocks noGrp="1"/>
          </p:cNvSpPr>
          <p:nvPr>
            <p:ph type="dt" sz="half" idx="10"/>
          </p:nvPr>
        </p:nvSpPr>
        <p:spPr/>
        <p:txBody>
          <a:bodyPr rtlCol="0"/>
          <a:lstStyle/>
          <a:p>
            <a:pPr rtl="0"/>
            <a:fld id="{05EA9A4D-5B4A-4536-B4F3-3781F06B7402}" type="datetime1">
              <a:rPr lang="pt-BR" smtClean="0"/>
              <a:t>09/11/2022</a:t>
            </a:fld>
            <a:endParaRPr lang="en-US" dirty="0"/>
          </a:p>
        </p:txBody>
      </p:sp>
      <p:sp>
        <p:nvSpPr>
          <p:cNvPr id="8" name="Espaço Reservado para Rodapé 7"/>
          <p:cNvSpPr>
            <a:spLocks noGrp="1"/>
          </p:cNvSpPr>
          <p:nvPr>
            <p:ph type="ftr" sz="quarter" idx="11"/>
          </p:nvPr>
        </p:nvSpPr>
        <p:spPr/>
        <p:txBody>
          <a:bodyPr rtlCol="0"/>
          <a:lstStyle/>
          <a:p>
            <a:pPr rtl="0"/>
            <a:endParaRPr lang="en-US" dirty="0"/>
          </a:p>
        </p:txBody>
      </p:sp>
      <p:sp>
        <p:nvSpPr>
          <p:cNvPr id="9" name="Espaço Reservado para o Número do Slide 8"/>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8" name="Título 1"/>
          <p:cNvSpPr>
            <a:spLocks noGrp="1"/>
          </p:cNvSpPr>
          <p:nvPr>
            <p:ph type="title"/>
          </p:nvPr>
        </p:nvSpPr>
        <p:spPr>
          <a:xfrm>
            <a:off x="575894" y="729658"/>
            <a:ext cx="11029616" cy="988332"/>
          </a:xfrm>
        </p:spPr>
        <p:txBody>
          <a:bodyPr rtlCol="0"/>
          <a:lstStyle/>
          <a:p>
            <a:pPr rtl="0"/>
            <a:r>
              <a:rPr lang="pt-BR"/>
              <a:t>Clique para editar o título Mestre</a:t>
            </a:r>
            <a:endParaRPr lang="en-US" dirty="0"/>
          </a:p>
        </p:txBody>
      </p:sp>
      <p:sp>
        <p:nvSpPr>
          <p:cNvPr id="3" name="Espaço Reservado para Data 2"/>
          <p:cNvSpPr>
            <a:spLocks noGrp="1"/>
          </p:cNvSpPr>
          <p:nvPr>
            <p:ph type="dt" sz="half" idx="10"/>
          </p:nvPr>
        </p:nvSpPr>
        <p:spPr/>
        <p:txBody>
          <a:bodyPr rtlCol="0"/>
          <a:lstStyle/>
          <a:p>
            <a:pPr rtl="0"/>
            <a:fld id="{45D2EFA0-DD31-4334-BD97-CA68CA1EAF7D}" type="datetime1">
              <a:rPr lang="pt-BR" smtClean="0"/>
              <a:t>09/11/2022</a:t>
            </a:fld>
            <a:endParaRPr lang="en-US" dirty="0"/>
          </a:p>
        </p:txBody>
      </p:sp>
      <p:sp>
        <p:nvSpPr>
          <p:cNvPr id="4" name="Espaço Reservado para Rodapé 3"/>
          <p:cNvSpPr>
            <a:spLocks noGrp="1"/>
          </p:cNvSpPr>
          <p:nvPr>
            <p:ph type="ftr" sz="quarter" idx="11"/>
          </p:nvPr>
        </p:nvSpPr>
        <p:spPr/>
        <p:txBody>
          <a:bodyPr rtlCol="0"/>
          <a:lstStyle/>
          <a:p>
            <a:pPr rtl="0"/>
            <a:endParaRPr lang="en-US" dirty="0"/>
          </a:p>
        </p:txBody>
      </p:sp>
      <p:sp>
        <p:nvSpPr>
          <p:cNvPr id="5" name="Espaço Reservado para o Número do Slide 4"/>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rtlCol="0"/>
          <a:lstStyle/>
          <a:p>
            <a:pPr rtl="0"/>
            <a:fld id="{3422C804-0B7D-49A4-9AA4-17093ACFAE26}" type="datetime1">
              <a:rPr lang="pt-BR" smtClean="0"/>
              <a:t>09/11/2022</a:t>
            </a:fld>
            <a:endParaRPr lang="en-US" dirty="0"/>
          </a:p>
        </p:txBody>
      </p:sp>
      <p:sp>
        <p:nvSpPr>
          <p:cNvPr id="3" name="Espaço Reservado para Rodapé 2"/>
          <p:cNvSpPr>
            <a:spLocks noGrp="1"/>
          </p:cNvSpPr>
          <p:nvPr>
            <p:ph type="ftr" sz="quarter" idx="11"/>
          </p:nvPr>
        </p:nvSpPr>
        <p:spPr/>
        <p:txBody>
          <a:bodyPr rtlCol="0"/>
          <a:lstStyle/>
          <a:p>
            <a:pPr rtl="0"/>
            <a:endParaRPr lang="en-US" dirty="0"/>
          </a:p>
        </p:txBody>
      </p:sp>
      <p:sp>
        <p:nvSpPr>
          <p:cNvPr id="4" name="Espaço reservado para o número do slide 3"/>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9" name="Retângulo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hasCustomPrompt="1"/>
          </p:nvPr>
        </p:nvSpPr>
        <p:spPr>
          <a:xfrm>
            <a:off x="767857" y="933450"/>
            <a:ext cx="3031852" cy="1722419"/>
          </a:xfrm>
        </p:spPr>
        <p:txBody>
          <a:bodyPr rtlCol="0" anchor="b">
            <a:normAutofit/>
          </a:bodyPr>
          <a:lstStyle>
            <a:lvl1pPr algn="l">
              <a:defRPr sz="2400" b="0">
                <a:solidFill>
                  <a:srgbClr val="FFFFFF"/>
                </a:solidFill>
              </a:defRPr>
            </a:lvl1pPr>
          </a:lstStyle>
          <a:p>
            <a:pPr rtl="0"/>
            <a:r>
              <a:rPr lang="pt-br" dirty="0"/>
              <a:t>Clique para editar o estilo de título Mestre</a:t>
            </a:r>
            <a:endParaRPr lang="en-US" dirty="0"/>
          </a:p>
        </p:txBody>
      </p:sp>
      <p:sp>
        <p:nvSpPr>
          <p:cNvPr id="3" name="Espaço reservado para conteúdo 2"/>
          <p:cNvSpPr>
            <a:spLocks noGrp="1"/>
          </p:cNvSpPr>
          <p:nvPr>
            <p:ph idx="1"/>
          </p:nvPr>
        </p:nvSpPr>
        <p:spPr>
          <a:xfrm>
            <a:off x="4900928" y="1179829"/>
            <a:ext cx="6650991" cy="4658216"/>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4" name="Espaço reservado para texto 3"/>
          <p:cNvSpPr>
            <a:spLocks noGrp="1"/>
          </p:cNvSpPr>
          <p:nvPr>
            <p:ph type="body" sz="half" idx="2"/>
          </p:nvPr>
        </p:nvSpPr>
        <p:spPr>
          <a:xfrm>
            <a:off x="767857" y="2836654"/>
            <a:ext cx="3031852" cy="3001392"/>
          </a:xfrm>
        </p:spPr>
        <p:txBody>
          <a:bodyPr rtlCol="0"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a:t>Clique para editar os estilos de texto Mestres</a:t>
            </a:r>
          </a:p>
        </p:txBody>
      </p:sp>
      <p:sp>
        <p:nvSpPr>
          <p:cNvPr id="8" name="Espaço Reservado para Data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rtlCol="0"/>
          <a:lstStyle/>
          <a:p>
            <a:pPr rtl="0"/>
            <a:fld id="{F26C5998-667C-4083-8EAC-8B78C6E30EC5}" type="datetime1">
              <a:rPr lang="pt-BR" smtClean="0"/>
              <a:t>09/11/2022</a:t>
            </a:fld>
            <a:endParaRPr lang="en-US" dirty="0"/>
          </a:p>
        </p:txBody>
      </p:sp>
      <p:sp>
        <p:nvSpPr>
          <p:cNvPr id="10" name="Espaço Reservado para Rodapé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rtlCol="0"/>
          <a:lstStyle/>
          <a:p>
            <a:pPr rtl="0"/>
            <a:endParaRPr lang="en-US" dirty="0"/>
          </a:p>
        </p:txBody>
      </p:sp>
      <p:sp>
        <p:nvSpPr>
          <p:cNvPr id="11" name="Espaço Reservado para o Número do Slide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rtlCol="0"/>
          <a:lstStyle/>
          <a:p>
            <a:pPr rtl="0"/>
            <a:fld id="{3A98EE3D-8CD1-4C3F-BD1C-C98C9596463C}" type="slidenum">
              <a:rPr lang="en-US" smtClean="0"/>
              <a:pPr rtl="0"/>
              <a:t>‹nº›</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581193" y="4693389"/>
            <a:ext cx="11029616" cy="566738"/>
          </a:xfrm>
        </p:spPr>
        <p:txBody>
          <a:bodyPr rtlCol="0" anchor="b">
            <a:normAutofit/>
          </a:bodyPr>
          <a:lstStyle>
            <a:lvl1pPr algn="l">
              <a:defRPr sz="2400" b="0">
                <a:solidFill>
                  <a:schemeClr val="tx1">
                    <a:lumMod val="75000"/>
                    <a:lumOff val="25000"/>
                  </a:schemeClr>
                </a:solidFill>
              </a:defRPr>
            </a:lvl1pPr>
          </a:lstStyle>
          <a:p>
            <a:pPr rtl="0"/>
            <a:r>
              <a:rPr lang="pt-BR"/>
              <a:t>Clique para editar o título Mestre</a:t>
            </a:r>
            <a:endParaRPr lang="en-US" dirty="0"/>
          </a:p>
        </p:txBody>
      </p:sp>
      <p:sp>
        <p:nvSpPr>
          <p:cNvPr id="3" name="Espaço Reservado para Imagem 2"/>
          <p:cNvSpPr>
            <a:spLocks noGrp="1" noChangeAspect="1"/>
          </p:cNvSpPr>
          <p:nvPr>
            <p:ph type="pic" idx="1"/>
          </p:nvPr>
        </p:nvSpPr>
        <p:spPr>
          <a:xfrm>
            <a:off x="447817" y="641350"/>
            <a:ext cx="11290859" cy="3651249"/>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pt-BR"/>
              <a:t>Clique no ícone para adicionar uma imagem</a:t>
            </a:r>
            <a:endParaRPr lang="en-US" dirty="0"/>
          </a:p>
        </p:txBody>
      </p:sp>
      <p:sp>
        <p:nvSpPr>
          <p:cNvPr id="4" name="Espaço reservado para texto 3"/>
          <p:cNvSpPr>
            <a:spLocks noGrp="1"/>
          </p:cNvSpPr>
          <p:nvPr>
            <p:ph type="body" sz="half" idx="2"/>
          </p:nvPr>
        </p:nvSpPr>
        <p:spPr>
          <a:xfrm>
            <a:off x="581192" y="5260127"/>
            <a:ext cx="11029617" cy="998148"/>
          </a:xfrm>
        </p:spPr>
        <p:txBody>
          <a:bodyPr rtlCol="0"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a:t>Clique para editar os estilos de texto Mestres</a:t>
            </a:r>
          </a:p>
        </p:txBody>
      </p:sp>
      <p:sp>
        <p:nvSpPr>
          <p:cNvPr id="5" name="Espaço Reservado para Data 4"/>
          <p:cNvSpPr>
            <a:spLocks noGrp="1"/>
          </p:cNvSpPr>
          <p:nvPr>
            <p:ph type="dt" sz="half" idx="10"/>
          </p:nvPr>
        </p:nvSpPr>
        <p:spPr/>
        <p:txBody>
          <a:bodyPr rtlCol="0"/>
          <a:lstStyle/>
          <a:p>
            <a:pPr rtl="0"/>
            <a:fld id="{9CBC8F94-10C4-4E0E-B702-FA76FB225505}" type="datetime1">
              <a:rPr lang="pt-BR" smtClean="0"/>
              <a:t>09/11/2022</a:t>
            </a:fld>
            <a:endParaRPr lang="en-US" dirty="0"/>
          </a:p>
        </p:txBody>
      </p:sp>
      <p:sp>
        <p:nvSpPr>
          <p:cNvPr id="6" name="Espaço Reservado para Rodapé 5"/>
          <p:cNvSpPr>
            <a:spLocks noGrp="1"/>
          </p:cNvSpPr>
          <p:nvPr>
            <p:ph type="ftr" sz="quarter" idx="11"/>
          </p:nvPr>
        </p:nvSpPr>
        <p:spPr/>
        <p:txBody>
          <a:bodyPr rtlCol="0"/>
          <a:lstStyle/>
          <a:p>
            <a:pPr algn="l" rtl="0"/>
            <a:endParaRPr lang="en-US" dirty="0"/>
          </a:p>
        </p:txBody>
      </p:sp>
      <p:sp>
        <p:nvSpPr>
          <p:cNvPr id="7" name="Espaço Reservado para o Número do Slide 6"/>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pt-br"/>
              <a:t>Clique para editar o estilo de título Mestre</a:t>
            </a:r>
            <a:endParaRPr lang="en-US" dirty="0"/>
          </a:p>
        </p:txBody>
      </p:sp>
      <p:sp>
        <p:nvSpPr>
          <p:cNvPr id="3" name="Espaço reservado para texto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4" name="Espaço Reservado para Data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pPr rtl="0"/>
            <a:fld id="{ACCDFDDD-D174-442B-974C-2E7F8D4F71ED}" type="datetime1">
              <a:rPr lang="pt-BR" smtClean="0"/>
              <a:t>09/11/2022</a:t>
            </a:fld>
            <a:endParaRPr lang="en-US" dirty="0"/>
          </a:p>
        </p:txBody>
      </p:sp>
      <p:sp>
        <p:nvSpPr>
          <p:cNvPr id="5" name="Espaço Reservado para Rodapé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pPr rtl="0"/>
            <a:endParaRPr lang="en-US" dirty="0"/>
          </a:p>
        </p:txBody>
      </p:sp>
      <p:sp>
        <p:nvSpPr>
          <p:cNvPr id="6" name="Espaço Reservado para o Número do Slide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pPr rtl="0"/>
            <a:fld id="{3A98EE3D-8CD1-4C3F-BD1C-C98C9596463C}" type="slidenum">
              <a:rPr lang="en-US" smtClean="0"/>
              <a:t>‹nº›</a:t>
            </a:fld>
            <a:endParaRPr lang="en-US" dirty="0"/>
          </a:p>
        </p:txBody>
      </p:sp>
      <p:sp>
        <p:nvSpPr>
          <p:cNvPr id="9" name="Retângulo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tângulo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tângulo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microsoft.com/office/2007/relationships/hdphoto" Target="../media/hdphoto2.wdp"/></Relationships>
</file>

<file path=ppt/slides/_rels/slide100.xml.rels><?xml version="1.0" encoding="UTF-8" standalone="yes"?>
<Relationships xmlns="http://schemas.openxmlformats.org/package/2006/relationships"><Relationship Id="rId2" Type="http://schemas.microsoft.com/office/2018/10/relationships/comments" Target="../comments/modernComment_1F5_2E08FC2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6.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60.png"/><Relationship Id="rId5" Type="http://schemas.openxmlformats.org/officeDocument/2006/relationships/image" Target="../media/image48.png"/><Relationship Id="rId10" Type="http://schemas.openxmlformats.org/officeDocument/2006/relationships/image" Target="../media/image59.png"/><Relationship Id="rId4" Type="http://schemas.openxmlformats.org/officeDocument/2006/relationships/image" Target="../media/image47.png"/><Relationship Id="rId9" Type="http://schemas.openxmlformats.org/officeDocument/2006/relationships/image" Target="../media/image58.png"/></Relationships>
</file>

<file path=ppt/slides/_rels/slide103.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1.png"/><Relationship Id="rId3" Type="http://schemas.openxmlformats.org/officeDocument/2006/relationships/image" Target="../media/image62.png"/><Relationship Id="rId7" Type="http://schemas.openxmlformats.org/officeDocument/2006/relationships/image" Target="../media/image58.png"/><Relationship Id="rId12" Type="http://schemas.openxmlformats.org/officeDocument/2006/relationships/image" Target="../media/image6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59.png"/><Relationship Id="rId5" Type="http://schemas.openxmlformats.org/officeDocument/2006/relationships/image" Target="../media/image48.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47.png"/></Relationships>
</file>

<file path=ppt/slides/_rels/slide10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1.png"/><Relationship Id="rId3" Type="http://schemas.openxmlformats.org/officeDocument/2006/relationships/image" Target="../media/image62.png"/><Relationship Id="rId7" Type="http://schemas.openxmlformats.org/officeDocument/2006/relationships/image" Target="../media/image58.png"/><Relationship Id="rId12" Type="http://schemas.openxmlformats.org/officeDocument/2006/relationships/image" Target="../media/image6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59.png"/><Relationship Id="rId5" Type="http://schemas.openxmlformats.org/officeDocument/2006/relationships/image" Target="../media/image48.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47.png"/></Relationships>
</file>

<file path=ppt/slides/_rels/slide10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62.png"/><Relationship Id="rId7" Type="http://schemas.openxmlformats.org/officeDocument/2006/relationships/image" Target="../media/image58.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47.png"/><Relationship Id="rId5" Type="http://schemas.openxmlformats.org/officeDocument/2006/relationships/image" Target="../media/image48.png"/><Relationship Id="rId10" Type="http://schemas.openxmlformats.org/officeDocument/2006/relationships/image" Target="../media/image60.png"/><Relationship Id="rId4" Type="http://schemas.openxmlformats.org/officeDocument/2006/relationships/image" Target="../media/image46.png"/><Relationship Id="rId9" Type="http://schemas.openxmlformats.org/officeDocument/2006/relationships/image" Target="../media/image59.png"/></Relationships>
</file>

<file path=ppt/slides/_rels/slide10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107.xml.rels><?xml version="1.0" encoding="UTF-8" standalone="yes"?>
<Relationships xmlns="http://schemas.openxmlformats.org/package/2006/relationships"><Relationship Id="rId3" Type="http://schemas.openxmlformats.org/officeDocument/2006/relationships/image" Target="../media/image63.png"/><Relationship Id="rId2" Type="http://schemas.microsoft.com/office/2018/10/relationships/comments" Target="../comments/modernComment_2FE_C1A8684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3.png"/><Relationship Id="rId2" Type="http://schemas.microsoft.com/office/2018/10/relationships/comments" Target="../comments/modernComment_2FF_8BAB9AB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63.png"/><Relationship Id="rId2" Type="http://schemas.microsoft.com/office/2018/10/relationships/comments" Target="../comments/modernComment_300_3ED5A21D.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microsoft.com/office/2007/relationships/hdphoto" Target="../media/hdphoto2.wdp"/></Relationships>
</file>

<file path=ppt/slides/_rels/slide110.xml.rels><?xml version="1.0" encoding="UTF-8" standalone="yes"?>
<Relationships xmlns="http://schemas.openxmlformats.org/package/2006/relationships"><Relationship Id="rId3" Type="http://schemas.openxmlformats.org/officeDocument/2006/relationships/image" Target="../media/image63.png"/><Relationship Id="rId2" Type="http://schemas.microsoft.com/office/2018/10/relationships/comments" Target="../comments/modernComment_301_9226146C.xml"/><Relationship Id="rId1" Type="http://schemas.openxmlformats.org/officeDocument/2006/relationships/slideLayout" Target="../slideLayouts/slideLayout2.xml"/><Relationship Id="rId4" Type="http://schemas.openxmlformats.org/officeDocument/2006/relationships/image" Target="../media/image56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microsoft.com/office/2007/relationships/hdphoto" Target="../media/hdphoto3.wdp"/></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microsoft.com/office/2007/relationships/hdphoto" Target="../media/hdphoto3.wdp"/></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8/10/relationships/comments" Target="../comments/modernComment_1E1_52578D5C.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3.png"/></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4.png"/><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5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svg"/><Relationship Id="rId9" Type="http://schemas.openxmlformats.org/officeDocument/2006/relationships/image" Target="../media/image29.png"/></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microsoft.com/office/2007/relationships/hdphoto" Target="../media/hdphoto2.wdp"/></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microsoft.com/office/2007/relationships/hdphoto" Target="../media/hdphoto2.wdp"/></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9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descr="Relógio de rua&#10;&#10;Descrição gerada automaticamente com confiança baixa">
            <a:extLst>
              <a:ext uri="{FF2B5EF4-FFF2-40B4-BE49-F238E27FC236}">
                <a16:creationId xmlns:a16="http://schemas.microsoft.com/office/drawing/2014/main" id="{E28DD47A-640E-420E-8B66-86CD3E2C782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noFill/>
        </p:spPr>
      </p:pic>
      <p:sp>
        <p:nvSpPr>
          <p:cNvPr id="4" name="Espaço Reservado para Data 3" hidden="1">
            <a:extLst>
              <a:ext uri="{FF2B5EF4-FFF2-40B4-BE49-F238E27FC236}">
                <a16:creationId xmlns:a16="http://schemas.microsoft.com/office/drawing/2014/main" id="{9C06960C-2C34-4D92-B44F-6EA398B30DEA}"/>
              </a:ext>
            </a:extLst>
          </p:cNvPr>
          <p:cNvSpPr>
            <a:spLocks noGrp="1"/>
          </p:cNvSpPr>
          <p:nvPr>
            <p:ph type="dt" sz="half" idx="10"/>
          </p:nvPr>
        </p:nvSpPr>
        <p:spPr/>
        <p:txBody>
          <a:bodyPr/>
          <a:lstStyle/>
          <a:p>
            <a:pPr rtl="0">
              <a:spcAft>
                <a:spcPts val="600"/>
              </a:spcAft>
            </a:pPr>
            <a:fld id="{D6866A0C-EEE8-4DE1-9ECF-51EC9C0B8BE2}" type="datetime1">
              <a:rPr lang="pt-BR" smtClean="0"/>
              <a:pPr rtl="0">
                <a:spcAft>
                  <a:spcPts val="600"/>
                </a:spcAft>
              </a:pPr>
              <a:t>09/11/2022</a:t>
            </a:fld>
            <a:endParaRPr lang="en-US"/>
          </a:p>
        </p:txBody>
      </p:sp>
      <p:pic>
        <p:nvPicPr>
          <p:cNvPr id="3074" name="Picture 2">
            <a:extLst>
              <a:ext uri="{FF2B5EF4-FFF2-40B4-BE49-F238E27FC236}">
                <a16:creationId xmlns:a16="http://schemas.microsoft.com/office/drawing/2014/main" id="{700EAECB-8EC1-4FBA-8EF0-622C0C9F19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268567">
            <a:off x="4719029" y="1925388"/>
            <a:ext cx="3152896" cy="2464651"/>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68C505EC-8B1E-42FF-825F-9A8DAE8F919C}"/>
              </a:ext>
            </a:extLst>
          </p:cNvPr>
          <p:cNvSpPr>
            <a:spLocks noGrp="1"/>
          </p:cNvSpPr>
          <p:nvPr>
            <p:ph type="title"/>
          </p:nvPr>
        </p:nvSpPr>
        <p:spPr>
          <a:xfrm>
            <a:off x="398954" y="3615656"/>
            <a:ext cx="3669707" cy="2317572"/>
          </a:xfrm>
        </p:spPr>
        <p:txBody>
          <a:bodyPr>
            <a:normAutofit fontScale="90000"/>
          </a:bodyPr>
          <a:lstStyle/>
          <a:p>
            <a:r>
              <a:rPr lang="en-US" dirty="0"/>
              <a:t>Enhancing Property Specification of Cyber-Physical Systems using Negative Selection</a:t>
            </a:r>
          </a:p>
        </p:txBody>
      </p:sp>
      <p:sp>
        <p:nvSpPr>
          <p:cNvPr id="9" name="Título 1">
            <a:extLst>
              <a:ext uri="{FF2B5EF4-FFF2-40B4-BE49-F238E27FC236}">
                <a16:creationId xmlns:a16="http://schemas.microsoft.com/office/drawing/2014/main" id="{A58F1458-7D0C-40A6-B6DA-C2008BA890A2}"/>
              </a:ext>
            </a:extLst>
          </p:cNvPr>
          <p:cNvSpPr txBox="1">
            <a:spLocks/>
          </p:cNvSpPr>
          <p:nvPr/>
        </p:nvSpPr>
        <p:spPr>
          <a:xfrm>
            <a:off x="398954" y="5915340"/>
            <a:ext cx="3749508" cy="790260"/>
          </a:xfrm>
          <a:prstGeom prst="rect">
            <a:avLst/>
          </a:prstGeom>
        </p:spPr>
        <p:txBody>
          <a:bodyPr vert="horz" lIns="91440" tIns="45720" rIns="91440" bIns="45720" rtlCol="0" anchor="t">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10000"/>
              </a:lnSpc>
              <a:spcBef>
                <a:spcPct val="20000"/>
              </a:spcBef>
              <a:buClr>
                <a:schemeClr val="accent1"/>
              </a:buClr>
              <a:buSzPct val="92000"/>
            </a:pPr>
            <a:r>
              <a:rPr lang="pt-BR" sz="1600" kern="1200" dirty="0">
                <a:latin typeface="+mn-lt"/>
                <a:ea typeface="+mn-ea"/>
                <a:cs typeface="+mn-cs"/>
              </a:rPr>
              <a:t>João Paulo Araujo </a:t>
            </a:r>
          </a:p>
          <a:p>
            <a:pPr>
              <a:lnSpc>
                <a:spcPct val="110000"/>
              </a:lnSpc>
              <a:spcBef>
                <a:spcPct val="20000"/>
              </a:spcBef>
              <a:buClr>
                <a:schemeClr val="accent1"/>
              </a:buClr>
              <a:buSzPct val="92000"/>
            </a:pPr>
            <a:r>
              <a:rPr lang="pt-BR" sz="1600" kern="1200" dirty="0">
                <a:latin typeface="+mn-lt"/>
                <a:ea typeface="+mn-ea"/>
                <a:cs typeface="+mn-cs"/>
              </a:rPr>
              <a:t>20/0099663</a:t>
            </a:r>
          </a:p>
        </p:txBody>
      </p:sp>
    </p:spTree>
    <p:extLst>
      <p:ext uri="{BB962C8B-B14F-4D97-AF65-F5344CB8AC3E}">
        <p14:creationId xmlns:p14="http://schemas.microsoft.com/office/powerpoint/2010/main" val="3959339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Data 4">
            <a:extLst>
              <a:ext uri="{FF2B5EF4-FFF2-40B4-BE49-F238E27FC236}">
                <a16:creationId xmlns:a16="http://schemas.microsoft.com/office/drawing/2014/main" id="{50CB6C11-C37E-4BD5-BC1B-2A05541225C1}"/>
              </a:ext>
            </a:extLst>
          </p:cNvPr>
          <p:cNvSpPr>
            <a:spLocks noGrp="1"/>
          </p:cNvSpPr>
          <p:nvPr>
            <p:ph type="dt" sz="half" idx="10"/>
          </p:nvPr>
        </p:nvSpPr>
        <p:spPr/>
        <p:txBody>
          <a:bodyPr anchor="ctr">
            <a:normAutofit/>
          </a:bodyPr>
          <a:lstStyle/>
          <a:p>
            <a:pPr rtl="0">
              <a:spcAft>
                <a:spcPts val="600"/>
              </a:spcAft>
            </a:pPr>
            <a:fld id="{B34586AC-0217-4567-B29B-23EE9A9222A5}" type="datetime1">
              <a:rPr lang="pt-BR" smtClean="0"/>
              <a:pPr rtl="0">
                <a:spcAft>
                  <a:spcPts val="600"/>
                </a:spcAft>
              </a:pPr>
              <a:t>09/11/2022</a:t>
            </a:fld>
            <a:endParaRPr lang="en-US"/>
          </a:p>
        </p:txBody>
      </p:sp>
      <p:grpSp>
        <p:nvGrpSpPr>
          <p:cNvPr id="8" name="Agrupar 7">
            <a:extLst>
              <a:ext uri="{FF2B5EF4-FFF2-40B4-BE49-F238E27FC236}">
                <a16:creationId xmlns:a16="http://schemas.microsoft.com/office/drawing/2014/main" id="{29052F2B-FD82-4064-9C81-66FB7A4A9A22}"/>
              </a:ext>
            </a:extLst>
          </p:cNvPr>
          <p:cNvGrpSpPr/>
          <p:nvPr/>
        </p:nvGrpSpPr>
        <p:grpSpPr>
          <a:xfrm>
            <a:off x="2777496" y="1971958"/>
            <a:ext cx="6637008" cy="3784932"/>
            <a:chOff x="2039732" y="2106802"/>
            <a:chExt cx="6637008" cy="3784932"/>
          </a:xfrm>
        </p:grpSpPr>
        <p:sp>
          <p:nvSpPr>
            <p:cNvPr id="17" name="CaixaDeTexto 16">
              <a:extLst>
                <a:ext uri="{FF2B5EF4-FFF2-40B4-BE49-F238E27FC236}">
                  <a16:creationId xmlns:a16="http://schemas.microsoft.com/office/drawing/2014/main" id="{7707D822-F36D-4782-A8B0-77D8F6E12081}"/>
                </a:ext>
              </a:extLst>
            </p:cNvPr>
            <p:cNvSpPr txBox="1"/>
            <p:nvPr/>
          </p:nvSpPr>
          <p:spPr>
            <a:xfrm>
              <a:off x="3290905" y="5522402"/>
              <a:ext cx="4014550" cy="369332"/>
            </a:xfrm>
            <a:prstGeom prst="rect">
              <a:avLst/>
            </a:prstGeom>
            <a:solidFill>
              <a:srgbClr val="1CADE4"/>
            </a:solidFill>
          </p:spPr>
          <p:txBody>
            <a:bodyPr wrap="square">
              <a:spAutoFit/>
            </a:bodyPr>
            <a:lstStyle/>
            <a:p>
              <a:r>
                <a:rPr lang="pt-BR" dirty="0">
                  <a:solidFill>
                    <a:schemeClr val="bg1"/>
                  </a:solidFill>
                </a:rPr>
                <a:t>Exemplo de Sistema Cyber-Físico (CPS)</a:t>
              </a:r>
            </a:p>
          </p:txBody>
        </p:sp>
        <p:pic>
          <p:nvPicPr>
            <p:cNvPr id="1030" name="Picture 6" descr="Cartoon Brick Wall Png Vector Free Library - Bricks Clipart - Free  Transparent PNG Download - PNGkey">
              <a:extLst>
                <a:ext uri="{FF2B5EF4-FFF2-40B4-BE49-F238E27FC236}">
                  <a16:creationId xmlns:a16="http://schemas.microsoft.com/office/drawing/2014/main" id="{A12E641B-4E55-47A2-9535-826AF7C65F9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7864" b="94214" l="16220" r="83659">
                          <a14:foregroundMark x1="67561" y1="7864" x2="67561" y2="7864"/>
                          <a14:foregroundMark x1="19390" y1="51039" x2="19390" y2="51039"/>
                          <a14:foregroundMark x1="29146" y1="90504" x2="29146" y2="90504"/>
                          <a14:foregroundMark x1="16463" y1="54599" x2="16463" y2="54599"/>
                          <a14:foregroundMark x1="81341" y1="59644" x2="81341" y2="59644"/>
                          <a14:foregroundMark x1="33293" y1="93769" x2="39634" y2="94214"/>
                          <a14:foregroundMark x1="29512" y1="92730" x2="35488" y2="94214"/>
                          <a14:foregroundMark x1="80976" y1="38279" x2="81829" y2="44214"/>
                          <a14:foregroundMark x1="82195" y1="56083" x2="83293" y2="56973"/>
                          <a14:foregroundMark x1="83659" y1="55045" x2="83659" y2="55045"/>
                          <a14:foregroundMark x1="19756" y1="65579" x2="20244" y2="72404"/>
                        </a14:backgroundRemoval>
                      </a14:imgEffect>
                    </a14:imgLayer>
                  </a14:imgProps>
                </a:ext>
                <a:ext uri="{28A0092B-C50C-407E-A947-70E740481C1C}">
                  <a14:useLocalDpi xmlns:a14="http://schemas.microsoft.com/office/drawing/2010/main" val="0"/>
                </a:ext>
              </a:extLst>
            </a:blip>
            <a:srcRect l="13216" t="5692" r="12633" b="4083"/>
            <a:stretch/>
          </p:blipFill>
          <p:spPr bwMode="auto">
            <a:xfrm>
              <a:off x="2039732" y="2785370"/>
              <a:ext cx="2522987" cy="25233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elf-Driving Cars: What the Engineers Think – EEJournal">
              <a:extLst>
                <a:ext uri="{FF2B5EF4-FFF2-40B4-BE49-F238E27FC236}">
                  <a16:creationId xmlns:a16="http://schemas.microsoft.com/office/drawing/2014/main" id="{8F110A06-9E90-405D-9DD1-F98799B9B3D5}"/>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4167" b="86750" l="2250" r="99000">
                          <a14:foregroundMark x1="4917" y1="25583" x2="3500" y2="37000"/>
                          <a14:foregroundMark x1="3500" y1="37000" x2="15083" y2="45417"/>
                          <a14:foregroundMark x1="15083" y1="45417" x2="16750" y2="61500"/>
                          <a14:foregroundMark x1="16750" y1="61500" x2="6583" y2="61000"/>
                          <a14:foregroundMark x1="6583" y1="61000" x2="5167" y2="70833"/>
                          <a14:foregroundMark x1="5167" y1="70833" x2="10167" y2="80167"/>
                          <a14:foregroundMark x1="10167" y1="80167" x2="32500" y2="85417"/>
                          <a14:foregroundMark x1="32500" y1="85417" x2="44750" y2="82417"/>
                          <a14:foregroundMark x1="44750" y1="82417" x2="70667" y2="84167"/>
                          <a14:foregroundMark x1="70667" y1="84167" x2="94750" y2="81167"/>
                          <a14:foregroundMark x1="94750" y1="81167" x2="95167" y2="80750"/>
                          <a14:foregroundMark x1="12000" y1="25333" x2="417" y2="26917"/>
                          <a14:foregroundMark x1="417" y1="26917" x2="8000" y2="36333"/>
                          <a14:foregroundMark x1="8000" y1="36333" x2="20000" y2="31167"/>
                          <a14:foregroundMark x1="20000" y1="31167" x2="9500" y2="24500"/>
                          <a14:foregroundMark x1="9500" y1="24500" x2="8833" y2="24583"/>
                          <a14:foregroundMark x1="5167" y1="27833" x2="16250" y2="28417"/>
                          <a14:foregroundMark x1="16250" y1="28417" x2="6083" y2="27083"/>
                          <a14:foregroundMark x1="6083" y1="27083" x2="6083" y2="27083"/>
                          <a14:foregroundMark x1="9083" y1="25583" x2="10000" y2="25333"/>
                          <a14:foregroundMark x1="14417" y1="26833" x2="14917" y2="25583"/>
                          <a14:foregroundMark x1="12500" y1="26333" x2="16083" y2="25333"/>
                          <a14:foregroundMark x1="16583" y1="26083" x2="16333" y2="26833"/>
                          <a14:foregroundMark x1="17333" y1="25583" x2="18833" y2="28500"/>
                          <a14:foregroundMark x1="2250" y1="29250" x2="2500" y2="31167"/>
                          <a14:foregroundMark x1="9333" y1="32417" x2="10750" y2="31417"/>
                          <a14:foregroundMark x1="4917" y1="71000" x2="5667" y2="71000"/>
                          <a14:foregroundMark x1="5917" y1="73667" x2="9500" y2="78000"/>
                          <a14:foregroundMark x1="6833" y1="71917" x2="8833" y2="79500"/>
                          <a14:foregroundMark x1="7083" y1="75583" x2="9333" y2="77333"/>
                          <a14:foregroundMark x1="10500" y1="65833" x2="11417" y2="75500"/>
                          <a14:foregroundMark x1="11417" y1="75500" x2="12250" y2="73667"/>
                          <a14:foregroundMark x1="9750" y1="65833" x2="11250" y2="76833"/>
                          <a14:foregroundMark x1="11250" y1="76833" x2="11500" y2="76583"/>
                          <a14:foregroundMark x1="8833" y1="75333" x2="10500" y2="76583"/>
                          <a14:foregroundMark x1="13667" y1="67083" x2="13917" y2="73167"/>
                          <a14:foregroundMark x1="18083" y1="68500" x2="18083" y2="69750"/>
                          <a14:foregroundMark x1="19333" y1="63917" x2="17833" y2="66333"/>
                          <a14:foregroundMark x1="18583" y1="69500" x2="14917" y2="69750"/>
                          <a14:foregroundMark x1="26583" y1="45583" x2="24250" y2="55583"/>
                          <a14:foregroundMark x1="24250" y1="55583" x2="33583" y2="56500"/>
                          <a14:foregroundMark x1="33583" y1="56500" x2="28000" y2="45750"/>
                          <a14:foregroundMark x1="28000" y1="45750" x2="27833" y2="45583"/>
                          <a14:foregroundMark x1="24667" y1="47583" x2="31500" y2="49750"/>
                          <a14:foregroundMark x1="32000" y1="48500" x2="21250" y2="47583"/>
                          <a14:foregroundMark x1="30250" y1="54167" x2="28583" y2="52417"/>
                          <a14:foregroundMark x1="32500" y1="51667" x2="32917" y2="52917"/>
                          <a14:foregroundMark x1="34917" y1="51917" x2="34917" y2="52667"/>
                          <a14:foregroundMark x1="33917" y1="53667" x2="33167" y2="51000"/>
                          <a14:foregroundMark x1="34917" y1="53917" x2="35667" y2="53667"/>
                          <a14:foregroundMark x1="35417" y1="53417" x2="35417" y2="53417"/>
                          <a14:foregroundMark x1="35417" y1="55583" x2="41750" y2="55833"/>
                          <a14:foregroundMark x1="42500" y1="56083" x2="42500" y2="56083"/>
                          <a14:foregroundMark x1="35667" y1="33167" x2="35667" y2="33167"/>
                          <a14:foregroundMark x1="35667" y1="33167" x2="48167" y2="50000"/>
                          <a14:foregroundMark x1="48167" y1="50000" x2="34917" y2="35083"/>
                          <a14:foregroundMark x1="35667" y1="33917" x2="34917" y2="37083"/>
                          <a14:foregroundMark x1="37083" y1="33667" x2="33667" y2="36583"/>
                          <a14:foregroundMark x1="47583" y1="50500" x2="47583" y2="50500"/>
                          <a14:foregroundMark x1="54917" y1="36833" x2="53917" y2="39250"/>
                          <a14:foregroundMark x1="35417" y1="33667" x2="34167" y2="35833"/>
                          <a14:foregroundMark x1="36333" y1="33167" x2="35667" y2="33417"/>
                          <a14:foregroundMark x1="36083" y1="33417" x2="33917" y2="35083"/>
                          <a14:foregroundMark x1="51000" y1="33417" x2="48333" y2="42750"/>
                          <a14:foregroundMark x1="48333" y1="42750" x2="48583" y2="44583"/>
                          <a14:foregroundMark x1="52500" y1="35333" x2="51000" y2="45167"/>
                          <a14:foregroundMark x1="51000" y1="45167" x2="52500" y2="47083"/>
                          <a14:foregroundMark x1="51250" y1="32917" x2="50250" y2="34583"/>
                          <a14:foregroundMark x1="52750" y1="31917" x2="50500" y2="33667"/>
                          <a14:foregroundMark x1="53417" y1="34167" x2="54417" y2="36583"/>
                          <a14:foregroundMark x1="58583" y1="38000" x2="59083" y2="38250"/>
                          <a14:foregroundMark x1="71000" y1="21167" x2="69917" y2="32750"/>
                          <a14:foregroundMark x1="69917" y1="32750" x2="77083" y2="38583"/>
                          <a14:foregroundMark x1="77083" y1="38583" x2="80750" y2="47667"/>
                          <a14:foregroundMark x1="80750" y1="47667" x2="93500" y2="60833"/>
                          <a14:foregroundMark x1="93500" y1="60833" x2="91583" y2="78083"/>
                          <a14:foregroundMark x1="91583" y1="78083" x2="18250" y2="93417"/>
                          <a14:foregroundMark x1="18250" y1="93417" x2="8250" y2="86833"/>
                          <a14:foregroundMark x1="8250" y1="86833" x2="9333" y2="83167"/>
                          <a14:foregroundMark x1="58833" y1="39500" x2="61000" y2="40000"/>
                          <a14:foregroundMark x1="65417" y1="34833" x2="68750" y2="44417"/>
                          <a14:foregroundMark x1="68750" y1="44417" x2="62250" y2="37333"/>
                          <a14:foregroundMark x1="62250" y1="37333" x2="62250" y2="37333"/>
                          <a14:foregroundMark x1="75417" y1="22417" x2="64750" y2="17000"/>
                          <a14:foregroundMark x1="64750" y1="17000" x2="59750" y2="27083"/>
                          <a14:foregroundMark x1="59750" y1="27083" x2="72333" y2="17667"/>
                          <a14:foregroundMark x1="72333" y1="17667" x2="70250" y2="16083"/>
                          <a14:foregroundMark x1="66083" y1="19000" x2="71250" y2="14833"/>
                          <a14:foregroundMark x1="89750" y1="49250" x2="85917" y2="50500"/>
                          <a14:foregroundMark x1="82250" y1="46083" x2="84167" y2="47833"/>
                          <a14:foregroundMark x1="85167" y1="46583" x2="96917" y2="45417"/>
                          <a14:foregroundMark x1="96917" y1="45417" x2="97833" y2="46333"/>
                          <a14:foregroundMark x1="94917" y1="46083" x2="85500" y2="46333"/>
                          <a14:foregroundMark x1="85500" y1="46333" x2="85667" y2="46333"/>
                          <a14:foregroundMark x1="95167" y1="62917" x2="98417" y2="72750"/>
                          <a14:foregroundMark x1="98417" y1="72750" x2="94417" y2="78500"/>
                          <a14:foregroundMark x1="15417" y1="72917" x2="15167" y2="74833"/>
                          <a14:foregroundMark x1="14167" y1="74167" x2="14167" y2="76333"/>
                          <a14:foregroundMark x1="10500" y1="85083" x2="3667" y2="86083"/>
                          <a14:foregroundMark x1="3167" y1="85083" x2="3417" y2="85083"/>
                          <a14:foregroundMark x1="3417" y1="85333" x2="3417" y2="85833"/>
                          <a14:foregroundMark x1="65167" y1="84417" x2="76833" y2="85083"/>
                          <a14:foregroundMark x1="76833" y1="85083" x2="90917" y2="84417"/>
                          <a14:foregroundMark x1="90917" y1="84417" x2="99083" y2="77917"/>
                          <a14:foregroundMark x1="99083" y1="77917" x2="99083" y2="77083"/>
                          <a14:foregroundMark x1="90750" y1="83417" x2="94417" y2="85833"/>
                          <a14:foregroundMark x1="89750" y1="51000" x2="89500" y2="52417"/>
                          <a14:foregroundMark x1="72500" y1="17333" x2="73167" y2="18000"/>
                          <a14:foregroundMark x1="69500" y1="14583" x2="70000" y2="14167"/>
                          <a14:foregroundMark x1="73667" y1="18750" x2="74917" y2="18500"/>
                          <a14:backgroundMark x1="4667" y1="62417" x2="2250" y2="72833"/>
                          <a14:backgroundMark x1="2250" y1="72833" x2="2500" y2="74417"/>
                          <a14:backgroundMark x1="3667" y1="63167" x2="3750" y2="76500"/>
                          <a14:backgroundMark x1="3750" y1="76500" x2="5722" y2="76294"/>
                          <a14:backgroundMark x1="14981" y1="68512" x2="15167" y2="67083"/>
                          <a14:backgroundMark x1="14425" y1="72788" x2="14836" y2="69629"/>
                          <a14:backgroundMark x1="7333" y1="41917" x2="3583" y2="52250"/>
                          <a14:backgroundMark x1="3583" y1="52250" x2="13833" y2="54583"/>
                          <a14:backgroundMark x1="13833" y1="54583" x2="8833" y2="45833"/>
                          <a14:backgroundMark x1="8833" y1="45833" x2="3417" y2="46583"/>
                          <a14:backgroundMark x1="750" y1="56583" x2="2333" y2="66583"/>
                          <a14:backgroundMark x1="2333" y1="66583" x2="6417" y2="56000"/>
                          <a14:backgroundMark x1="6417" y1="56000" x2="1000" y2="59250"/>
                        </a14:backgroundRemoval>
                      </a14:imgEffect>
                    </a14:imgLayer>
                  </a14:imgProps>
                </a:ext>
                <a:ext uri="{28A0092B-C50C-407E-A947-70E740481C1C}">
                  <a14:useLocalDpi xmlns:a14="http://schemas.microsoft.com/office/drawing/2010/main" val="0"/>
                </a:ext>
              </a:extLst>
            </a:blip>
            <a:srcRect t="11707" b="11951"/>
            <a:stretch/>
          </p:blipFill>
          <p:spPr bwMode="auto">
            <a:xfrm>
              <a:off x="4562719" y="2106802"/>
              <a:ext cx="4114021" cy="314070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ítulo 1">
            <a:extLst>
              <a:ext uri="{FF2B5EF4-FFF2-40B4-BE49-F238E27FC236}">
                <a16:creationId xmlns:a16="http://schemas.microsoft.com/office/drawing/2014/main" id="{8065D626-925A-4155-9B6F-A3798DD5A576}"/>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Motivação</a:t>
            </a:r>
            <a:endParaRPr lang="en-US" dirty="0"/>
          </a:p>
        </p:txBody>
      </p:sp>
      <p:sp>
        <p:nvSpPr>
          <p:cNvPr id="22" name="CaixaDeTexto 21">
            <a:extLst>
              <a:ext uri="{FF2B5EF4-FFF2-40B4-BE49-F238E27FC236}">
                <a16:creationId xmlns:a16="http://schemas.microsoft.com/office/drawing/2014/main" id="{979277E6-2B50-4235-8FAC-25BC83FB1FF6}"/>
              </a:ext>
            </a:extLst>
          </p:cNvPr>
          <p:cNvSpPr txBox="1"/>
          <p:nvPr/>
        </p:nvSpPr>
        <p:spPr>
          <a:xfrm>
            <a:off x="736681" y="1971957"/>
            <a:ext cx="2369376" cy="369332"/>
          </a:xfrm>
          <a:prstGeom prst="rect">
            <a:avLst/>
          </a:prstGeom>
          <a:solidFill>
            <a:srgbClr val="1CADE4"/>
          </a:solidFill>
        </p:spPr>
        <p:txBody>
          <a:bodyPr wrap="square">
            <a:spAutoFit/>
          </a:bodyPr>
          <a:lstStyle/>
          <a:p>
            <a:pPr algn="just"/>
            <a:r>
              <a:rPr lang="pt-BR" b="0" dirty="0">
                <a:solidFill>
                  <a:schemeClr val="bg1"/>
                </a:solidFill>
                <a:effectLst/>
                <a:latin typeface="CMTI10"/>
              </a:rPr>
              <a:t>Incertezas contextuais</a:t>
            </a:r>
            <a:endParaRPr lang="pt-BR" dirty="0">
              <a:solidFill>
                <a:schemeClr val="bg1"/>
              </a:solidFill>
            </a:endParaRPr>
          </a:p>
        </p:txBody>
      </p:sp>
      <p:cxnSp>
        <p:nvCxnSpPr>
          <p:cNvPr id="23" name="Conector reto 22">
            <a:extLst>
              <a:ext uri="{FF2B5EF4-FFF2-40B4-BE49-F238E27FC236}">
                <a16:creationId xmlns:a16="http://schemas.microsoft.com/office/drawing/2014/main" id="{D2617F81-FBFA-4F93-A946-CE5571A8B2B2}"/>
              </a:ext>
            </a:extLst>
          </p:cNvPr>
          <p:cNvCxnSpPr>
            <a:cxnSpLocks/>
            <a:stCxn id="22" idx="2"/>
          </p:cNvCxnSpPr>
          <p:nvPr/>
        </p:nvCxnSpPr>
        <p:spPr>
          <a:xfrm>
            <a:off x="1921369" y="2341289"/>
            <a:ext cx="1184688" cy="1087711"/>
          </a:xfrm>
          <a:prstGeom prst="line">
            <a:avLst/>
          </a:prstGeom>
        </p:spPr>
        <p:style>
          <a:lnRef idx="1">
            <a:schemeClr val="accent1"/>
          </a:lnRef>
          <a:fillRef idx="0">
            <a:schemeClr val="accent1"/>
          </a:fillRef>
          <a:effectRef idx="0">
            <a:schemeClr val="accent1"/>
          </a:effectRef>
          <a:fontRef idx="minor">
            <a:schemeClr val="tx1"/>
          </a:fontRef>
        </p:style>
      </p:cxnSp>
      <p:sp>
        <p:nvSpPr>
          <p:cNvPr id="26" name="Espaço Reservado para Conteúdo 2">
            <a:extLst>
              <a:ext uri="{FF2B5EF4-FFF2-40B4-BE49-F238E27FC236}">
                <a16:creationId xmlns:a16="http://schemas.microsoft.com/office/drawing/2014/main" id="{B04ADBD0-CA55-4D02-ACD4-13181F31E436}"/>
              </a:ext>
            </a:extLst>
          </p:cNvPr>
          <p:cNvSpPr txBox="1">
            <a:spLocks/>
          </p:cNvSpPr>
          <p:nvPr/>
        </p:nvSpPr>
        <p:spPr>
          <a:xfrm>
            <a:off x="3919657" y="3429000"/>
            <a:ext cx="514466" cy="636088"/>
          </a:xfrm>
          <a:prstGeom prst="rect">
            <a:avLst/>
          </a:prstGeom>
          <a:solidFill>
            <a:srgbClr val="1CADE4"/>
          </a:solidFill>
        </p:spPr>
        <p:txBody>
          <a:bodyPr vert="horz" lIns="91440" tIns="45720" rIns="91440" bIns="45720" rtlCol="0" anchor="ctr">
            <a:normAutofit fontScale="92500" lnSpcReduction="1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54000" lvl="1" indent="0">
              <a:buNone/>
            </a:pPr>
            <a:r>
              <a:rPr lang="en-US" sz="4000" b="1" dirty="0">
                <a:solidFill>
                  <a:schemeClr val="bg1"/>
                </a:solidFill>
              </a:rPr>
              <a:t>?</a:t>
            </a:r>
          </a:p>
        </p:txBody>
      </p:sp>
      <p:sp>
        <p:nvSpPr>
          <p:cNvPr id="13" name="CaixaDeTexto 12">
            <a:extLst>
              <a:ext uri="{FF2B5EF4-FFF2-40B4-BE49-F238E27FC236}">
                <a16:creationId xmlns:a16="http://schemas.microsoft.com/office/drawing/2014/main" id="{0D1F9FA2-E8E6-4530-9D7C-15047A320668}"/>
              </a:ext>
            </a:extLst>
          </p:cNvPr>
          <p:cNvSpPr txBox="1"/>
          <p:nvPr/>
        </p:nvSpPr>
        <p:spPr>
          <a:xfrm>
            <a:off x="8881092" y="1648792"/>
            <a:ext cx="2201539" cy="923330"/>
          </a:xfrm>
          <a:prstGeom prst="rect">
            <a:avLst/>
          </a:prstGeom>
          <a:solidFill>
            <a:srgbClr val="1CADE4"/>
          </a:solidFill>
        </p:spPr>
        <p:txBody>
          <a:bodyPr wrap="square">
            <a:spAutoFit/>
          </a:bodyPr>
          <a:lstStyle/>
          <a:p>
            <a:pPr algn="just"/>
            <a:r>
              <a:rPr lang="pt-BR" b="0" dirty="0">
                <a:solidFill>
                  <a:schemeClr val="bg1"/>
                </a:solidFill>
                <a:effectLst/>
                <a:latin typeface="CMTI10"/>
              </a:rPr>
              <a:t>Necessária a provisão de garantias </a:t>
            </a:r>
            <a:r>
              <a:rPr lang="pt-BR" dirty="0">
                <a:solidFill>
                  <a:schemeClr val="bg1"/>
                </a:solidFill>
                <a:latin typeface="CMTI10"/>
              </a:rPr>
              <a:t>de </a:t>
            </a:r>
            <a:r>
              <a:rPr lang="pt-BR" dirty="0" err="1">
                <a:solidFill>
                  <a:schemeClr val="bg1"/>
                </a:solidFill>
                <a:latin typeface="CMTI10"/>
              </a:rPr>
              <a:t>corretude</a:t>
            </a:r>
            <a:endParaRPr lang="pt-BR" dirty="0">
              <a:solidFill>
                <a:schemeClr val="bg1"/>
              </a:solidFill>
            </a:endParaRPr>
          </a:p>
        </p:txBody>
      </p:sp>
      <p:cxnSp>
        <p:nvCxnSpPr>
          <p:cNvPr id="15" name="Conector reto 14">
            <a:extLst>
              <a:ext uri="{FF2B5EF4-FFF2-40B4-BE49-F238E27FC236}">
                <a16:creationId xmlns:a16="http://schemas.microsoft.com/office/drawing/2014/main" id="{951A1A62-2FF6-4CC7-BB8D-8428B7DFEDE4}"/>
              </a:ext>
            </a:extLst>
          </p:cNvPr>
          <p:cNvCxnSpPr>
            <a:cxnSpLocks/>
          </p:cNvCxnSpPr>
          <p:nvPr/>
        </p:nvCxnSpPr>
        <p:spPr>
          <a:xfrm flipH="1">
            <a:off x="8186057" y="2572122"/>
            <a:ext cx="786493" cy="103425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303821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ítulo 1">
            <a:extLst>
              <a:ext uri="{FF2B5EF4-FFF2-40B4-BE49-F238E27FC236}">
                <a16:creationId xmlns:a16="http://schemas.microsoft.com/office/drawing/2014/main" id="{24AB89A8-E6CD-4780-8301-7C8C4CCAB3FB}"/>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a:t>Próximos passos</a:t>
            </a:r>
          </a:p>
        </p:txBody>
      </p:sp>
      <p:sp>
        <p:nvSpPr>
          <p:cNvPr id="2" name="CaixaDeTexto 1">
            <a:extLst>
              <a:ext uri="{FF2B5EF4-FFF2-40B4-BE49-F238E27FC236}">
                <a16:creationId xmlns:a16="http://schemas.microsoft.com/office/drawing/2014/main" id="{C5B1D01E-DFDA-4F92-86F3-AAEAE67A964E}"/>
              </a:ext>
            </a:extLst>
          </p:cNvPr>
          <p:cNvSpPr txBox="1"/>
          <p:nvPr/>
        </p:nvSpPr>
        <p:spPr>
          <a:xfrm>
            <a:off x="581192" y="2083323"/>
            <a:ext cx="8060925" cy="2492990"/>
          </a:xfrm>
          <a:prstGeom prst="rect">
            <a:avLst/>
          </a:prstGeom>
          <a:noFill/>
        </p:spPr>
        <p:txBody>
          <a:bodyPr wrap="none" rtlCol="0">
            <a:spAutoFit/>
          </a:bodyPr>
          <a:lstStyle/>
          <a:p>
            <a:pPr marL="285750" indent="-285750">
              <a:spcAft>
                <a:spcPts val="600"/>
              </a:spcAft>
              <a:buClr>
                <a:srgbClr val="1CADE4"/>
              </a:buClr>
              <a:buFont typeface="Wingdings" panose="05000000000000000000" pitchFamily="2" charset="2"/>
              <a:buChar char="§"/>
            </a:pPr>
            <a:r>
              <a:rPr lang="pt-BR" dirty="0"/>
              <a:t>Detalhamento do Estado da Arte tanto em AIS quanto em </a:t>
            </a:r>
            <a:r>
              <a:rPr lang="pt-BR" dirty="0" err="1"/>
              <a:t>Runtime</a:t>
            </a:r>
            <a:r>
              <a:rPr lang="pt-BR" dirty="0"/>
              <a:t> </a:t>
            </a:r>
            <a:r>
              <a:rPr lang="pt-BR" dirty="0" err="1"/>
              <a:t>Verification</a:t>
            </a:r>
            <a:endParaRPr lang="pt-BR" dirty="0"/>
          </a:p>
          <a:p>
            <a:pPr marL="285750" indent="-285750">
              <a:spcAft>
                <a:spcPts val="600"/>
              </a:spcAft>
              <a:buClr>
                <a:srgbClr val="1CADE4"/>
              </a:buClr>
              <a:buFont typeface="Wingdings" panose="05000000000000000000" pitchFamily="2" charset="2"/>
              <a:buChar char="§"/>
            </a:pPr>
            <a:r>
              <a:rPr lang="pt-BR" dirty="0"/>
              <a:t>(OK) Finalizar a especificação da metodologia</a:t>
            </a:r>
          </a:p>
          <a:p>
            <a:pPr marL="742950" lvl="1" indent="-285750">
              <a:spcAft>
                <a:spcPts val="600"/>
              </a:spcAft>
              <a:buClr>
                <a:srgbClr val="1CADE4"/>
              </a:buClr>
              <a:buFont typeface="Wingdings" panose="05000000000000000000" pitchFamily="2" charset="2"/>
              <a:buChar char="§"/>
            </a:pPr>
            <a:r>
              <a:rPr lang="pt-BR" dirty="0"/>
              <a:t>(OK) especialmente nas etapas após a Seleção Negativa</a:t>
            </a:r>
          </a:p>
          <a:p>
            <a:pPr marL="285750" indent="-285750">
              <a:spcAft>
                <a:spcPts val="600"/>
              </a:spcAft>
              <a:buClr>
                <a:srgbClr val="1CADE4"/>
              </a:buClr>
              <a:buFont typeface="Wingdings" panose="05000000000000000000" pitchFamily="2" charset="2"/>
              <a:buChar char="§"/>
            </a:pPr>
            <a:r>
              <a:rPr lang="en-US" dirty="0"/>
              <a:t>(OK) </a:t>
            </a:r>
            <a:r>
              <a:rPr lang="en-US" dirty="0" err="1"/>
              <a:t>Colher</a:t>
            </a:r>
            <a:r>
              <a:rPr lang="en-US" dirty="0"/>
              <a:t> dados de </a:t>
            </a:r>
            <a:r>
              <a:rPr lang="en-US" dirty="0" err="1"/>
              <a:t>execução</a:t>
            </a:r>
            <a:r>
              <a:rPr lang="en-US" dirty="0"/>
              <a:t> do </a:t>
            </a:r>
            <a:r>
              <a:rPr lang="en-US" dirty="0" err="1"/>
              <a:t>protótipo</a:t>
            </a:r>
            <a:r>
              <a:rPr lang="en-US" dirty="0"/>
              <a:t> da BSN</a:t>
            </a:r>
          </a:p>
          <a:p>
            <a:pPr marL="285750" indent="-285750">
              <a:spcAft>
                <a:spcPts val="600"/>
              </a:spcAft>
              <a:buClr>
                <a:srgbClr val="1CADE4"/>
              </a:buClr>
              <a:buFont typeface="Wingdings" panose="05000000000000000000" pitchFamily="2" charset="2"/>
              <a:buChar char="§"/>
            </a:pPr>
            <a:r>
              <a:rPr lang="en-US" dirty="0"/>
              <a:t>(</a:t>
            </a:r>
            <a:r>
              <a:rPr lang="en-US" dirty="0" err="1"/>
              <a:t>Parcial</a:t>
            </a:r>
            <a:r>
              <a:rPr lang="en-US" dirty="0"/>
              <a:t>) </a:t>
            </a:r>
            <a:r>
              <a:rPr lang="en-US" dirty="0" err="1"/>
              <a:t>Implementar</a:t>
            </a:r>
            <a:r>
              <a:rPr lang="en-US" dirty="0"/>
              <a:t> </a:t>
            </a:r>
            <a:r>
              <a:rPr lang="en-US" dirty="0" err="1"/>
              <a:t>metodologia</a:t>
            </a:r>
            <a:r>
              <a:rPr lang="en-US" dirty="0"/>
              <a:t> </a:t>
            </a:r>
          </a:p>
          <a:p>
            <a:pPr marL="285750" indent="-285750">
              <a:spcAft>
                <a:spcPts val="600"/>
              </a:spcAft>
              <a:buClr>
                <a:srgbClr val="1CADE4"/>
              </a:buClr>
              <a:buFont typeface="Wingdings" panose="05000000000000000000" pitchFamily="2" charset="2"/>
              <a:buChar char="§"/>
            </a:pPr>
            <a:r>
              <a:rPr lang="en-US" dirty="0" err="1"/>
              <a:t>Avaliação</a:t>
            </a:r>
            <a:r>
              <a:rPr lang="en-US" dirty="0"/>
              <a:t> </a:t>
            </a:r>
            <a:r>
              <a:rPr lang="en-US" dirty="0" err="1"/>
              <a:t>resultados</a:t>
            </a:r>
            <a:endParaRPr lang="en-US" dirty="0"/>
          </a:p>
          <a:p>
            <a:pPr marL="285750" indent="-285750">
              <a:spcAft>
                <a:spcPts val="600"/>
              </a:spcAft>
              <a:buClr>
                <a:srgbClr val="1CADE4"/>
              </a:buClr>
              <a:buFont typeface="Wingdings" panose="05000000000000000000" pitchFamily="2" charset="2"/>
              <a:buChar char="§"/>
            </a:pPr>
            <a:r>
              <a:rPr lang="en-US" dirty="0" err="1"/>
              <a:t>Finalizar</a:t>
            </a:r>
            <a:r>
              <a:rPr lang="en-US" dirty="0"/>
              <a:t> a </a:t>
            </a:r>
            <a:r>
              <a:rPr lang="en-US" dirty="0" err="1"/>
              <a:t>parte</a:t>
            </a:r>
            <a:r>
              <a:rPr lang="en-US" dirty="0"/>
              <a:t> </a:t>
            </a:r>
            <a:r>
              <a:rPr lang="en-US" dirty="0" err="1"/>
              <a:t>escrita</a:t>
            </a:r>
            <a:endParaRPr lang="en-US" dirty="0"/>
          </a:p>
        </p:txBody>
      </p:sp>
    </p:spTree>
    <p:extLst>
      <p:ext uri="{BB962C8B-B14F-4D97-AF65-F5344CB8AC3E}">
        <p14:creationId xmlns:p14="http://schemas.microsoft.com/office/powerpoint/2010/main" val="772340777"/>
      </p:ext>
    </p:extLst>
  </p:cSld>
  <p:clrMapOvr>
    <a:masterClrMapping/>
  </p:clrMapOvr>
  <p:extLst>
    <p:ext uri="{6950BFC3-D8DA-4A85-94F7-54DA5524770B}">
      <p188:commentRel xmlns:p188="http://schemas.microsoft.com/office/powerpoint/2018/8/main" r:id="rId2"/>
    </p:ext>
  </p:extLs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49D8E4-8B7E-4181-8666-4D549EE5E1A4}"/>
              </a:ext>
            </a:extLst>
          </p:cNvPr>
          <p:cNvSpPr>
            <a:spLocks noGrp="1"/>
          </p:cNvSpPr>
          <p:nvPr>
            <p:ph type="title"/>
          </p:nvPr>
        </p:nvSpPr>
        <p:spPr>
          <a:xfrm>
            <a:off x="581192" y="702156"/>
            <a:ext cx="11029616" cy="504344"/>
          </a:xfrm>
        </p:spPr>
        <p:txBody>
          <a:bodyPr>
            <a:normAutofit fontScale="90000"/>
          </a:bodyPr>
          <a:lstStyle/>
          <a:p>
            <a:r>
              <a:rPr lang="pt-BR" dirty="0"/>
              <a:t>Visão geral</a:t>
            </a:r>
          </a:p>
        </p:txBody>
      </p:sp>
      <p:sp>
        <p:nvSpPr>
          <p:cNvPr id="4" name="Espaço Reservado para Data 3">
            <a:extLst>
              <a:ext uri="{FF2B5EF4-FFF2-40B4-BE49-F238E27FC236}">
                <a16:creationId xmlns:a16="http://schemas.microsoft.com/office/drawing/2014/main" id="{9EA9363D-7BC1-48A3-98A0-48E87D92FA23}"/>
              </a:ext>
            </a:extLst>
          </p:cNvPr>
          <p:cNvSpPr>
            <a:spLocks noGrp="1"/>
          </p:cNvSpPr>
          <p:nvPr>
            <p:ph type="dt" sz="half" idx="10"/>
          </p:nvPr>
        </p:nvSpPr>
        <p:spPr/>
        <p:txBody>
          <a:bodyPr/>
          <a:lstStyle/>
          <a:p>
            <a:pPr rtl="0"/>
            <a:fld id="{D6866A0C-EEE8-4DE1-9ECF-51EC9C0B8BE2}" type="datetime1">
              <a:rPr lang="pt-BR" smtClean="0"/>
              <a:t>09/11/2022</a:t>
            </a:fld>
            <a:endParaRPr lang="en-US" dirty="0"/>
          </a:p>
        </p:txBody>
      </p:sp>
      <p:sp>
        <p:nvSpPr>
          <p:cNvPr id="5" name="Retângulo 4">
            <a:extLst>
              <a:ext uri="{FF2B5EF4-FFF2-40B4-BE49-F238E27FC236}">
                <a16:creationId xmlns:a16="http://schemas.microsoft.com/office/drawing/2014/main" id="{C06D43EA-1712-4454-88A8-0192A8AED8FD}"/>
              </a:ext>
            </a:extLst>
          </p:cNvPr>
          <p:cNvSpPr/>
          <p:nvPr/>
        </p:nvSpPr>
        <p:spPr>
          <a:xfrm>
            <a:off x="3382016" y="1641294"/>
            <a:ext cx="1499259" cy="160741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accent1">
                    <a:lumMod val="75000"/>
                  </a:schemeClr>
                </a:solidFill>
              </a:rPr>
              <a:t>Model Checking</a:t>
            </a:r>
          </a:p>
        </p:txBody>
      </p:sp>
      <p:sp>
        <p:nvSpPr>
          <p:cNvPr id="7" name="Retângulo 6">
            <a:extLst>
              <a:ext uri="{FF2B5EF4-FFF2-40B4-BE49-F238E27FC236}">
                <a16:creationId xmlns:a16="http://schemas.microsoft.com/office/drawing/2014/main" id="{15D84E7B-4608-4F60-810E-36C0DC4CCCC7}"/>
              </a:ext>
            </a:extLst>
          </p:cNvPr>
          <p:cNvSpPr/>
          <p:nvPr/>
        </p:nvSpPr>
        <p:spPr>
          <a:xfrm>
            <a:off x="5515132" y="1641294"/>
            <a:ext cx="2976786" cy="187591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accent1">
                    <a:lumMod val="75000"/>
                  </a:schemeClr>
                </a:solidFill>
              </a:rPr>
              <a:t>Contextual Analysis</a:t>
            </a:r>
          </a:p>
        </p:txBody>
      </p:sp>
      <p:sp>
        <p:nvSpPr>
          <p:cNvPr id="9" name="Retângulo 8">
            <a:extLst>
              <a:ext uri="{FF2B5EF4-FFF2-40B4-BE49-F238E27FC236}">
                <a16:creationId xmlns:a16="http://schemas.microsoft.com/office/drawing/2014/main" id="{533962DF-7AE6-485C-AC80-143B78B3DF81}"/>
              </a:ext>
            </a:extLst>
          </p:cNvPr>
          <p:cNvSpPr/>
          <p:nvPr/>
        </p:nvSpPr>
        <p:spPr>
          <a:xfrm>
            <a:off x="2071031" y="2460105"/>
            <a:ext cx="925586" cy="7039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CGM</a:t>
            </a:r>
          </a:p>
        </p:txBody>
      </p:sp>
      <p:sp>
        <p:nvSpPr>
          <p:cNvPr id="10" name="Retângulo 9">
            <a:extLst>
              <a:ext uri="{FF2B5EF4-FFF2-40B4-BE49-F238E27FC236}">
                <a16:creationId xmlns:a16="http://schemas.microsoft.com/office/drawing/2014/main" id="{EAA04DD6-27BB-4502-BACE-DD7EE2747963}"/>
              </a:ext>
            </a:extLst>
          </p:cNvPr>
          <p:cNvSpPr/>
          <p:nvPr/>
        </p:nvSpPr>
        <p:spPr>
          <a:xfrm>
            <a:off x="3583907" y="1921386"/>
            <a:ext cx="1066962" cy="42854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accent1">
                    <a:lumMod val="75000"/>
                  </a:schemeClr>
                </a:solidFill>
              </a:rPr>
              <a:t>System </a:t>
            </a:r>
            <a:r>
              <a:rPr lang="pt-BR" sz="1200" dirty="0" err="1">
                <a:solidFill>
                  <a:schemeClr val="accent1">
                    <a:lumMod val="75000"/>
                  </a:schemeClr>
                </a:solidFill>
              </a:rPr>
              <a:t>Properties</a:t>
            </a:r>
            <a:endParaRPr lang="pt-BR" sz="1200" dirty="0">
              <a:solidFill>
                <a:schemeClr val="accent1">
                  <a:lumMod val="75000"/>
                </a:schemeClr>
              </a:solidFill>
            </a:endParaRPr>
          </a:p>
        </p:txBody>
      </p:sp>
      <p:sp>
        <p:nvSpPr>
          <p:cNvPr id="11" name="Retângulo 10">
            <a:extLst>
              <a:ext uri="{FF2B5EF4-FFF2-40B4-BE49-F238E27FC236}">
                <a16:creationId xmlns:a16="http://schemas.microsoft.com/office/drawing/2014/main" id="{1883B687-AB5F-423D-9E8B-EDA9504FF2E3}"/>
              </a:ext>
            </a:extLst>
          </p:cNvPr>
          <p:cNvSpPr/>
          <p:nvPr/>
        </p:nvSpPr>
        <p:spPr>
          <a:xfrm>
            <a:off x="3583907" y="2567889"/>
            <a:ext cx="1066962" cy="48636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accent1">
                    <a:lumMod val="75000"/>
                  </a:schemeClr>
                </a:solidFill>
              </a:rPr>
              <a:t>System Model</a:t>
            </a:r>
          </a:p>
        </p:txBody>
      </p:sp>
      <p:cxnSp>
        <p:nvCxnSpPr>
          <p:cNvPr id="12" name="Conector: Angulado 11">
            <a:extLst>
              <a:ext uri="{FF2B5EF4-FFF2-40B4-BE49-F238E27FC236}">
                <a16:creationId xmlns:a16="http://schemas.microsoft.com/office/drawing/2014/main" id="{7CB282BE-E212-4BCB-9E2F-4A9FFD7B7149}"/>
              </a:ext>
            </a:extLst>
          </p:cNvPr>
          <p:cNvCxnSpPr>
            <a:cxnSpLocks/>
            <a:stCxn id="9" idx="3"/>
            <a:endCxn id="10" idx="1"/>
          </p:cNvCxnSpPr>
          <p:nvPr/>
        </p:nvCxnSpPr>
        <p:spPr>
          <a:xfrm flipV="1">
            <a:off x="2996617" y="2135660"/>
            <a:ext cx="587290" cy="67643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ctor: Angulado 12">
            <a:extLst>
              <a:ext uri="{FF2B5EF4-FFF2-40B4-BE49-F238E27FC236}">
                <a16:creationId xmlns:a16="http://schemas.microsoft.com/office/drawing/2014/main" id="{36C79AC1-DBF0-4021-A37A-41C35942FB35}"/>
              </a:ext>
            </a:extLst>
          </p:cNvPr>
          <p:cNvCxnSpPr>
            <a:cxnSpLocks/>
            <a:stCxn id="9" idx="3"/>
            <a:endCxn id="11" idx="1"/>
          </p:cNvCxnSpPr>
          <p:nvPr/>
        </p:nvCxnSpPr>
        <p:spPr>
          <a:xfrm flipV="1">
            <a:off x="2996617" y="2811070"/>
            <a:ext cx="587290" cy="102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tângulo 13">
            <a:extLst>
              <a:ext uri="{FF2B5EF4-FFF2-40B4-BE49-F238E27FC236}">
                <a16:creationId xmlns:a16="http://schemas.microsoft.com/office/drawing/2014/main" id="{9D86583A-2902-4464-B1F7-C76CD9AB7330}"/>
              </a:ext>
            </a:extLst>
          </p:cNvPr>
          <p:cNvSpPr/>
          <p:nvPr/>
        </p:nvSpPr>
        <p:spPr>
          <a:xfrm>
            <a:off x="1903712" y="1323786"/>
            <a:ext cx="3185104" cy="256423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100" dirty="0">
                <a:solidFill>
                  <a:srgbClr val="2F5597"/>
                </a:solidFill>
              </a:rPr>
              <a:t>A. </a:t>
            </a:r>
            <a:r>
              <a:rPr lang="pt-BR" sz="1100" dirty="0" err="1">
                <a:solidFill>
                  <a:srgbClr val="2F5597"/>
                </a:solidFill>
              </a:rPr>
              <a:t>From</a:t>
            </a:r>
            <a:r>
              <a:rPr lang="pt-BR" sz="1100" dirty="0">
                <a:solidFill>
                  <a:srgbClr val="2F5597"/>
                </a:solidFill>
              </a:rPr>
              <a:t> </a:t>
            </a:r>
            <a:r>
              <a:rPr lang="pt-BR" sz="1100" dirty="0" err="1">
                <a:solidFill>
                  <a:srgbClr val="2F5597"/>
                </a:solidFill>
              </a:rPr>
              <a:t>Goals</a:t>
            </a:r>
            <a:r>
              <a:rPr lang="pt-BR" sz="1100" dirty="0">
                <a:solidFill>
                  <a:srgbClr val="2F5597"/>
                </a:solidFill>
              </a:rPr>
              <a:t> </a:t>
            </a:r>
            <a:r>
              <a:rPr lang="pt-BR" sz="1100" dirty="0" err="1">
                <a:solidFill>
                  <a:srgbClr val="2F5597"/>
                </a:solidFill>
              </a:rPr>
              <a:t>to</a:t>
            </a:r>
            <a:r>
              <a:rPr lang="pt-BR" sz="1100" dirty="0">
                <a:solidFill>
                  <a:srgbClr val="2F5597"/>
                </a:solidFill>
              </a:rPr>
              <a:t> </a:t>
            </a:r>
            <a:r>
              <a:rPr lang="pt-BR" sz="1100" dirty="0" err="1">
                <a:solidFill>
                  <a:srgbClr val="2F5597"/>
                </a:solidFill>
              </a:rPr>
              <a:t>Properties</a:t>
            </a:r>
            <a:endParaRPr lang="pt-BR" sz="1100" dirty="0">
              <a:solidFill>
                <a:srgbClr val="2F5597"/>
              </a:solidFill>
            </a:endParaRPr>
          </a:p>
        </p:txBody>
      </p:sp>
      <p:sp>
        <p:nvSpPr>
          <p:cNvPr id="15" name="Triângulo isósceles 14">
            <a:extLst>
              <a:ext uri="{FF2B5EF4-FFF2-40B4-BE49-F238E27FC236}">
                <a16:creationId xmlns:a16="http://schemas.microsoft.com/office/drawing/2014/main" id="{7F1AC2D9-B235-4DB3-894F-2D19C9D60777}"/>
              </a:ext>
            </a:extLst>
          </p:cNvPr>
          <p:cNvSpPr/>
          <p:nvPr/>
        </p:nvSpPr>
        <p:spPr>
          <a:xfrm rot="5400000">
            <a:off x="4760099" y="1815109"/>
            <a:ext cx="990766"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tângulo 15">
            <a:extLst>
              <a:ext uri="{FF2B5EF4-FFF2-40B4-BE49-F238E27FC236}">
                <a16:creationId xmlns:a16="http://schemas.microsoft.com/office/drawing/2014/main" id="{66FF9AA4-D93F-45BA-8C07-9F20EA193476}"/>
              </a:ext>
            </a:extLst>
          </p:cNvPr>
          <p:cNvSpPr/>
          <p:nvPr/>
        </p:nvSpPr>
        <p:spPr>
          <a:xfrm>
            <a:off x="5404842" y="1323786"/>
            <a:ext cx="4880809" cy="256423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100" dirty="0">
                <a:solidFill>
                  <a:srgbClr val="2F5597"/>
                </a:solidFill>
              </a:rPr>
              <a:t>B. </a:t>
            </a:r>
            <a:r>
              <a:rPr lang="en-US" sz="1100" dirty="0">
                <a:solidFill>
                  <a:srgbClr val="2F5597"/>
                </a:solidFill>
              </a:rPr>
              <a:t>Enhancing Context Specification Through Learning</a:t>
            </a:r>
            <a:endParaRPr lang="pt-BR" sz="1100" dirty="0">
              <a:solidFill>
                <a:srgbClr val="2F5597"/>
              </a:solidFill>
            </a:endParaRPr>
          </a:p>
        </p:txBody>
      </p:sp>
      <p:sp>
        <p:nvSpPr>
          <p:cNvPr id="19" name="Retângulo 18">
            <a:extLst>
              <a:ext uri="{FF2B5EF4-FFF2-40B4-BE49-F238E27FC236}">
                <a16:creationId xmlns:a16="http://schemas.microsoft.com/office/drawing/2014/main" id="{0A5A3D7A-6CFD-4CB8-89A3-141E8646A4E1}"/>
              </a:ext>
            </a:extLst>
          </p:cNvPr>
          <p:cNvSpPr/>
          <p:nvPr/>
        </p:nvSpPr>
        <p:spPr>
          <a:xfrm>
            <a:off x="8800162" y="2188673"/>
            <a:ext cx="1394437" cy="748220"/>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bg1"/>
                </a:solidFill>
              </a:rPr>
              <a:t>New </a:t>
            </a:r>
            <a:r>
              <a:rPr lang="pt-BR" sz="1200" dirty="0" err="1">
                <a:solidFill>
                  <a:schemeClr val="bg1"/>
                </a:solidFill>
              </a:rPr>
              <a:t>Context</a:t>
            </a:r>
            <a:r>
              <a:rPr lang="pt-BR" sz="1200" dirty="0">
                <a:solidFill>
                  <a:schemeClr val="bg1"/>
                </a:solidFill>
              </a:rPr>
              <a:t> </a:t>
            </a:r>
            <a:r>
              <a:rPr lang="pt-BR" sz="1200" dirty="0" err="1">
                <a:solidFill>
                  <a:schemeClr val="bg1"/>
                </a:solidFill>
              </a:rPr>
              <a:t>variability</a:t>
            </a:r>
            <a:r>
              <a:rPr lang="pt-BR" sz="1200" dirty="0">
                <a:solidFill>
                  <a:schemeClr val="bg1"/>
                </a:solidFill>
              </a:rPr>
              <a:t> </a:t>
            </a:r>
            <a:r>
              <a:rPr lang="pt-BR" sz="1200" dirty="0" err="1">
                <a:solidFill>
                  <a:schemeClr val="bg1"/>
                </a:solidFill>
              </a:rPr>
              <a:t>information</a:t>
            </a:r>
            <a:endParaRPr lang="pt-BR" sz="1200" dirty="0">
              <a:solidFill>
                <a:schemeClr val="bg1"/>
              </a:solidFill>
            </a:endParaRPr>
          </a:p>
        </p:txBody>
      </p:sp>
      <p:sp>
        <p:nvSpPr>
          <p:cNvPr id="20" name="Triângulo isósceles 19">
            <a:extLst>
              <a:ext uri="{FF2B5EF4-FFF2-40B4-BE49-F238E27FC236}">
                <a16:creationId xmlns:a16="http://schemas.microsoft.com/office/drawing/2014/main" id="{A4D77962-9096-4F87-A6F3-9B79DCCAF733}"/>
              </a:ext>
            </a:extLst>
          </p:cNvPr>
          <p:cNvSpPr/>
          <p:nvPr/>
        </p:nvSpPr>
        <p:spPr>
          <a:xfrm rot="5400000">
            <a:off x="8113532" y="2523650"/>
            <a:ext cx="1099002"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tângulo 24">
            <a:extLst>
              <a:ext uri="{FF2B5EF4-FFF2-40B4-BE49-F238E27FC236}">
                <a16:creationId xmlns:a16="http://schemas.microsoft.com/office/drawing/2014/main" id="{C958F28D-5171-4A97-8802-BDA0C5B72C3C}"/>
              </a:ext>
            </a:extLst>
          </p:cNvPr>
          <p:cNvSpPr/>
          <p:nvPr/>
        </p:nvSpPr>
        <p:spPr>
          <a:xfrm>
            <a:off x="5649318" y="2239624"/>
            <a:ext cx="1016083" cy="791228"/>
          </a:xfrm>
          <a:prstGeom prst="rect">
            <a:avLst/>
          </a:prstGeom>
          <a:solidFill>
            <a:srgbClr val="A4D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a:solidFill>
                  <a:srgbClr val="1482AC"/>
                </a:solidFill>
              </a:rPr>
              <a:t>Negative </a:t>
            </a:r>
            <a:r>
              <a:rPr lang="pt-BR" sz="1100" dirty="0" err="1">
                <a:solidFill>
                  <a:srgbClr val="1482AC"/>
                </a:solidFill>
              </a:rPr>
              <a:t>Selection</a:t>
            </a:r>
            <a:endParaRPr lang="pt-BR" sz="1100" dirty="0">
              <a:solidFill>
                <a:srgbClr val="1482AC"/>
              </a:solidFill>
            </a:endParaRPr>
          </a:p>
        </p:txBody>
      </p:sp>
      <p:pic>
        <p:nvPicPr>
          <p:cNvPr id="28" name="Imagem 27">
            <a:extLst>
              <a:ext uri="{FF2B5EF4-FFF2-40B4-BE49-F238E27FC236}">
                <a16:creationId xmlns:a16="http://schemas.microsoft.com/office/drawing/2014/main" id="{C18F023A-0EDB-4B47-B7B3-7524D4363EE0}"/>
              </a:ext>
            </a:extLst>
          </p:cNvPr>
          <p:cNvPicPr>
            <a:picLocks noChangeAspect="1"/>
          </p:cNvPicPr>
          <p:nvPr/>
        </p:nvPicPr>
        <p:blipFill>
          <a:blip r:embed="rId2"/>
          <a:stretch>
            <a:fillRect/>
          </a:stretch>
        </p:blipFill>
        <p:spPr>
          <a:xfrm rot="16200000">
            <a:off x="3522614" y="2868180"/>
            <a:ext cx="60320" cy="80427"/>
          </a:xfrm>
          <a:prstGeom prst="rect">
            <a:avLst/>
          </a:prstGeom>
        </p:spPr>
      </p:pic>
      <p:pic>
        <p:nvPicPr>
          <p:cNvPr id="29" name="Imagem 28">
            <a:extLst>
              <a:ext uri="{FF2B5EF4-FFF2-40B4-BE49-F238E27FC236}">
                <a16:creationId xmlns:a16="http://schemas.microsoft.com/office/drawing/2014/main" id="{067E1A4F-7DA9-4DE1-9DEE-839E2D290984}"/>
              </a:ext>
            </a:extLst>
          </p:cNvPr>
          <p:cNvPicPr>
            <a:picLocks noChangeAspect="1"/>
          </p:cNvPicPr>
          <p:nvPr/>
        </p:nvPicPr>
        <p:blipFill>
          <a:blip r:embed="rId2"/>
          <a:stretch>
            <a:fillRect/>
          </a:stretch>
        </p:blipFill>
        <p:spPr>
          <a:xfrm rot="10800000">
            <a:off x="3596495" y="3052865"/>
            <a:ext cx="60320" cy="80427"/>
          </a:xfrm>
          <a:prstGeom prst="rect">
            <a:avLst/>
          </a:prstGeom>
        </p:spPr>
      </p:pic>
      <p:pic>
        <p:nvPicPr>
          <p:cNvPr id="30" name="Imagem 29">
            <a:extLst>
              <a:ext uri="{FF2B5EF4-FFF2-40B4-BE49-F238E27FC236}">
                <a16:creationId xmlns:a16="http://schemas.microsoft.com/office/drawing/2014/main" id="{DFD404E8-730E-4EC8-B426-819ACC91797A}"/>
              </a:ext>
            </a:extLst>
          </p:cNvPr>
          <p:cNvPicPr>
            <a:picLocks noChangeAspect="1"/>
          </p:cNvPicPr>
          <p:nvPr/>
        </p:nvPicPr>
        <p:blipFill>
          <a:blip r:embed="rId2"/>
          <a:stretch>
            <a:fillRect/>
          </a:stretch>
        </p:blipFill>
        <p:spPr>
          <a:xfrm rot="10800000">
            <a:off x="3907762" y="3052865"/>
            <a:ext cx="60320" cy="80427"/>
          </a:xfrm>
          <a:prstGeom prst="rect">
            <a:avLst/>
          </a:prstGeom>
        </p:spPr>
      </p:pic>
      <p:pic>
        <p:nvPicPr>
          <p:cNvPr id="31" name="Imagem 30">
            <a:extLst>
              <a:ext uri="{FF2B5EF4-FFF2-40B4-BE49-F238E27FC236}">
                <a16:creationId xmlns:a16="http://schemas.microsoft.com/office/drawing/2014/main" id="{E627F2DE-378F-4544-BCB0-CFF61273ACBB}"/>
              </a:ext>
            </a:extLst>
          </p:cNvPr>
          <p:cNvPicPr>
            <a:picLocks noChangeAspect="1"/>
          </p:cNvPicPr>
          <p:nvPr/>
        </p:nvPicPr>
        <p:blipFill>
          <a:blip r:embed="rId2"/>
          <a:stretch>
            <a:fillRect/>
          </a:stretch>
        </p:blipFill>
        <p:spPr>
          <a:xfrm rot="10800000">
            <a:off x="4219029" y="3052865"/>
            <a:ext cx="60320" cy="80427"/>
          </a:xfrm>
          <a:prstGeom prst="rect">
            <a:avLst/>
          </a:prstGeom>
        </p:spPr>
      </p:pic>
      <p:pic>
        <p:nvPicPr>
          <p:cNvPr id="32" name="Imagem 31">
            <a:extLst>
              <a:ext uri="{FF2B5EF4-FFF2-40B4-BE49-F238E27FC236}">
                <a16:creationId xmlns:a16="http://schemas.microsoft.com/office/drawing/2014/main" id="{C188EAE5-7C8C-449C-8459-6CB877180B9B}"/>
              </a:ext>
            </a:extLst>
          </p:cNvPr>
          <p:cNvPicPr>
            <a:picLocks noChangeAspect="1"/>
          </p:cNvPicPr>
          <p:nvPr/>
        </p:nvPicPr>
        <p:blipFill>
          <a:blip r:embed="rId2"/>
          <a:stretch>
            <a:fillRect/>
          </a:stretch>
        </p:blipFill>
        <p:spPr>
          <a:xfrm rot="10800000">
            <a:off x="4530296" y="3056410"/>
            <a:ext cx="60320" cy="80427"/>
          </a:xfrm>
          <a:prstGeom prst="rect">
            <a:avLst/>
          </a:prstGeom>
        </p:spPr>
      </p:pic>
      <p:pic>
        <p:nvPicPr>
          <p:cNvPr id="33" name="Imagem 32">
            <a:extLst>
              <a:ext uri="{FF2B5EF4-FFF2-40B4-BE49-F238E27FC236}">
                <a16:creationId xmlns:a16="http://schemas.microsoft.com/office/drawing/2014/main" id="{7B6ED676-4518-4C02-BCB3-6CCB4DE1F52F}"/>
              </a:ext>
            </a:extLst>
          </p:cNvPr>
          <p:cNvPicPr>
            <a:picLocks noChangeAspect="1"/>
          </p:cNvPicPr>
          <p:nvPr/>
        </p:nvPicPr>
        <p:blipFill>
          <a:blip r:embed="rId2"/>
          <a:stretch>
            <a:fillRect/>
          </a:stretch>
        </p:blipFill>
        <p:spPr>
          <a:xfrm rot="5221383">
            <a:off x="4658166" y="2877447"/>
            <a:ext cx="60320" cy="80427"/>
          </a:xfrm>
          <a:prstGeom prst="rect">
            <a:avLst/>
          </a:prstGeom>
        </p:spPr>
      </p:pic>
      <p:pic>
        <p:nvPicPr>
          <p:cNvPr id="34" name="Imagem 33">
            <a:extLst>
              <a:ext uri="{FF2B5EF4-FFF2-40B4-BE49-F238E27FC236}">
                <a16:creationId xmlns:a16="http://schemas.microsoft.com/office/drawing/2014/main" id="{72C27F92-462B-49FE-9F66-C571677F1AD2}"/>
              </a:ext>
            </a:extLst>
          </p:cNvPr>
          <p:cNvPicPr>
            <a:picLocks noChangeAspect="1"/>
          </p:cNvPicPr>
          <p:nvPr/>
        </p:nvPicPr>
        <p:blipFill>
          <a:blip r:embed="rId2"/>
          <a:stretch>
            <a:fillRect/>
          </a:stretch>
        </p:blipFill>
        <p:spPr>
          <a:xfrm rot="5221383">
            <a:off x="4654062" y="2651005"/>
            <a:ext cx="60320" cy="80427"/>
          </a:xfrm>
          <a:prstGeom prst="rect">
            <a:avLst/>
          </a:prstGeom>
        </p:spPr>
      </p:pic>
      <p:pic>
        <p:nvPicPr>
          <p:cNvPr id="35" name="Imagem 34">
            <a:extLst>
              <a:ext uri="{FF2B5EF4-FFF2-40B4-BE49-F238E27FC236}">
                <a16:creationId xmlns:a16="http://schemas.microsoft.com/office/drawing/2014/main" id="{1773C473-544F-47A8-B552-51D91120DB31}"/>
              </a:ext>
            </a:extLst>
          </p:cNvPr>
          <p:cNvPicPr>
            <a:picLocks noChangeAspect="1"/>
          </p:cNvPicPr>
          <p:nvPr/>
        </p:nvPicPr>
        <p:blipFill>
          <a:blip r:embed="rId2"/>
          <a:stretch>
            <a:fillRect/>
          </a:stretch>
        </p:blipFill>
        <p:spPr>
          <a:xfrm>
            <a:off x="3692109" y="2485000"/>
            <a:ext cx="60320" cy="80427"/>
          </a:xfrm>
          <a:prstGeom prst="rect">
            <a:avLst/>
          </a:prstGeom>
        </p:spPr>
      </p:pic>
      <p:pic>
        <p:nvPicPr>
          <p:cNvPr id="36" name="Imagem 35">
            <a:extLst>
              <a:ext uri="{FF2B5EF4-FFF2-40B4-BE49-F238E27FC236}">
                <a16:creationId xmlns:a16="http://schemas.microsoft.com/office/drawing/2014/main" id="{FC488BC7-608C-47ED-9EE3-43984B4D4A33}"/>
              </a:ext>
            </a:extLst>
          </p:cNvPr>
          <p:cNvPicPr>
            <a:picLocks noChangeAspect="1"/>
          </p:cNvPicPr>
          <p:nvPr/>
        </p:nvPicPr>
        <p:blipFill>
          <a:blip r:embed="rId2"/>
          <a:stretch>
            <a:fillRect/>
          </a:stretch>
        </p:blipFill>
        <p:spPr>
          <a:xfrm>
            <a:off x="4072978" y="2489015"/>
            <a:ext cx="60320" cy="80427"/>
          </a:xfrm>
          <a:prstGeom prst="rect">
            <a:avLst/>
          </a:prstGeom>
        </p:spPr>
      </p:pic>
      <p:pic>
        <p:nvPicPr>
          <p:cNvPr id="37" name="Imagem 36">
            <a:extLst>
              <a:ext uri="{FF2B5EF4-FFF2-40B4-BE49-F238E27FC236}">
                <a16:creationId xmlns:a16="http://schemas.microsoft.com/office/drawing/2014/main" id="{54E55700-4F92-44F5-89C2-4F1D4C280B1A}"/>
              </a:ext>
            </a:extLst>
          </p:cNvPr>
          <p:cNvPicPr>
            <a:picLocks noChangeAspect="1"/>
          </p:cNvPicPr>
          <p:nvPr/>
        </p:nvPicPr>
        <p:blipFill>
          <a:blip r:embed="rId2"/>
          <a:stretch>
            <a:fillRect/>
          </a:stretch>
        </p:blipFill>
        <p:spPr>
          <a:xfrm>
            <a:off x="4382292" y="2485000"/>
            <a:ext cx="60320" cy="80427"/>
          </a:xfrm>
          <a:prstGeom prst="rect">
            <a:avLst/>
          </a:prstGeom>
        </p:spPr>
      </p:pic>
      <p:sp>
        <p:nvSpPr>
          <p:cNvPr id="38" name="Triângulo isósceles 37">
            <a:extLst>
              <a:ext uri="{FF2B5EF4-FFF2-40B4-BE49-F238E27FC236}">
                <a16:creationId xmlns:a16="http://schemas.microsoft.com/office/drawing/2014/main" id="{F91C0549-7498-4379-A7A0-D27C65ABDD6D}"/>
              </a:ext>
            </a:extLst>
          </p:cNvPr>
          <p:cNvSpPr/>
          <p:nvPr/>
        </p:nvSpPr>
        <p:spPr>
          <a:xfrm rot="19782234">
            <a:off x="3425830" y="2942233"/>
            <a:ext cx="56672" cy="8485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riângulo isósceles 38">
            <a:extLst>
              <a:ext uri="{FF2B5EF4-FFF2-40B4-BE49-F238E27FC236}">
                <a16:creationId xmlns:a16="http://schemas.microsoft.com/office/drawing/2014/main" id="{7EE7EBE7-590B-4B29-8551-662CCD33175C}"/>
              </a:ext>
            </a:extLst>
          </p:cNvPr>
          <p:cNvSpPr/>
          <p:nvPr/>
        </p:nvSpPr>
        <p:spPr>
          <a:xfrm rot="335596">
            <a:off x="3570713" y="3146398"/>
            <a:ext cx="103672" cy="4571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riângulo isósceles 39">
            <a:extLst>
              <a:ext uri="{FF2B5EF4-FFF2-40B4-BE49-F238E27FC236}">
                <a16:creationId xmlns:a16="http://schemas.microsoft.com/office/drawing/2014/main" id="{A0FE8DA0-48FE-4A2B-B4B7-1517EF0983FE}"/>
              </a:ext>
            </a:extLst>
          </p:cNvPr>
          <p:cNvSpPr/>
          <p:nvPr/>
        </p:nvSpPr>
        <p:spPr>
          <a:xfrm rot="6122630">
            <a:off x="3848420" y="2443362"/>
            <a:ext cx="63838" cy="4571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riângulo isósceles 40">
            <a:extLst>
              <a:ext uri="{FF2B5EF4-FFF2-40B4-BE49-F238E27FC236}">
                <a16:creationId xmlns:a16="http://schemas.microsoft.com/office/drawing/2014/main" id="{263202C0-A756-42B0-8DBC-73B6BEAD5B9C}"/>
              </a:ext>
            </a:extLst>
          </p:cNvPr>
          <p:cNvSpPr/>
          <p:nvPr/>
        </p:nvSpPr>
        <p:spPr>
          <a:xfrm rot="6122630">
            <a:off x="4671719" y="2475669"/>
            <a:ext cx="63838" cy="4571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riângulo isósceles 41">
            <a:extLst>
              <a:ext uri="{FF2B5EF4-FFF2-40B4-BE49-F238E27FC236}">
                <a16:creationId xmlns:a16="http://schemas.microsoft.com/office/drawing/2014/main" id="{26D53537-65DF-4529-81DE-57EC5067A415}"/>
              </a:ext>
            </a:extLst>
          </p:cNvPr>
          <p:cNvSpPr/>
          <p:nvPr/>
        </p:nvSpPr>
        <p:spPr>
          <a:xfrm rot="8219667">
            <a:off x="4738426" y="2896098"/>
            <a:ext cx="49228" cy="4571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riângulo isósceles 42">
            <a:extLst>
              <a:ext uri="{FF2B5EF4-FFF2-40B4-BE49-F238E27FC236}">
                <a16:creationId xmlns:a16="http://schemas.microsoft.com/office/drawing/2014/main" id="{5273EFB6-5B23-4B8B-A9B9-3A98D1F1BEE0}"/>
              </a:ext>
            </a:extLst>
          </p:cNvPr>
          <p:cNvSpPr/>
          <p:nvPr/>
        </p:nvSpPr>
        <p:spPr>
          <a:xfrm rot="6122630">
            <a:off x="4253774" y="2498272"/>
            <a:ext cx="55574" cy="5859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riângulo isósceles 88">
            <a:extLst>
              <a:ext uri="{FF2B5EF4-FFF2-40B4-BE49-F238E27FC236}">
                <a16:creationId xmlns:a16="http://schemas.microsoft.com/office/drawing/2014/main" id="{2DEC4779-6FD5-4C65-906A-CD1F7A4D6AE3}"/>
              </a:ext>
            </a:extLst>
          </p:cNvPr>
          <p:cNvSpPr/>
          <p:nvPr/>
        </p:nvSpPr>
        <p:spPr>
          <a:xfrm rot="16200000">
            <a:off x="4718027" y="3094014"/>
            <a:ext cx="990766"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tângulo 89">
            <a:extLst>
              <a:ext uri="{FF2B5EF4-FFF2-40B4-BE49-F238E27FC236}">
                <a16:creationId xmlns:a16="http://schemas.microsoft.com/office/drawing/2014/main" id="{9CF3ED07-5F4A-4A0F-BC54-8B7E4D29ADCC}"/>
              </a:ext>
            </a:extLst>
          </p:cNvPr>
          <p:cNvSpPr/>
          <p:nvPr/>
        </p:nvSpPr>
        <p:spPr>
          <a:xfrm>
            <a:off x="3583906" y="3347894"/>
            <a:ext cx="1058589" cy="3944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err="1"/>
              <a:t>Operation</a:t>
            </a:r>
            <a:r>
              <a:rPr lang="pt-BR" sz="1200" dirty="0"/>
              <a:t> </a:t>
            </a:r>
            <a:r>
              <a:rPr lang="pt-BR" sz="1200" dirty="0" err="1"/>
              <a:t>Dataset</a:t>
            </a:r>
            <a:endParaRPr lang="pt-BR" sz="1200" dirty="0"/>
          </a:p>
        </p:txBody>
      </p:sp>
      <p:cxnSp>
        <p:nvCxnSpPr>
          <p:cNvPr id="91" name="Conector: Angulado 90">
            <a:extLst>
              <a:ext uri="{FF2B5EF4-FFF2-40B4-BE49-F238E27FC236}">
                <a16:creationId xmlns:a16="http://schemas.microsoft.com/office/drawing/2014/main" id="{70279CBC-23C0-47D1-B47D-935F4C507CAA}"/>
              </a:ext>
            </a:extLst>
          </p:cNvPr>
          <p:cNvCxnSpPr>
            <a:cxnSpLocks/>
            <a:stCxn id="9" idx="3"/>
            <a:endCxn id="90" idx="1"/>
          </p:cNvCxnSpPr>
          <p:nvPr/>
        </p:nvCxnSpPr>
        <p:spPr>
          <a:xfrm>
            <a:off x="2996617" y="2812094"/>
            <a:ext cx="587289" cy="73300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4901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tângulo 150">
            <a:extLst>
              <a:ext uri="{FF2B5EF4-FFF2-40B4-BE49-F238E27FC236}">
                <a16:creationId xmlns:a16="http://schemas.microsoft.com/office/drawing/2014/main" id="{452BCFBE-6A10-B29A-C82B-D56A0061A6D1}"/>
              </a:ext>
            </a:extLst>
          </p:cNvPr>
          <p:cNvSpPr/>
          <p:nvPr/>
        </p:nvSpPr>
        <p:spPr>
          <a:xfrm>
            <a:off x="1950721" y="5408224"/>
            <a:ext cx="1518185" cy="11021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Prototype Implementation</a:t>
            </a:r>
          </a:p>
        </p:txBody>
      </p:sp>
      <p:grpSp>
        <p:nvGrpSpPr>
          <p:cNvPr id="218" name="Agrupar 217">
            <a:extLst>
              <a:ext uri="{FF2B5EF4-FFF2-40B4-BE49-F238E27FC236}">
                <a16:creationId xmlns:a16="http://schemas.microsoft.com/office/drawing/2014/main" id="{667CBCF4-7C60-D173-EC2D-E2B726055564}"/>
              </a:ext>
            </a:extLst>
          </p:cNvPr>
          <p:cNvGrpSpPr/>
          <p:nvPr/>
        </p:nvGrpSpPr>
        <p:grpSpPr>
          <a:xfrm>
            <a:off x="2008982" y="5662139"/>
            <a:ext cx="1370151" cy="746492"/>
            <a:chOff x="121640" y="4800996"/>
            <a:chExt cx="1370151" cy="746492"/>
          </a:xfrm>
        </p:grpSpPr>
        <p:pic>
          <p:nvPicPr>
            <p:cNvPr id="217" name="Imagem 216">
              <a:extLst>
                <a:ext uri="{FF2B5EF4-FFF2-40B4-BE49-F238E27FC236}">
                  <a16:creationId xmlns:a16="http://schemas.microsoft.com/office/drawing/2014/main" id="{6D833729-5F71-1CC4-37E9-8E9FB4FBCD92}"/>
                </a:ext>
              </a:extLst>
            </p:cNvPr>
            <p:cNvPicPr>
              <a:picLocks noChangeAspect="1"/>
            </p:cNvPicPr>
            <p:nvPr/>
          </p:nvPicPr>
          <p:blipFill>
            <a:blip r:embed="rId2"/>
            <a:stretch>
              <a:fillRect/>
            </a:stretch>
          </p:blipFill>
          <p:spPr>
            <a:xfrm rot="16200000">
              <a:off x="220367" y="5241918"/>
              <a:ext cx="57277" cy="82424"/>
            </a:xfrm>
            <a:prstGeom prst="rect">
              <a:avLst/>
            </a:prstGeom>
          </p:spPr>
        </p:pic>
        <p:pic>
          <p:nvPicPr>
            <p:cNvPr id="213" name="Imagem 212">
              <a:extLst>
                <a:ext uri="{FF2B5EF4-FFF2-40B4-BE49-F238E27FC236}">
                  <a16:creationId xmlns:a16="http://schemas.microsoft.com/office/drawing/2014/main" id="{372345DE-4300-866A-CF4D-76D1389AEB75}"/>
                </a:ext>
              </a:extLst>
            </p:cNvPr>
            <p:cNvPicPr>
              <a:picLocks noChangeAspect="1"/>
            </p:cNvPicPr>
            <p:nvPr/>
          </p:nvPicPr>
          <p:blipFill>
            <a:blip r:embed="rId2"/>
            <a:stretch>
              <a:fillRect/>
            </a:stretch>
          </p:blipFill>
          <p:spPr>
            <a:xfrm rot="10968868">
              <a:off x="1234848" y="5405194"/>
              <a:ext cx="57277" cy="82424"/>
            </a:xfrm>
            <a:prstGeom prst="rect">
              <a:avLst/>
            </a:prstGeom>
          </p:spPr>
        </p:pic>
        <p:pic>
          <p:nvPicPr>
            <p:cNvPr id="214" name="Imagem 213">
              <a:extLst>
                <a:ext uri="{FF2B5EF4-FFF2-40B4-BE49-F238E27FC236}">
                  <a16:creationId xmlns:a16="http://schemas.microsoft.com/office/drawing/2014/main" id="{B6B26571-6FFF-F5E5-F5BD-5083198B8DF2}"/>
                </a:ext>
              </a:extLst>
            </p:cNvPr>
            <p:cNvPicPr>
              <a:picLocks noChangeAspect="1"/>
            </p:cNvPicPr>
            <p:nvPr/>
          </p:nvPicPr>
          <p:blipFill>
            <a:blip r:embed="rId2"/>
            <a:stretch>
              <a:fillRect/>
            </a:stretch>
          </p:blipFill>
          <p:spPr>
            <a:xfrm rot="10968868">
              <a:off x="920512" y="5405194"/>
              <a:ext cx="57277" cy="82424"/>
            </a:xfrm>
            <a:prstGeom prst="rect">
              <a:avLst/>
            </a:prstGeom>
          </p:spPr>
        </p:pic>
        <p:pic>
          <p:nvPicPr>
            <p:cNvPr id="215" name="Imagem 214">
              <a:extLst>
                <a:ext uri="{FF2B5EF4-FFF2-40B4-BE49-F238E27FC236}">
                  <a16:creationId xmlns:a16="http://schemas.microsoft.com/office/drawing/2014/main" id="{8752DD8E-AC72-44BF-E732-337D62A9474F}"/>
                </a:ext>
              </a:extLst>
            </p:cNvPr>
            <p:cNvPicPr>
              <a:picLocks noChangeAspect="1"/>
            </p:cNvPicPr>
            <p:nvPr/>
          </p:nvPicPr>
          <p:blipFill>
            <a:blip r:embed="rId2"/>
            <a:stretch>
              <a:fillRect/>
            </a:stretch>
          </p:blipFill>
          <p:spPr>
            <a:xfrm rot="10968868">
              <a:off x="613174" y="5405194"/>
              <a:ext cx="57277" cy="82424"/>
            </a:xfrm>
            <a:prstGeom prst="rect">
              <a:avLst/>
            </a:prstGeom>
          </p:spPr>
        </p:pic>
        <p:pic>
          <p:nvPicPr>
            <p:cNvPr id="216" name="Imagem 215">
              <a:extLst>
                <a:ext uri="{FF2B5EF4-FFF2-40B4-BE49-F238E27FC236}">
                  <a16:creationId xmlns:a16="http://schemas.microsoft.com/office/drawing/2014/main" id="{C7904CA2-BB19-C878-174A-51012A5D56A8}"/>
                </a:ext>
              </a:extLst>
            </p:cNvPr>
            <p:cNvPicPr>
              <a:picLocks noChangeAspect="1"/>
            </p:cNvPicPr>
            <p:nvPr/>
          </p:nvPicPr>
          <p:blipFill>
            <a:blip r:embed="rId2"/>
            <a:stretch>
              <a:fillRect/>
            </a:stretch>
          </p:blipFill>
          <p:spPr>
            <a:xfrm rot="10968868">
              <a:off x="290923" y="5405194"/>
              <a:ext cx="57277" cy="82424"/>
            </a:xfrm>
            <a:prstGeom prst="rect">
              <a:avLst/>
            </a:prstGeom>
          </p:spPr>
        </p:pic>
        <p:pic>
          <p:nvPicPr>
            <p:cNvPr id="211" name="Imagem 210">
              <a:extLst>
                <a:ext uri="{FF2B5EF4-FFF2-40B4-BE49-F238E27FC236}">
                  <a16:creationId xmlns:a16="http://schemas.microsoft.com/office/drawing/2014/main" id="{D1499D41-D82E-783F-BED5-1B8AA1E1B6B5}"/>
                </a:ext>
              </a:extLst>
            </p:cNvPr>
            <p:cNvPicPr>
              <a:picLocks noChangeAspect="1"/>
            </p:cNvPicPr>
            <p:nvPr/>
          </p:nvPicPr>
          <p:blipFill>
            <a:blip r:embed="rId2"/>
            <a:stretch>
              <a:fillRect/>
            </a:stretch>
          </p:blipFill>
          <p:spPr>
            <a:xfrm rot="5400000">
              <a:off x="1356743" y="5006864"/>
              <a:ext cx="57277" cy="82424"/>
            </a:xfrm>
            <a:prstGeom prst="rect">
              <a:avLst/>
            </a:prstGeom>
          </p:spPr>
        </p:pic>
        <p:pic>
          <p:nvPicPr>
            <p:cNvPr id="212" name="Imagem 211">
              <a:extLst>
                <a:ext uri="{FF2B5EF4-FFF2-40B4-BE49-F238E27FC236}">
                  <a16:creationId xmlns:a16="http://schemas.microsoft.com/office/drawing/2014/main" id="{76A04FCB-78B0-299E-4F62-667B76A1F8A8}"/>
                </a:ext>
              </a:extLst>
            </p:cNvPr>
            <p:cNvPicPr>
              <a:picLocks noChangeAspect="1"/>
            </p:cNvPicPr>
            <p:nvPr/>
          </p:nvPicPr>
          <p:blipFill>
            <a:blip r:embed="rId2"/>
            <a:stretch>
              <a:fillRect/>
            </a:stretch>
          </p:blipFill>
          <p:spPr>
            <a:xfrm rot="5400000">
              <a:off x="1356743" y="5234163"/>
              <a:ext cx="57277" cy="82424"/>
            </a:xfrm>
            <a:prstGeom prst="rect">
              <a:avLst/>
            </a:prstGeom>
          </p:spPr>
        </p:pic>
        <p:pic>
          <p:nvPicPr>
            <p:cNvPr id="208" name="Imagem 207">
              <a:extLst>
                <a:ext uri="{FF2B5EF4-FFF2-40B4-BE49-F238E27FC236}">
                  <a16:creationId xmlns:a16="http://schemas.microsoft.com/office/drawing/2014/main" id="{68C9024A-EDAD-D732-010E-2B850B7007A8}"/>
                </a:ext>
              </a:extLst>
            </p:cNvPr>
            <p:cNvPicPr>
              <a:picLocks noChangeAspect="1"/>
            </p:cNvPicPr>
            <p:nvPr/>
          </p:nvPicPr>
          <p:blipFill>
            <a:blip r:embed="rId2"/>
            <a:stretch>
              <a:fillRect/>
            </a:stretch>
          </p:blipFill>
          <p:spPr>
            <a:xfrm>
              <a:off x="385111" y="4858492"/>
              <a:ext cx="57277" cy="82424"/>
            </a:xfrm>
            <a:prstGeom prst="rect">
              <a:avLst/>
            </a:prstGeom>
          </p:spPr>
        </p:pic>
        <p:pic>
          <p:nvPicPr>
            <p:cNvPr id="209" name="Imagem 208">
              <a:extLst>
                <a:ext uri="{FF2B5EF4-FFF2-40B4-BE49-F238E27FC236}">
                  <a16:creationId xmlns:a16="http://schemas.microsoft.com/office/drawing/2014/main" id="{96C04698-0463-9EAB-D3B4-B4474C40D056}"/>
                </a:ext>
              </a:extLst>
            </p:cNvPr>
            <p:cNvPicPr>
              <a:picLocks noChangeAspect="1"/>
            </p:cNvPicPr>
            <p:nvPr/>
          </p:nvPicPr>
          <p:blipFill>
            <a:blip r:embed="rId2"/>
            <a:stretch>
              <a:fillRect/>
            </a:stretch>
          </p:blipFill>
          <p:spPr>
            <a:xfrm>
              <a:off x="770223" y="4858492"/>
              <a:ext cx="57277" cy="82424"/>
            </a:xfrm>
            <a:prstGeom prst="rect">
              <a:avLst/>
            </a:prstGeom>
          </p:spPr>
        </p:pic>
        <p:pic>
          <p:nvPicPr>
            <p:cNvPr id="210" name="Imagem 209">
              <a:extLst>
                <a:ext uri="{FF2B5EF4-FFF2-40B4-BE49-F238E27FC236}">
                  <a16:creationId xmlns:a16="http://schemas.microsoft.com/office/drawing/2014/main" id="{557BB805-A508-F671-6DE1-F53222BE5AE2}"/>
                </a:ext>
              </a:extLst>
            </p:cNvPr>
            <p:cNvPicPr>
              <a:picLocks noChangeAspect="1"/>
            </p:cNvPicPr>
            <p:nvPr/>
          </p:nvPicPr>
          <p:blipFill>
            <a:blip r:embed="rId2"/>
            <a:stretch>
              <a:fillRect/>
            </a:stretch>
          </p:blipFill>
          <p:spPr>
            <a:xfrm>
              <a:off x="1085402" y="4858492"/>
              <a:ext cx="57277" cy="82424"/>
            </a:xfrm>
            <a:prstGeom prst="rect">
              <a:avLst/>
            </a:prstGeom>
          </p:spPr>
        </p:pic>
        <p:sp>
          <p:nvSpPr>
            <p:cNvPr id="177" name="Retângulo 176">
              <a:extLst>
                <a:ext uri="{FF2B5EF4-FFF2-40B4-BE49-F238E27FC236}">
                  <a16:creationId xmlns:a16="http://schemas.microsoft.com/office/drawing/2014/main" id="{F3B62F4E-2B06-9AAF-C279-FD9E3BEAFB31}"/>
                </a:ext>
              </a:extLst>
            </p:cNvPr>
            <p:cNvSpPr/>
            <p:nvPr/>
          </p:nvSpPr>
          <p:spPr>
            <a:xfrm>
              <a:off x="280684" y="4932586"/>
              <a:ext cx="1073486" cy="47909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accent1">
                      <a:lumMod val="75000"/>
                    </a:schemeClr>
                  </a:solidFill>
                </a:rPr>
                <a:t>System </a:t>
              </a:r>
              <a:r>
                <a:rPr lang="en-US" sz="1200" dirty="0">
                  <a:solidFill>
                    <a:schemeClr val="accent1">
                      <a:lumMod val="75000"/>
                    </a:schemeClr>
                  </a:solidFill>
                </a:rPr>
                <a:t>Prototype</a:t>
              </a:r>
            </a:p>
          </p:txBody>
        </p:sp>
        <p:sp>
          <p:nvSpPr>
            <p:cNvPr id="188" name="Triângulo isósceles 187">
              <a:extLst>
                <a:ext uri="{FF2B5EF4-FFF2-40B4-BE49-F238E27FC236}">
                  <a16:creationId xmlns:a16="http://schemas.microsoft.com/office/drawing/2014/main" id="{DF2FE010-AC62-57C6-A2C4-9109A4EB1CF2}"/>
                </a:ext>
              </a:extLst>
            </p:cNvPr>
            <p:cNvSpPr/>
            <p:nvPr/>
          </p:nvSpPr>
          <p:spPr>
            <a:xfrm rot="19782234">
              <a:off x="121640" y="5301337"/>
              <a:ext cx="57019" cy="8358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Triângulo isósceles 188">
              <a:extLst>
                <a:ext uri="{FF2B5EF4-FFF2-40B4-BE49-F238E27FC236}">
                  <a16:creationId xmlns:a16="http://schemas.microsoft.com/office/drawing/2014/main" id="{3B7FBBB8-807B-3B71-7540-30CEC5443276}"/>
                </a:ext>
              </a:extLst>
            </p:cNvPr>
            <p:cNvSpPr/>
            <p:nvPr/>
          </p:nvSpPr>
          <p:spPr>
            <a:xfrm rot="335596">
              <a:off x="267409" y="5502452"/>
              <a:ext cx="104306" cy="45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Triângulo isósceles 189">
              <a:extLst>
                <a:ext uri="{FF2B5EF4-FFF2-40B4-BE49-F238E27FC236}">
                  <a16:creationId xmlns:a16="http://schemas.microsoft.com/office/drawing/2014/main" id="{9800C5E9-D300-93BE-8E5F-D201FEDFDC07}"/>
                </a:ext>
              </a:extLst>
            </p:cNvPr>
            <p:cNvSpPr/>
            <p:nvPr/>
          </p:nvSpPr>
          <p:spPr>
            <a:xfrm rot="6122630">
              <a:off x="547486" y="4809438"/>
              <a:ext cx="62884" cy="459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Triângulo isósceles 190">
              <a:extLst>
                <a:ext uri="{FF2B5EF4-FFF2-40B4-BE49-F238E27FC236}">
                  <a16:creationId xmlns:a16="http://schemas.microsoft.com/office/drawing/2014/main" id="{44942535-01F8-CC07-F852-DD9355219828}"/>
                </a:ext>
              </a:extLst>
            </p:cNvPr>
            <p:cNvSpPr/>
            <p:nvPr/>
          </p:nvSpPr>
          <p:spPr>
            <a:xfrm rot="6122630">
              <a:off x="1375819" y="4841263"/>
              <a:ext cx="62884" cy="459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Triângulo isósceles 191">
              <a:extLst>
                <a:ext uri="{FF2B5EF4-FFF2-40B4-BE49-F238E27FC236}">
                  <a16:creationId xmlns:a16="http://schemas.microsoft.com/office/drawing/2014/main" id="{7A4512E7-EAD3-88E8-23E7-09B45071ED10}"/>
                </a:ext>
              </a:extLst>
            </p:cNvPr>
            <p:cNvSpPr/>
            <p:nvPr/>
          </p:nvSpPr>
          <p:spPr>
            <a:xfrm rot="8219667">
              <a:off x="1442262" y="5255892"/>
              <a:ext cx="49529" cy="45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Triângulo isósceles 192">
              <a:extLst>
                <a:ext uri="{FF2B5EF4-FFF2-40B4-BE49-F238E27FC236}">
                  <a16:creationId xmlns:a16="http://schemas.microsoft.com/office/drawing/2014/main" id="{146C6ED2-770F-AE60-F9AD-1ACBD4DD5E9B}"/>
                </a:ext>
              </a:extLst>
            </p:cNvPr>
            <p:cNvSpPr/>
            <p:nvPr/>
          </p:nvSpPr>
          <p:spPr>
            <a:xfrm rot="6122630">
              <a:off x="955232" y="4863392"/>
              <a:ext cx="54744" cy="5894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5" name="Retângulo 144">
            <a:extLst>
              <a:ext uri="{FF2B5EF4-FFF2-40B4-BE49-F238E27FC236}">
                <a16:creationId xmlns:a16="http://schemas.microsoft.com/office/drawing/2014/main" id="{BDCE6A15-523F-6D5F-F28B-4E2D87B012F6}"/>
              </a:ext>
            </a:extLst>
          </p:cNvPr>
          <p:cNvSpPr/>
          <p:nvPr/>
        </p:nvSpPr>
        <p:spPr>
          <a:xfrm>
            <a:off x="5335867" y="4409859"/>
            <a:ext cx="2274954" cy="137052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Feature Engineering</a:t>
            </a:r>
          </a:p>
        </p:txBody>
      </p:sp>
      <p:sp>
        <p:nvSpPr>
          <p:cNvPr id="102" name="Triângulo isósceles 101">
            <a:extLst>
              <a:ext uri="{FF2B5EF4-FFF2-40B4-BE49-F238E27FC236}">
                <a16:creationId xmlns:a16="http://schemas.microsoft.com/office/drawing/2014/main" id="{1384D552-9B34-81BC-CD8A-62372A772C71}"/>
              </a:ext>
            </a:extLst>
          </p:cNvPr>
          <p:cNvSpPr/>
          <p:nvPr/>
        </p:nvSpPr>
        <p:spPr>
          <a:xfrm rot="10800000">
            <a:off x="2032663" y="5221311"/>
            <a:ext cx="2564500"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 name="Agrupar 103">
            <a:extLst>
              <a:ext uri="{FF2B5EF4-FFF2-40B4-BE49-F238E27FC236}">
                <a16:creationId xmlns:a16="http://schemas.microsoft.com/office/drawing/2014/main" id="{B9181C6E-CD88-32DD-3018-D6DE842CE5E7}"/>
              </a:ext>
            </a:extLst>
          </p:cNvPr>
          <p:cNvGrpSpPr/>
          <p:nvPr/>
        </p:nvGrpSpPr>
        <p:grpSpPr>
          <a:xfrm>
            <a:off x="1950721" y="3569042"/>
            <a:ext cx="2728384" cy="1602176"/>
            <a:chOff x="1950721" y="3588417"/>
            <a:chExt cx="2728384" cy="1582802"/>
          </a:xfrm>
        </p:grpSpPr>
        <p:sp>
          <p:nvSpPr>
            <p:cNvPr id="52" name="Retângulo 51">
              <a:extLst>
                <a:ext uri="{FF2B5EF4-FFF2-40B4-BE49-F238E27FC236}">
                  <a16:creationId xmlns:a16="http://schemas.microsoft.com/office/drawing/2014/main" id="{C4F34BA1-B65A-AD8B-2BE7-469C7E1603DF}"/>
                </a:ext>
              </a:extLst>
            </p:cNvPr>
            <p:cNvSpPr/>
            <p:nvPr/>
          </p:nvSpPr>
          <p:spPr>
            <a:xfrm>
              <a:off x="3320873" y="3633788"/>
              <a:ext cx="1281608" cy="147987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Model Checking</a:t>
              </a:r>
            </a:p>
          </p:txBody>
        </p:sp>
        <p:sp>
          <p:nvSpPr>
            <p:cNvPr id="53" name="Retângulo 52">
              <a:extLst>
                <a:ext uri="{FF2B5EF4-FFF2-40B4-BE49-F238E27FC236}">
                  <a16:creationId xmlns:a16="http://schemas.microsoft.com/office/drawing/2014/main" id="{1BAB27D4-AB00-E18C-5D8F-72C702E810F1}"/>
                </a:ext>
              </a:extLst>
            </p:cNvPr>
            <p:cNvSpPr/>
            <p:nvPr/>
          </p:nvSpPr>
          <p:spPr>
            <a:xfrm>
              <a:off x="2033275" y="4052106"/>
              <a:ext cx="925586" cy="7039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CGM</a:t>
              </a:r>
            </a:p>
          </p:txBody>
        </p:sp>
        <p:sp>
          <p:nvSpPr>
            <p:cNvPr id="54" name="Retângulo 53">
              <a:extLst>
                <a:ext uri="{FF2B5EF4-FFF2-40B4-BE49-F238E27FC236}">
                  <a16:creationId xmlns:a16="http://schemas.microsoft.com/office/drawing/2014/main" id="{6F183B03-01C8-359A-28DA-FE36D0934D07}"/>
                </a:ext>
              </a:extLst>
            </p:cNvPr>
            <p:cNvSpPr/>
            <p:nvPr/>
          </p:nvSpPr>
          <p:spPr>
            <a:xfrm>
              <a:off x="3432328" y="3871289"/>
              <a:ext cx="1066962" cy="42854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75000"/>
                    </a:schemeClr>
                  </a:solidFill>
                </a:rPr>
                <a:t>System Properties</a:t>
              </a:r>
            </a:p>
          </p:txBody>
        </p:sp>
        <p:sp>
          <p:nvSpPr>
            <p:cNvPr id="55" name="Retângulo 54">
              <a:extLst>
                <a:ext uri="{FF2B5EF4-FFF2-40B4-BE49-F238E27FC236}">
                  <a16:creationId xmlns:a16="http://schemas.microsoft.com/office/drawing/2014/main" id="{1070A83C-93BB-ADE1-37D8-BD73198B47BE}"/>
                </a:ext>
              </a:extLst>
            </p:cNvPr>
            <p:cNvSpPr/>
            <p:nvPr/>
          </p:nvSpPr>
          <p:spPr>
            <a:xfrm>
              <a:off x="3432328" y="4517792"/>
              <a:ext cx="1066962" cy="48636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accent1">
                      <a:lumMod val="75000"/>
                    </a:schemeClr>
                  </a:solidFill>
                </a:rPr>
                <a:t>System Model</a:t>
              </a:r>
            </a:p>
          </p:txBody>
        </p:sp>
        <p:sp>
          <p:nvSpPr>
            <p:cNvPr id="78" name="Triângulo isósceles 77">
              <a:extLst>
                <a:ext uri="{FF2B5EF4-FFF2-40B4-BE49-F238E27FC236}">
                  <a16:creationId xmlns:a16="http://schemas.microsoft.com/office/drawing/2014/main" id="{9AEC70AF-2DF8-D465-EEFA-F57A0E72D58E}"/>
                </a:ext>
              </a:extLst>
            </p:cNvPr>
            <p:cNvSpPr/>
            <p:nvPr/>
          </p:nvSpPr>
          <p:spPr>
            <a:xfrm rot="5400000">
              <a:off x="2811905" y="4345231"/>
              <a:ext cx="703978"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tângulo 102">
              <a:extLst>
                <a:ext uri="{FF2B5EF4-FFF2-40B4-BE49-F238E27FC236}">
                  <a16:creationId xmlns:a16="http://schemas.microsoft.com/office/drawing/2014/main" id="{B8B2B362-F829-1A63-987E-BD0510338969}"/>
                </a:ext>
              </a:extLst>
            </p:cNvPr>
            <p:cNvSpPr/>
            <p:nvPr/>
          </p:nvSpPr>
          <p:spPr>
            <a:xfrm>
              <a:off x="1950721" y="3588417"/>
              <a:ext cx="2728384" cy="1582802"/>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pt-BR" sz="1100" dirty="0">
                <a:solidFill>
                  <a:srgbClr val="2F5597"/>
                </a:solidFill>
              </a:endParaRPr>
            </a:p>
          </p:txBody>
        </p:sp>
      </p:grpSp>
      <p:cxnSp>
        <p:nvCxnSpPr>
          <p:cNvPr id="106" name="Conector reto 105">
            <a:extLst>
              <a:ext uri="{FF2B5EF4-FFF2-40B4-BE49-F238E27FC236}">
                <a16:creationId xmlns:a16="http://schemas.microsoft.com/office/drawing/2014/main" id="{86C93408-E409-EAB6-D257-450D98F33F5B}"/>
              </a:ext>
            </a:extLst>
          </p:cNvPr>
          <p:cNvCxnSpPr>
            <a:cxnSpLocks/>
          </p:cNvCxnSpPr>
          <p:nvPr/>
        </p:nvCxnSpPr>
        <p:spPr>
          <a:xfrm>
            <a:off x="373662" y="3801458"/>
            <a:ext cx="223297" cy="284105"/>
          </a:xfrm>
          <a:prstGeom prst="line">
            <a:avLst/>
          </a:prstGeom>
          <a:ln w="57150">
            <a:solidFill>
              <a:srgbClr val="117EA7"/>
            </a:solidFill>
            <a:prstDash val="sysDash"/>
          </a:ln>
        </p:spPr>
        <p:style>
          <a:lnRef idx="1">
            <a:schemeClr val="accent1"/>
          </a:lnRef>
          <a:fillRef idx="0">
            <a:schemeClr val="accent1"/>
          </a:fillRef>
          <a:effectRef idx="0">
            <a:schemeClr val="accent1"/>
          </a:effectRef>
          <a:fontRef idx="minor">
            <a:schemeClr val="tx1"/>
          </a:fontRef>
        </p:style>
      </p:cxnSp>
      <p:cxnSp>
        <p:nvCxnSpPr>
          <p:cNvPr id="107" name="Conector reto 106">
            <a:extLst>
              <a:ext uri="{FF2B5EF4-FFF2-40B4-BE49-F238E27FC236}">
                <a16:creationId xmlns:a16="http://schemas.microsoft.com/office/drawing/2014/main" id="{9212C43D-E11B-327A-9173-72711D41A05F}"/>
              </a:ext>
            </a:extLst>
          </p:cNvPr>
          <p:cNvCxnSpPr>
            <a:cxnSpLocks/>
          </p:cNvCxnSpPr>
          <p:nvPr/>
        </p:nvCxnSpPr>
        <p:spPr>
          <a:xfrm flipH="1">
            <a:off x="596959" y="3797678"/>
            <a:ext cx="218821" cy="287885"/>
          </a:xfrm>
          <a:prstGeom prst="line">
            <a:avLst/>
          </a:prstGeom>
          <a:ln w="57150">
            <a:solidFill>
              <a:srgbClr val="117EA7"/>
            </a:solidFill>
            <a:prstDash val="sysDash"/>
          </a:ln>
        </p:spPr>
        <p:style>
          <a:lnRef idx="1">
            <a:schemeClr val="accent1"/>
          </a:lnRef>
          <a:fillRef idx="0">
            <a:schemeClr val="accent1"/>
          </a:fillRef>
          <a:effectRef idx="0">
            <a:schemeClr val="accent1"/>
          </a:effectRef>
          <a:fontRef idx="minor">
            <a:schemeClr val="tx1"/>
          </a:fontRef>
        </p:style>
      </p:cxnSp>
      <p:cxnSp>
        <p:nvCxnSpPr>
          <p:cNvPr id="112" name="Conector reto 111">
            <a:extLst>
              <a:ext uri="{FF2B5EF4-FFF2-40B4-BE49-F238E27FC236}">
                <a16:creationId xmlns:a16="http://schemas.microsoft.com/office/drawing/2014/main" id="{73452842-F95D-D9DB-69C7-74BDCCBD107E}"/>
              </a:ext>
            </a:extLst>
          </p:cNvPr>
          <p:cNvCxnSpPr>
            <a:cxnSpLocks/>
          </p:cNvCxnSpPr>
          <p:nvPr/>
        </p:nvCxnSpPr>
        <p:spPr>
          <a:xfrm flipH="1">
            <a:off x="593737" y="4085563"/>
            <a:ext cx="3222" cy="373120"/>
          </a:xfrm>
          <a:prstGeom prst="line">
            <a:avLst/>
          </a:prstGeom>
          <a:ln w="57150">
            <a:solidFill>
              <a:srgbClr val="117EA7"/>
            </a:solidFill>
            <a:prstDash val="sysDash"/>
          </a:ln>
        </p:spPr>
        <p:style>
          <a:lnRef idx="1">
            <a:schemeClr val="accent1"/>
          </a:lnRef>
          <a:fillRef idx="0">
            <a:schemeClr val="accent1"/>
          </a:fillRef>
          <a:effectRef idx="0">
            <a:schemeClr val="accent1"/>
          </a:effectRef>
          <a:fontRef idx="minor">
            <a:schemeClr val="tx1"/>
          </a:fontRef>
        </p:style>
      </p:cxnSp>
      <p:sp>
        <p:nvSpPr>
          <p:cNvPr id="137" name="Retângulo 136">
            <a:extLst>
              <a:ext uri="{FF2B5EF4-FFF2-40B4-BE49-F238E27FC236}">
                <a16:creationId xmlns:a16="http://schemas.microsoft.com/office/drawing/2014/main" id="{A1CE227C-44AA-4F93-EB4D-0BEF6ED9817F}"/>
              </a:ext>
            </a:extLst>
          </p:cNvPr>
          <p:cNvSpPr/>
          <p:nvPr/>
        </p:nvSpPr>
        <p:spPr>
          <a:xfrm>
            <a:off x="3648539" y="5762074"/>
            <a:ext cx="848816" cy="3944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Operation Dataset</a:t>
            </a:r>
          </a:p>
        </p:txBody>
      </p:sp>
      <p:sp>
        <p:nvSpPr>
          <p:cNvPr id="138" name="Triângulo isósceles 137">
            <a:extLst>
              <a:ext uri="{FF2B5EF4-FFF2-40B4-BE49-F238E27FC236}">
                <a16:creationId xmlns:a16="http://schemas.microsoft.com/office/drawing/2014/main" id="{530BA5B9-946A-06E6-3266-68CB72F682AC}"/>
              </a:ext>
            </a:extLst>
          </p:cNvPr>
          <p:cNvSpPr/>
          <p:nvPr/>
        </p:nvSpPr>
        <p:spPr>
          <a:xfrm rot="5400000">
            <a:off x="3258403" y="5921957"/>
            <a:ext cx="600639" cy="7464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tângulo 138">
            <a:extLst>
              <a:ext uri="{FF2B5EF4-FFF2-40B4-BE49-F238E27FC236}">
                <a16:creationId xmlns:a16="http://schemas.microsoft.com/office/drawing/2014/main" id="{73C9C16D-36AC-5DE3-7AE3-D8BE1157119B}"/>
              </a:ext>
            </a:extLst>
          </p:cNvPr>
          <p:cNvSpPr/>
          <p:nvPr/>
        </p:nvSpPr>
        <p:spPr>
          <a:xfrm>
            <a:off x="1727040" y="3230155"/>
            <a:ext cx="3185104" cy="3427819"/>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100" dirty="0">
                <a:solidFill>
                  <a:srgbClr val="2F5597"/>
                </a:solidFill>
              </a:rPr>
              <a:t>A. </a:t>
            </a:r>
            <a:r>
              <a:rPr lang="pt-BR" sz="1100" dirty="0" err="1">
                <a:solidFill>
                  <a:srgbClr val="2F5597"/>
                </a:solidFill>
              </a:rPr>
              <a:t>From</a:t>
            </a:r>
            <a:r>
              <a:rPr lang="pt-BR" sz="1100" dirty="0">
                <a:solidFill>
                  <a:srgbClr val="2F5597"/>
                </a:solidFill>
              </a:rPr>
              <a:t> </a:t>
            </a:r>
            <a:r>
              <a:rPr lang="pt-BR" sz="1100" dirty="0" err="1">
                <a:solidFill>
                  <a:srgbClr val="2F5597"/>
                </a:solidFill>
              </a:rPr>
              <a:t>Goals</a:t>
            </a:r>
            <a:r>
              <a:rPr lang="pt-BR" sz="1100" dirty="0">
                <a:solidFill>
                  <a:srgbClr val="2F5597"/>
                </a:solidFill>
              </a:rPr>
              <a:t> </a:t>
            </a:r>
            <a:r>
              <a:rPr lang="pt-BR" sz="1100" dirty="0" err="1">
                <a:solidFill>
                  <a:srgbClr val="2F5597"/>
                </a:solidFill>
              </a:rPr>
              <a:t>to</a:t>
            </a:r>
            <a:r>
              <a:rPr lang="pt-BR" sz="1100" dirty="0">
                <a:solidFill>
                  <a:srgbClr val="2F5597"/>
                </a:solidFill>
              </a:rPr>
              <a:t> </a:t>
            </a:r>
            <a:r>
              <a:rPr lang="pt-BR" sz="1100" dirty="0" err="1">
                <a:solidFill>
                  <a:srgbClr val="2F5597"/>
                </a:solidFill>
              </a:rPr>
              <a:t>Properties</a:t>
            </a:r>
            <a:endParaRPr lang="pt-BR" sz="1100" dirty="0">
              <a:solidFill>
                <a:srgbClr val="2F5597"/>
              </a:solidFill>
            </a:endParaRPr>
          </a:p>
        </p:txBody>
      </p:sp>
      <p:sp>
        <p:nvSpPr>
          <p:cNvPr id="140" name="Triângulo isósceles 139">
            <a:extLst>
              <a:ext uri="{FF2B5EF4-FFF2-40B4-BE49-F238E27FC236}">
                <a16:creationId xmlns:a16="http://schemas.microsoft.com/office/drawing/2014/main" id="{E5F84C53-AF44-483D-9A07-F07E73645AA6}"/>
              </a:ext>
            </a:extLst>
          </p:cNvPr>
          <p:cNvSpPr/>
          <p:nvPr/>
        </p:nvSpPr>
        <p:spPr>
          <a:xfrm rot="5400000">
            <a:off x="4676966" y="4513136"/>
            <a:ext cx="793748"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tângulo 141">
            <a:extLst>
              <a:ext uri="{FF2B5EF4-FFF2-40B4-BE49-F238E27FC236}">
                <a16:creationId xmlns:a16="http://schemas.microsoft.com/office/drawing/2014/main" id="{70095F39-D8AC-C2D3-7B8F-543742D7968F}"/>
              </a:ext>
            </a:extLst>
          </p:cNvPr>
          <p:cNvSpPr/>
          <p:nvPr/>
        </p:nvSpPr>
        <p:spPr>
          <a:xfrm>
            <a:off x="7909597" y="4420501"/>
            <a:ext cx="2583180" cy="137052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Negative Selection</a:t>
            </a:r>
          </a:p>
        </p:txBody>
      </p:sp>
      <p:sp>
        <p:nvSpPr>
          <p:cNvPr id="143" name="Retângulo 142">
            <a:extLst>
              <a:ext uri="{FF2B5EF4-FFF2-40B4-BE49-F238E27FC236}">
                <a16:creationId xmlns:a16="http://schemas.microsoft.com/office/drawing/2014/main" id="{C569569A-B5A6-BDFD-2203-4C723E7F2395}"/>
              </a:ext>
            </a:extLst>
          </p:cNvPr>
          <p:cNvSpPr/>
          <p:nvPr/>
        </p:nvSpPr>
        <p:spPr>
          <a:xfrm>
            <a:off x="5433737" y="4743725"/>
            <a:ext cx="1016083" cy="916543"/>
          </a:xfrm>
          <a:prstGeom prst="rect">
            <a:avLst/>
          </a:prstGeom>
          <a:solidFill>
            <a:srgbClr val="A4D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1482AC"/>
                </a:solidFill>
              </a:rPr>
              <a:t>Data Processing</a:t>
            </a:r>
          </a:p>
        </p:txBody>
      </p:sp>
      <p:sp>
        <p:nvSpPr>
          <p:cNvPr id="144" name="Retângulo 143">
            <a:extLst>
              <a:ext uri="{FF2B5EF4-FFF2-40B4-BE49-F238E27FC236}">
                <a16:creationId xmlns:a16="http://schemas.microsoft.com/office/drawing/2014/main" id="{DD1ABC2F-9351-BAB8-B53A-8A321699838E}"/>
              </a:ext>
            </a:extLst>
          </p:cNvPr>
          <p:cNvSpPr/>
          <p:nvPr/>
        </p:nvSpPr>
        <p:spPr>
          <a:xfrm>
            <a:off x="7991382" y="4743725"/>
            <a:ext cx="1384695" cy="916543"/>
          </a:xfrm>
          <a:prstGeom prst="rect">
            <a:avLst/>
          </a:prstGeom>
          <a:solidFill>
            <a:srgbClr val="A4D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1482AC"/>
                </a:solidFill>
              </a:rPr>
              <a:t>Negative Selection Algorithm</a:t>
            </a:r>
          </a:p>
        </p:txBody>
      </p:sp>
      <p:sp>
        <p:nvSpPr>
          <p:cNvPr id="146" name="Retângulo 145">
            <a:extLst>
              <a:ext uri="{FF2B5EF4-FFF2-40B4-BE49-F238E27FC236}">
                <a16:creationId xmlns:a16="http://schemas.microsoft.com/office/drawing/2014/main" id="{95553517-568B-E985-BA39-AE2700AD8A37}"/>
              </a:ext>
            </a:extLst>
          </p:cNvPr>
          <p:cNvSpPr/>
          <p:nvPr/>
        </p:nvSpPr>
        <p:spPr>
          <a:xfrm>
            <a:off x="6503442" y="4743725"/>
            <a:ext cx="1016083" cy="916543"/>
          </a:xfrm>
          <a:prstGeom prst="rect">
            <a:avLst/>
          </a:prstGeom>
          <a:solidFill>
            <a:srgbClr val="A4D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1482AC"/>
                </a:solidFill>
              </a:rPr>
              <a:t>Data Labeling</a:t>
            </a:r>
          </a:p>
        </p:txBody>
      </p:sp>
      <p:sp>
        <p:nvSpPr>
          <p:cNvPr id="148" name="Retângulo 147">
            <a:extLst>
              <a:ext uri="{FF2B5EF4-FFF2-40B4-BE49-F238E27FC236}">
                <a16:creationId xmlns:a16="http://schemas.microsoft.com/office/drawing/2014/main" id="{62265A00-892A-AD3A-86D5-168349B83496}"/>
              </a:ext>
            </a:extLst>
          </p:cNvPr>
          <p:cNvSpPr/>
          <p:nvPr/>
        </p:nvSpPr>
        <p:spPr>
          <a:xfrm>
            <a:off x="9520816" y="5510322"/>
            <a:ext cx="903971" cy="14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Detectors set</a:t>
            </a:r>
          </a:p>
        </p:txBody>
      </p:sp>
      <p:sp>
        <p:nvSpPr>
          <p:cNvPr id="149" name="Triângulo isósceles 148">
            <a:extLst>
              <a:ext uri="{FF2B5EF4-FFF2-40B4-BE49-F238E27FC236}">
                <a16:creationId xmlns:a16="http://schemas.microsoft.com/office/drawing/2014/main" id="{9C43BACE-F29C-9B80-3376-591129FB70E7}"/>
              </a:ext>
            </a:extLst>
          </p:cNvPr>
          <p:cNvSpPr/>
          <p:nvPr/>
        </p:nvSpPr>
        <p:spPr>
          <a:xfrm rot="5400000">
            <a:off x="7241866" y="4970279"/>
            <a:ext cx="1036686"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riângulo isósceles 149">
            <a:extLst>
              <a:ext uri="{FF2B5EF4-FFF2-40B4-BE49-F238E27FC236}">
                <a16:creationId xmlns:a16="http://schemas.microsoft.com/office/drawing/2014/main" id="{43A12A27-2C4C-B322-3E01-D4065CC67EB9}"/>
              </a:ext>
            </a:extLst>
          </p:cNvPr>
          <p:cNvSpPr/>
          <p:nvPr/>
        </p:nvSpPr>
        <p:spPr>
          <a:xfrm rot="5400000">
            <a:off x="9060139" y="5171918"/>
            <a:ext cx="791228" cy="6300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tângulo 151">
            <a:extLst>
              <a:ext uri="{FF2B5EF4-FFF2-40B4-BE49-F238E27FC236}">
                <a16:creationId xmlns:a16="http://schemas.microsoft.com/office/drawing/2014/main" id="{1EFB4517-F2F9-A6CD-51FD-36DFC015C06F}"/>
              </a:ext>
            </a:extLst>
          </p:cNvPr>
          <p:cNvSpPr/>
          <p:nvPr/>
        </p:nvSpPr>
        <p:spPr>
          <a:xfrm>
            <a:off x="5229607" y="4052080"/>
            <a:ext cx="5339277" cy="189613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100" dirty="0">
                <a:solidFill>
                  <a:srgbClr val="2F5597"/>
                </a:solidFill>
              </a:rPr>
              <a:t>B. </a:t>
            </a:r>
            <a:r>
              <a:rPr lang="en-US" sz="1100" dirty="0">
                <a:solidFill>
                  <a:srgbClr val="2F5597"/>
                </a:solidFill>
              </a:rPr>
              <a:t>Enhancing Context Specification Through Learning</a:t>
            </a:r>
            <a:endParaRPr lang="pt-BR" sz="1100" dirty="0">
              <a:solidFill>
                <a:srgbClr val="2F5597"/>
              </a:solidFill>
            </a:endParaRPr>
          </a:p>
        </p:txBody>
      </p:sp>
      <p:sp>
        <p:nvSpPr>
          <p:cNvPr id="155" name="Triângulo isósceles 154">
            <a:extLst>
              <a:ext uri="{FF2B5EF4-FFF2-40B4-BE49-F238E27FC236}">
                <a16:creationId xmlns:a16="http://schemas.microsoft.com/office/drawing/2014/main" id="{44977D26-F217-7215-6B53-2CF5AD3E49A6}"/>
              </a:ext>
            </a:extLst>
          </p:cNvPr>
          <p:cNvSpPr/>
          <p:nvPr/>
        </p:nvSpPr>
        <p:spPr>
          <a:xfrm rot="16200000">
            <a:off x="4676967" y="5347973"/>
            <a:ext cx="793748"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5" name="Conector reto 224">
            <a:extLst>
              <a:ext uri="{FF2B5EF4-FFF2-40B4-BE49-F238E27FC236}">
                <a16:creationId xmlns:a16="http://schemas.microsoft.com/office/drawing/2014/main" id="{074C245A-EAB4-9BEE-942D-C8D4341B84F6}"/>
              </a:ext>
            </a:extLst>
          </p:cNvPr>
          <p:cNvCxnSpPr>
            <a:cxnSpLocks/>
          </p:cNvCxnSpPr>
          <p:nvPr/>
        </p:nvCxnSpPr>
        <p:spPr>
          <a:xfrm>
            <a:off x="385845" y="2022556"/>
            <a:ext cx="223297" cy="284105"/>
          </a:xfrm>
          <a:prstGeom prst="line">
            <a:avLst/>
          </a:prstGeom>
          <a:ln w="57150">
            <a:solidFill>
              <a:srgbClr val="117EA7"/>
            </a:solidFill>
            <a:prstDash val="solid"/>
          </a:ln>
        </p:spPr>
        <p:style>
          <a:lnRef idx="1">
            <a:schemeClr val="accent1"/>
          </a:lnRef>
          <a:fillRef idx="0">
            <a:schemeClr val="accent1"/>
          </a:fillRef>
          <a:effectRef idx="0">
            <a:schemeClr val="accent1"/>
          </a:effectRef>
          <a:fontRef idx="minor">
            <a:schemeClr val="tx1"/>
          </a:fontRef>
        </p:style>
      </p:cxnSp>
      <p:cxnSp>
        <p:nvCxnSpPr>
          <p:cNvPr id="226" name="Conector reto 225">
            <a:extLst>
              <a:ext uri="{FF2B5EF4-FFF2-40B4-BE49-F238E27FC236}">
                <a16:creationId xmlns:a16="http://schemas.microsoft.com/office/drawing/2014/main" id="{1B8362E9-3446-A97C-C7EB-1D120DAFEE0A}"/>
              </a:ext>
            </a:extLst>
          </p:cNvPr>
          <p:cNvCxnSpPr>
            <a:cxnSpLocks/>
          </p:cNvCxnSpPr>
          <p:nvPr/>
        </p:nvCxnSpPr>
        <p:spPr>
          <a:xfrm flipH="1">
            <a:off x="609142" y="2018776"/>
            <a:ext cx="218821" cy="287885"/>
          </a:xfrm>
          <a:prstGeom prst="line">
            <a:avLst/>
          </a:prstGeom>
          <a:ln w="57150">
            <a:solidFill>
              <a:srgbClr val="117EA7"/>
            </a:solidFill>
            <a:prstDash val="solid"/>
          </a:ln>
        </p:spPr>
        <p:style>
          <a:lnRef idx="1">
            <a:schemeClr val="accent1"/>
          </a:lnRef>
          <a:fillRef idx="0">
            <a:schemeClr val="accent1"/>
          </a:fillRef>
          <a:effectRef idx="0">
            <a:schemeClr val="accent1"/>
          </a:effectRef>
          <a:fontRef idx="minor">
            <a:schemeClr val="tx1"/>
          </a:fontRef>
        </p:style>
      </p:cxnSp>
      <p:cxnSp>
        <p:nvCxnSpPr>
          <p:cNvPr id="227" name="Conector reto 226">
            <a:extLst>
              <a:ext uri="{FF2B5EF4-FFF2-40B4-BE49-F238E27FC236}">
                <a16:creationId xmlns:a16="http://schemas.microsoft.com/office/drawing/2014/main" id="{14941A72-D601-A8DC-17BA-D5D3427AE23E}"/>
              </a:ext>
            </a:extLst>
          </p:cNvPr>
          <p:cNvCxnSpPr>
            <a:cxnSpLocks/>
          </p:cNvCxnSpPr>
          <p:nvPr/>
        </p:nvCxnSpPr>
        <p:spPr>
          <a:xfrm flipH="1">
            <a:off x="605920" y="2306661"/>
            <a:ext cx="3222" cy="373120"/>
          </a:xfrm>
          <a:prstGeom prst="line">
            <a:avLst/>
          </a:prstGeom>
          <a:ln w="57150">
            <a:solidFill>
              <a:srgbClr val="117EA7"/>
            </a:solidFill>
            <a:prstDash val="solid"/>
          </a:ln>
        </p:spPr>
        <p:style>
          <a:lnRef idx="1">
            <a:schemeClr val="accent1"/>
          </a:lnRef>
          <a:fillRef idx="0">
            <a:schemeClr val="accent1"/>
          </a:fillRef>
          <a:effectRef idx="0">
            <a:schemeClr val="accent1"/>
          </a:effectRef>
          <a:fontRef idx="minor">
            <a:schemeClr val="tx1"/>
          </a:fontRef>
        </p:style>
      </p:cxnSp>
      <p:cxnSp>
        <p:nvCxnSpPr>
          <p:cNvPr id="230" name="Conector reto 229">
            <a:extLst>
              <a:ext uri="{FF2B5EF4-FFF2-40B4-BE49-F238E27FC236}">
                <a16:creationId xmlns:a16="http://schemas.microsoft.com/office/drawing/2014/main" id="{C709624C-CDEE-CEBC-CF36-1049E20F116B}"/>
              </a:ext>
            </a:extLst>
          </p:cNvPr>
          <p:cNvCxnSpPr>
            <a:cxnSpLocks/>
          </p:cNvCxnSpPr>
          <p:nvPr/>
        </p:nvCxnSpPr>
        <p:spPr>
          <a:xfrm flipH="1">
            <a:off x="1504997" y="2319327"/>
            <a:ext cx="3222" cy="373120"/>
          </a:xfrm>
          <a:prstGeom prst="line">
            <a:avLst/>
          </a:prstGeom>
          <a:ln w="57150">
            <a:solidFill>
              <a:srgbClr val="117EA7"/>
            </a:solidFill>
            <a:prstDash val="solid"/>
          </a:ln>
        </p:spPr>
        <p:style>
          <a:lnRef idx="1">
            <a:schemeClr val="accent1"/>
          </a:lnRef>
          <a:fillRef idx="0">
            <a:schemeClr val="accent1"/>
          </a:fillRef>
          <a:effectRef idx="0">
            <a:schemeClr val="accent1"/>
          </a:effectRef>
          <a:fontRef idx="minor">
            <a:schemeClr val="tx1"/>
          </a:fontRef>
        </p:style>
      </p:cxnSp>
      <p:cxnSp>
        <p:nvCxnSpPr>
          <p:cNvPr id="233" name="Conector reto 232">
            <a:extLst>
              <a:ext uri="{FF2B5EF4-FFF2-40B4-BE49-F238E27FC236}">
                <a16:creationId xmlns:a16="http://schemas.microsoft.com/office/drawing/2014/main" id="{93EF510A-AE5E-FD94-9B2D-E4A5A613A50A}"/>
              </a:ext>
            </a:extLst>
          </p:cNvPr>
          <p:cNvCxnSpPr>
            <a:cxnSpLocks/>
          </p:cNvCxnSpPr>
          <p:nvPr/>
        </p:nvCxnSpPr>
        <p:spPr>
          <a:xfrm flipH="1">
            <a:off x="2444742" y="2306661"/>
            <a:ext cx="3222" cy="373120"/>
          </a:xfrm>
          <a:prstGeom prst="line">
            <a:avLst/>
          </a:prstGeom>
          <a:ln w="57150">
            <a:solidFill>
              <a:srgbClr val="117EA7"/>
            </a:solidFill>
            <a:prstDash val="solid"/>
          </a:ln>
        </p:spPr>
        <p:style>
          <a:lnRef idx="1">
            <a:schemeClr val="accent1"/>
          </a:lnRef>
          <a:fillRef idx="0">
            <a:schemeClr val="accent1"/>
          </a:fillRef>
          <a:effectRef idx="0">
            <a:schemeClr val="accent1"/>
          </a:effectRef>
          <a:fontRef idx="minor">
            <a:schemeClr val="tx1"/>
          </a:fontRef>
        </p:style>
      </p:cxnSp>
      <p:sp>
        <p:nvSpPr>
          <p:cNvPr id="234" name="Semicírculo 233">
            <a:extLst>
              <a:ext uri="{FF2B5EF4-FFF2-40B4-BE49-F238E27FC236}">
                <a16:creationId xmlns:a16="http://schemas.microsoft.com/office/drawing/2014/main" id="{984BF773-9A6B-9C00-D424-B512DA9E6CDB}"/>
              </a:ext>
            </a:extLst>
          </p:cNvPr>
          <p:cNvSpPr/>
          <p:nvPr/>
        </p:nvSpPr>
        <p:spPr>
          <a:xfrm rot="10800000">
            <a:off x="2205038" y="1698858"/>
            <a:ext cx="478631" cy="599122"/>
          </a:xfrm>
          <a:prstGeom prst="blockArc">
            <a:avLst>
              <a:gd name="adj1" fmla="val 10800000"/>
              <a:gd name="adj2" fmla="val 21581940"/>
              <a:gd name="adj3" fmla="val 5680"/>
            </a:avLst>
          </a:prstGeom>
          <a:solidFill>
            <a:srgbClr val="117E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cxnSp>
        <p:nvCxnSpPr>
          <p:cNvPr id="237" name="Conector reto 236">
            <a:extLst>
              <a:ext uri="{FF2B5EF4-FFF2-40B4-BE49-F238E27FC236}">
                <a16:creationId xmlns:a16="http://schemas.microsoft.com/office/drawing/2014/main" id="{00A8EDE1-7077-A7E9-1E17-E37B107D87F8}"/>
              </a:ext>
            </a:extLst>
          </p:cNvPr>
          <p:cNvCxnSpPr>
            <a:cxnSpLocks/>
          </p:cNvCxnSpPr>
          <p:nvPr/>
        </p:nvCxnSpPr>
        <p:spPr>
          <a:xfrm flipH="1">
            <a:off x="1284922" y="2319327"/>
            <a:ext cx="442118" cy="0"/>
          </a:xfrm>
          <a:prstGeom prst="line">
            <a:avLst/>
          </a:prstGeom>
          <a:ln w="57150">
            <a:solidFill>
              <a:srgbClr val="117EA7"/>
            </a:solidFill>
            <a:prstDash val="solid"/>
          </a:ln>
        </p:spPr>
        <p:style>
          <a:lnRef idx="1">
            <a:schemeClr val="accent1"/>
          </a:lnRef>
          <a:fillRef idx="0">
            <a:schemeClr val="accent1"/>
          </a:fillRef>
          <a:effectRef idx="0">
            <a:schemeClr val="accent1"/>
          </a:effectRef>
          <a:fontRef idx="minor">
            <a:schemeClr val="tx1"/>
          </a:fontRef>
        </p:style>
      </p:cxnSp>
      <p:cxnSp>
        <p:nvCxnSpPr>
          <p:cNvPr id="241" name="Conector reto 240">
            <a:extLst>
              <a:ext uri="{FF2B5EF4-FFF2-40B4-BE49-F238E27FC236}">
                <a16:creationId xmlns:a16="http://schemas.microsoft.com/office/drawing/2014/main" id="{A2F47B09-69BC-A0FA-F8F3-CC4A2E39EBAC}"/>
              </a:ext>
            </a:extLst>
          </p:cNvPr>
          <p:cNvCxnSpPr>
            <a:cxnSpLocks/>
          </p:cNvCxnSpPr>
          <p:nvPr/>
        </p:nvCxnSpPr>
        <p:spPr>
          <a:xfrm flipV="1">
            <a:off x="1284922" y="2031442"/>
            <a:ext cx="0" cy="287885"/>
          </a:xfrm>
          <a:prstGeom prst="line">
            <a:avLst/>
          </a:prstGeom>
          <a:ln w="57150">
            <a:solidFill>
              <a:srgbClr val="117EA7"/>
            </a:solidFill>
            <a:prstDash val="solid"/>
          </a:ln>
        </p:spPr>
        <p:style>
          <a:lnRef idx="1">
            <a:schemeClr val="accent1"/>
          </a:lnRef>
          <a:fillRef idx="0">
            <a:schemeClr val="accent1"/>
          </a:fillRef>
          <a:effectRef idx="0">
            <a:schemeClr val="accent1"/>
          </a:effectRef>
          <a:fontRef idx="minor">
            <a:schemeClr val="tx1"/>
          </a:fontRef>
        </p:style>
      </p:cxnSp>
      <p:cxnSp>
        <p:nvCxnSpPr>
          <p:cNvPr id="243" name="Conector reto 242">
            <a:extLst>
              <a:ext uri="{FF2B5EF4-FFF2-40B4-BE49-F238E27FC236}">
                <a16:creationId xmlns:a16="http://schemas.microsoft.com/office/drawing/2014/main" id="{15087390-0D35-77AB-86A4-811B90FD64F5}"/>
              </a:ext>
            </a:extLst>
          </p:cNvPr>
          <p:cNvCxnSpPr>
            <a:cxnSpLocks/>
          </p:cNvCxnSpPr>
          <p:nvPr/>
        </p:nvCxnSpPr>
        <p:spPr>
          <a:xfrm flipV="1">
            <a:off x="1727040" y="2031442"/>
            <a:ext cx="0" cy="287885"/>
          </a:xfrm>
          <a:prstGeom prst="line">
            <a:avLst/>
          </a:prstGeom>
          <a:ln w="57150">
            <a:solidFill>
              <a:srgbClr val="117EA7"/>
            </a:solidFill>
            <a:prstDash val="solid"/>
          </a:ln>
        </p:spPr>
        <p:style>
          <a:lnRef idx="1">
            <a:schemeClr val="accent1"/>
          </a:lnRef>
          <a:fillRef idx="0">
            <a:schemeClr val="accent1"/>
          </a:fillRef>
          <a:effectRef idx="0">
            <a:schemeClr val="accent1"/>
          </a:effectRef>
          <a:fontRef idx="minor">
            <a:schemeClr val="tx1"/>
          </a:fontRef>
        </p:style>
      </p:cxnSp>
      <p:cxnSp>
        <p:nvCxnSpPr>
          <p:cNvPr id="295" name="Conector reto 294">
            <a:extLst>
              <a:ext uri="{FF2B5EF4-FFF2-40B4-BE49-F238E27FC236}">
                <a16:creationId xmlns:a16="http://schemas.microsoft.com/office/drawing/2014/main" id="{6B1FE459-C186-6486-9F59-4A0F3006FD46}"/>
              </a:ext>
            </a:extLst>
          </p:cNvPr>
          <p:cNvCxnSpPr>
            <a:cxnSpLocks/>
          </p:cNvCxnSpPr>
          <p:nvPr/>
        </p:nvCxnSpPr>
        <p:spPr>
          <a:xfrm flipH="1">
            <a:off x="3208114" y="2290355"/>
            <a:ext cx="3222" cy="373120"/>
          </a:xfrm>
          <a:prstGeom prst="line">
            <a:avLst/>
          </a:prstGeom>
          <a:ln w="57150">
            <a:solidFill>
              <a:srgbClr val="117EA7"/>
            </a:solidFill>
            <a:prstDash val="solid"/>
          </a:ln>
        </p:spPr>
        <p:style>
          <a:lnRef idx="1">
            <a:schemeClr val="accent1"/>
          </a:lnRef>
          <a:fillRef idx="0">
            <a:schemeClr val="accent1"/>
          </a:fillRef>
          <a:effectRef idx="0">
            <a:schemeClr val="accent1"/>
          </a:effectRef>
          <a:fontRef idx="minor">
            <a:schemeClr val="tx1"/>
          </a:fontRef>
        </p:style>
      </p:cxnSp>
      <p:sp>
        <p:nvSpPr>
          <p:cNvPr id="296" name="Chave Direita 295">
            <a:extLst>
              <a:ext uri="{FF2B5EF4-FFF2-40B4-BE49-F238E27FC236}">
                <a16:creationId xmlns:a16="http://schemas.microsoft.com/office/drawing/2014/main" id="{D18657FC-5636-F493-A6B7-CEECB3816169}"/>
              </a:ext>
            </a:extLst>
          </p:cNvPr>
          <p:cNvSpPr/>
          <p:nvPr/>
        </p:nvSpPr>
        <p:spPr>
          <a:xfrm rot="5400000">
            <a:off x="3055269" y="1901053"/>
            <a:ext cx="313575" cy="478631"/>
          </a:xfrm>
          <a:prstGeom prst="rightBrace">
            <a:avLst>
              <a:gd name="adj1" fmla="val 38159"/>
              <a:gd name="adj2" fmla="val 50000"/>
            </a:avLst>
          </a:prstGeom>
          <a:ln w="57150">
            <a:solidFill>
              <a:srgbClr val="117EA7"/>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pt-BR"/>
          </a:p>
        </p:txBody>
      </p:sp>
      <p:cxnSp>
        <p:nvCxnSpPr>
          <p:cNvPr id="297" name="Conector reto 296">
            <a:extLst>
              <a:ext uri="{FF2B5EF4-FFF2-40B4-BE49-F238E27FC236}">
                <a16:creationId xmlns:a16="http://schemas.microsoft.com/office/drawing/2014/main" id="{8F859E0B-D200-EA76-ED5F-AC88E5CA4287}"/>
              </a:ext>
            </a:extLst>
          </p:cNvPr>
          <p:cNvCxnSpPr>
            <a:cxnSpLocks/>
          </p:cNvCxnSpPr>
          <p:nvPr/>
        </p:nvCxnSpPr>
        <p:spPr>
          <a:xfrm flipH="1">
            <a:off x="3921484" y="2297156"/>
            <a:ext cx="3222" cy="373120"/>
          </a:xfrm>
          <a:prstGeom prst="line">
            <a:avLst/>
          </a:prstGeom>
          <a:ln w="57150">
            <a:solidFill>
              <a:srgbClr val="117EA7"/>
            </a:solidFill>
            <a:prstDash val="solid"/>
          </a:ln>
        </p:spPr>
        <p:style>
          <a:lnRef idx="1">
            <a:schemeClr val="accent1"/>
          </a:lnRef>
          <a:fillRef idx="0">
            <a:schemeClr val="accent1"/>
          </a:fillRef>
          <a:effectRef idx="0">
            <a:schemeClr val="accent1"/>
          </a:effectRef>
          <a:fontRef idx="minor">
            <a:schemeClr val="tx1"/>
          </a:fontRef>
        </p:style>
      </p:cxnSp>
      <p:sp>
        <p:nvSpPr>
          <p:cNvPr id="298" name="Chave Direita 297">
            <a:extLst>
              <a:ext uri="{FF2B5EF4-FFF2-40B4-BE49-F238E27FC236}">
                <a16:creationId xmlns:a16="http://schemas.microsoft.com/office/drawing/2014/main" id="{6B13408D-AF78-7D22-423D-5F7847C7D6FE}"/>
              </a:ext>
            </a:extLst>
          </p:cNvPr>
          <p:cNvSpPr/>
          <p:nvPr/>
        </p:nvSpPr>
        <p:spPr>
          <a:xfrm rot="5400000">
            <a:off x="3768639" y="1907854"/>
            <a:ext cx="313575" cy="478631"/>
          </a:xfrm>
          <a:prstGeom prst="rightBrace">
            <a:avLst>
              <a:gd name="adj1" fmla="val 13859"/>
              <a:gd name="adj2" fmla="val 50000"/>
            </a:avLst>
          </a:prstGeom>
          <a:ln w="57150">
            <a:solidFill>
              <a:srgbClr val="117EA7"/>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pt-BR"/>
          </a:p>
        </p:txBody>
      </p:sp>
      <p:cxnSp>
        <p:nvCxnSpPr>
          <p:cNvPr id="299" name="Conector reto 298">
            <a:extLst>
              <a:ext uri="{FF2B5EF4-FFF2-40B4-BE49-F238E27FC236}">
                <a16:creationId xmlns:a16="http://schemas.microsoft.com/office/drawing/2014/main" id="{0B1BD98F-1D46-F2D1-F660-F32157A8BDCE}"/>
              </a:ext>
            </a:extLst>
          </p:cNvPr>
          <p:cNvCxnSpPr>
            <a:cxnSpLocks/>
          </p:cNvCxnSpPr>
          <p:nvPr/>
        </p:nvCxnSpPr>
        <p:spPr>
          <a:xfrm>
            <a:off x="4595622" y="2290355"/>
            <a:ext cx="0" cy="379921"/>
          </a:xfrm>
          <a:prstGeom prst="line">
            <a:avLst/>
          </a:prstGeom>
          <a:ln w="57150">
            <a:solidFill>
              <a:srgbClr val="117EA7"/>
            </a:solidFill>
            <a:prstDash val="solid"/>
          </a:ln>
        </p:spPr>
        <p:style>
          <a:lnRef idx="1">
            <a:schemeClr val="accent1"/>
          </a:lnRef>
          <a:fillRef idx="0">
            <a:schemeClr val="accent1"/>
          </a:fillRef>
          <a:effectRef idx="0">
            <a:schemeClr val="accent1"/>
          </a:effectRef>
          <a:fontRef idx="minor">
            <a:schemeClr val="tx1"/>
          </a:fontRef>
        </p:style>
      </p:cxnSp>
      <p:sp>
        <p:nvSpPr>
          <p:cNvPr id="300" name="Chave Direita 299">
            <a:extLst>
              <a:ext uri="{FF2B5EF4-FFF2-40B4-BE49-F238E27FC236}">
                <a16:creationId xmlns:a16="http://schemas.microsoft.com/office/drawing/2014/main" id="{57AECBCE-2A7D-9A33-8D6D-5C39D2706EA1}"/>
              </a:ext>
            </a:extLst>
          </p:cNvPr>
          <p:cNvSpPr/>
          <p:nvPr/>
        </p:nvSpPr>
        <p:spPr>
          <a:xfrm rot="5400000">
            <a:off x="4444318" y="1901053"/>
            <a:ext cx="313575" cy="478631"/>
          </a:xfrm>
          <a:prstGeom prst="rightBrace">
            <a:avLst>
              <a:gd name="adj1" fmla="val 0"/>
              <a:gd name="adj2" fmla="val 50995"/>
            </a:avLst>
          </a:prstGeom>
          <a:ln w="57150">
            <a:solidFill>
              <a:srgbClr val="117EA7"/>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pt-BR"/>
          </a:p>
        </p:txBody>
      </p:sp>
      <p:cxnSp>
        <p:nvCxnSpPr>
          <p:cNvPr id="302" name="Conector reto 301">
            <a:extLst>
              <a:ext uri="{FF2B5EF4-FFF2-40B4-BE49-F238E27FC236}">
                <a16:creationId xmlns:a16="http://schemas.microsoft.com/office/drawing/2014/main" id="{0577A1C9-4D06-E037-C4F7-DCF56B98B540}"/>
              </a:ext>
            </a:extLst>
          </p:cNvPr>
          <p:cNvCxnSpPr>
            <a:cxnSpLocks/>
          </p:cNvCxnSpPr>
          <p:nvPr/>
        </p:nvCxnSpPr>
        <p:spPr>
          <a:xfrm>
            <a:off x="5266539" y="2018776"/>
            <a:ext cx="87941" cy="273563"/>
          </a:xfrm>
          <a:prstGeom prst="line">
            <a:avLst/>
          </a:prstGeom>
          <a:ln w="57150">
            <a:solidFill>
              <a:srgbClr val="117EA7"/>
            </a:solidFill>
            <a:prstDash val="solid"/>
          </a:ln>
        </p:spPr>
        <p:style>
          <a:lnRef idx="1">
            <a:schemeClr val="accent1"/>
          </a:lnRef>
          <a:fillRef idx="0">
            <a:schemeClr val="accent1"/>
          </a:fillRef>
          <a:effectRef idx="0">
            <a:schemeClr val="accent1"/>
          </a:effectRef>
          <a:fontRef idx="minor">
            <a:schemeClr val="tx1"/>
          </a:fontRef>
        </p:style>
      </p:cxnSp>
      <p:cxnSp>
        <p:nvCxnSpPr>
          <p:cNvPr id="303" name="Conector reto 302">
            <a:extLst>
              <a:ext uri="{FF2B5EF4-FFF2-40B4-BE49-F238E27FC236}">
                <a16:creationId xmlns:a16="http://schemas.microsoft.com/office/drawing/2014/main" id="{6048DF97-8D57-966C-D46E-27922C437D4D}"/>
              </a:ext>
            </a:extLst>
          </p:cNvPr>
          <p:cNvCxnSpPr>
            <a:cxnSpLocks/>
          </p:cNvCxnSpPr>
          <p:nvPr/>
        </p:nvCxnSpPr>
        <p:spPr>
          <a:xfrm flipH="1">
            <a:off x="5354480" y="2018776"/>
            <a:ext cx="79257" cy="273563"/>
          </a:xfrm>
          <a:prstGeom prst="line">
            <a:avLst/>
          </a:prstGeom>
          <a:ln w="57150">
            <a:solidFill>
              <a:srgbClr val="117EA7"/>
            </a:solidFill>
            <a:prstDash val="solid"/>
          </a:ln>
        </p:spPr>
        <p:style>
          <a:lnRef idx="1">
            <a:schemeClr val="accent1"/>
          </a:lnRef>
          <a:fillRef idx="0">
            <a:schemeClr val="accent1"/>
          </a:fillRef>
          <a:effectRef idx="0">
            <a:schemeClr val="accent1"/>
          </a:effectRef>
          <a:fontRef idx="minor">
            <a:schemeClr val="tx1"/>
          </a:fontRef>
        </p:style>
      </p:cxnSp>
      <p:cxnSp>
        <p:nvCxnSpPr>
          <p:cNvPr id="304" name="Conector reto 303">
            <a:extLst>
              <a:ext uri="{FF2B5EF4-FFF2-40B4-BE49-F238E27FC236}">
                <a16:creationId xmlns:a16="http://schemas.microsoft.com/office/drawing/2014/main" id="{1399C4AA-E89D-32AA-1E3A-110256BBD741}"/>
              </a:ext>
            </a:extLst>
          </p:cNvPr>
          <p:cNvCxnSpPr>
            <a:cxnSpLocks/>
          </p:cNvCxnSpPr>
          <p:nvPr/>
        </p:nvCxnSpPr>
        <p:spPr>
          <a:xfrm flipH="1">
            <a:off x="5351258" y="2292339"/>
            <a:ext cx="3222" cy="373120"/>
          </a:xfrm>
          <a:prstGeom prst="line">
            <a:avLst/>
          </a:prstGeom>
          <a:ln w="57150">
            <a:solidFill>
              <a:srgbClr val="117EA7"/>
            </a:solidFill>
            <a:prstDash val="solid"/>
          </a:ln>
        </p:spPr>
        <p:style>
          <a:lnRef idx="1">
            <a:schemeClr val="accent1"/>
          </a:lnRef>
          <a:fillRef idx="0">
            <a:schemeClr val="accent1"/>
          </a:fillRef>
          <a:effectRef idx="0">
            <a:schemeClr val="accent1"/>
          </a:effectRef>
          <a:fontRef idx="minor">
            <a:schemeClr val="tx1"/>
          </a:fontRef>
        </p:style>
      </p:cxnSp>
      <p:cxnSp>
        <p:nvCxnSpPr>
          <p:cNvPr id="311" name="Conector reto 310">
            <a:extLst>
              <a:ext uri="{FF2B5EF4-FFF2-40B4-BE49-F238E27FC236}">
                <a16:creationId xmlns:a16="http://schemas.microsoft.com/office/drawing/2014/main" id="{5358FA75-8AFD-BC1E-F9C3-504AA64460BE}"/>
              </a:ext>
            </a:extLst>
          </p:cNvPr>
          <p:cNvCxnSpPr>
            <a:cxnSpLocks/>
          </p:cNvCxnSpPr>
          <p:nvPr/>
        </p:nvCxnSpPr>
        <p:spPr>
          <a:xfrm>
            <a:off x="5676900" y="2219325"/>
            <a:ext cx="191639" cy="100002"/>
          </a:xfrm>
          <a:prstGeom prst="line">
            <a:avLst/>
          </a:prstGeom>
          <a:ln w="57150">
            <a:solidFill>
              <a:srgbClr val="117EA7"/>
            </a:solidFill>
            <a:prstDash val="solid"/>
          </a:ln>
        </p:spPr>
        <p:style>
          <a:lnRef idx="1">
            <a:schemeClr val="accent1"/>
          </a:lnRef>
          <a:fillRef idx="0">
            <a:schemeClr val="accent1"/>
          </a:fillRef>
          <a:effectRef idx="0">
            <a:schemeClr val="accent1"/>
          </a:effectRef>
          <a:fontRef idx="minor">
            <a:schemeClr val="tx1"/>
          </a:fontRef>
        </p:style>
      </p:cxnSp>
      <p:cxnSp>
        <p:nvCxnSpPr>
          <p:cNvPr id="312" name="Conector reto 311">
            <a:extLst>
              <a:ext uri="{FF2B5EF4-FFF2-40B4-BE49-F238E27FC236}">
                <a16:creationId xmlns:a16="http://schemas.microsoft.com/office/drawing/2014/main" id="{C1DCC114-A130-CA9F-9FB7-B7515F7371BF}"/>
              </a:ext>
            </a:extLst>
          </p:cNvPr>
          <p:cNvCxnSpPr>
            <a:cxnSpLocks/>
          </p:cNvCxnSpPr>
          <p:nvPr/>
        </p:nvCxnSpPr>
        <p:spPr>
          <a:xfrm flipH="1">
            <a:off x="5868539" y="2214563"/>
            <a:ext cx="227461" cy="104764"/>
          </a:xfrm>
          <a:prstGeom prst="line">
            <a:avLst/>
          </a:prstGeom>
          <a:ln w="57150">
            <a:solidFill>
              <a:srgbClr val="117EA7"/>
            </a:solidFill>
            <a:prstDash val="solid"/>
          </a:ln>
        </p:spPr>
        <p:style>
          <a:lnRef idx="1">
            <a:schemeClr val="accent1"/>
          </a:lnRef>
          <a:fillRef idx="0">
            <a:schemeClr val="accent1"/>
          </a:fillRef>
          <a:effectRef idx="0">
            <a:schemeClr val="accent1"/>
          </a:effectRef>
          <a:fontRef idx="minor">
            <a:schemeClr val="tx1"/>
          </a:fontRef>
        </p:style>
      </p:cxnSp>
      <p:cxnSp>
        <p:nvCxnSpPr>
          <p:cNvPr id="313" name="Conector reto 312">
            <a:extLst>
              <a:ext uri="{FF2B5EF4-FFF2-40B4-BE49-F238E27FC236}">
                <a16:creationId xmlns:a16="http://schemas.microsoft.com/office/drawing/2014/main" id="{AF9F6AC2-04A8-2E98-A460-64B0B068424E}"/>
              </a:ext>
            </a:extLst>
          </p:cNvPr>
          <p:cNvCxnSpPr>
            <a:cxnSpLocks/>
          </p:cNvCxnSpPr>
          <p:nvPr/>
        </p:nvCxnSpPr>
        <p:spPr>
          <a:xfrm flipH="1">
            <a:off x="5865317" y="2319327"/>
            <a:ext cx="3222" cy="373120"/>
          </a:xfrm>
          <a:prstGeom prst="line">
            <a:avLst/>
          </a:prstGeom>
          <a:ln w="57150">
            <a:solidFill>
              <a:srgbClr val="117EA7"/>
            </a:solidFill>
            <a:prstDash val="solid"/>
          </a:ln>
        </p:spPr>
        <p:style>
          <a:lnRef idx="1">
            <a:schemeClr val="accent1"/>
          </a:lnRef>
          <a:fillRef idx="0">
            <a:schemeClr val="accent1"/>
          </a:fillRef>
          <a:effectRef idx="0">
            <a:schemeClr val="accent1"/>
          </a:effectRef>
          <a:fontRef idx="minor">
            <a:schemeClr val="tx1"/>
          </a:fontRef>
        </p:style>
      </p:cxnSp>
      <p:cxnSp>
        <p:nvCxnSpPr>
          <p:cNvPr id="320" name="Conector reto 319">
            <a:extLst>
              <a:ext uri="{FF2B5EF4-FFF2-40B4-BE49-F238E27FC236}">
                <a16:creationId xmlns:a16="http://schemas.microsoft.com/office/drawing/2014/main" id="{57BA8F99-C2AF-464E-03D2-AD5EC4048356}"/>
              </a:ext>
            </a:extLst>
          </p:cNvPr>
          <p:cNvCxnSpPr>
            <a:cxnSpLocks/>
          </p:cNvCxnSpPr>
          <p:nvPr/>
        </p:nvCxnSpPr>
        <p:spPr>
          <a:xfrm flipH="1">
            <a:off x="6599070" y="2319327"/>
            <a:ext cx="3222" cy="373120"/>
          </a:xfrm>
          <a:prstGeom prst="line">
            <a:avLst/>
          </a:prstGeom>
          <a:ln w="57150">
            <a:solidFill>
              <a:srgbClr val="117EA7"/>
            </a:solidFill>
            <a:prstDash val="solid"/>
          </a:ln>
        </p:spPr>
        <p:style>
          <a:lnRef idx="1">
            <a:schemeClr val="accent1"/>
          </a:lnRef>
          <a:fillRef idx="0">
            <a:schemeClr val="accent1"/>
          </a:fillRef>
          <a:effectRef idx="0">
            <a:schemeClr val="accent1"/>
          </a:effectRef>
          <a:fontRef idx="minor">
            <a:schemeClr val="tx1"/>
          </a:fontRef>
        </p:style>
      </p:cxnSp>
      <p:sp>
        <p:nvSpPr>
          <p:cNvPr id="321" name="Semicírculo 320">
            <a:extLst>
              <a:ext uri="{FF2B5EF4-FFF2-40B4-BE49-F238E27FC236}">
                <a16:creationId xmlns:a16="http://schemas.microsoft.com/office/drawing/2014/main" id="{4E8A5864-145B-8D9B-3ECA-BB3C230CBEEA}"/>
              </a:ext>
            </a:extLst>
          </p:cNvPr>
          <p:cNvSpPr/>
          <p:nvPr/>
        </p:nvSpPr>
        <p:spPr>
          <a:xfrm rot="10800000">
            <a:off x="6359366" y="1711524"/>
            <a:ext cx="478631" cy="599122"/>
          </a:xfrm>
          <a:prstGeom prst="blockArc">
            <a:avLst>
              <a:gd name="adj1" fmla="val 10800000"/>
              <a:gd name="adj2" fmla="val 1915444"/>
              <a:gd name="adj3" fmla="val 7161"/>
            </a:avLst>
          </a:prstGeom>
          <a:solidFill>
            <a:srgbClr val="117E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cxnSp>
        <p:nvCxnSpPr>
          <p:cNvPr id="322" name="Conector reto 321">
            <a:extLst>
              <a:ext uri="{FF2B5EF4-FFF2-40B4-BE49-F238E27FC236}">
                <a16:creationId xmlns:a16="http://schemas.microsoft.com/office/drawing/2014/main" id="{1E087CCF-82C7-3D17-ADA4-0D5588288E36}"/>
              </a:ext>
            </a:extLst>
          </p:cNvPr>
          <p:cNvCxnSpPr>
            <a:cxnSpLocks/>
          </p:cNvCxnSpPr>
          <p:nvPr/>
        </p:nvCxnSpPr>
        <p:spPr>
          <a:xfrm flipH="1">
            <a:off x="7345853" y="2324111"/>
            <a:ext cx="3222" cy="373120"/>
          </a:xfrm>
          <a:prstGeom prst="line">
            <a:avLst/>
          </a:prstGeom>
          <a:ln w="57150">
            <a:solidFill>
              <a:srgbClr val="117EA7"/>
            </a:solidFill>
            <a:prstDash val="solid"/>
          </a:ln>
        </p:spPr>
        <p:style>
          <a:lnRef idx="1">
            <a:schemeClr val="accent1"/>
          </a:lnRef>
          <a:fillRef idx="0">
            <a:schemeClr val="accent1"/>
          </a:fillRef>
          <a:effectRef idx="0">
            <a:schemeClr val="accent1"/>
          </a:effectRef>
          <a:fontRef idx="minor">
            <a:schemeClr val="tx1"/>
          </a:fontRef>
        </p:style>
      </p:cxnSp>
      <p:sp>
        <p:nvSpPr>
          <p:cNvPr id="323" name="Semicírculo 322">
            <a:extLst>
              <a:ext uri="{FF2B5EF4-FFF2-40B4-BE49-F238E27FC236}">
                <a16:creationId xmlns:a16="http://schemas.microsoft.com/office/drawing/2014/main" id="{2003FB90-A886-4AC6-F661-449ED1542C04}"/>
              </a:ext>
            </a:extLst>
          </p:cNvPr>
          <p:cNvSpPr/>
          <p:nvPr/>
        </p:nvSpPr>
        <p:spPr>
          <a:xfrm rot="10800000">
            <a:off x="7106149" y="1716308"/>
            <a:ext cx="478631" cy="599122"/>
          </a:xfrm>
          <a:prstGeom prst="blockArc">
            <a:avLst>
              <a:gd name="adj1" fmla="val 6351558"/>
              <a:gd name="adj2" fmla="val 21581940"/>
              <a:gd name="adj3" fmla="val 5680"/>
            </a:avLst>
          </a:prstGeom>
          <a:solidFill>
            <a:srgbClr val="117E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324" name="Imagem 323">
            <a:extLst>
              <a:ext uri="{FF2B5EF4-FFF2-40B4-BE49-F238E27FC236}">
                <a16:creationId xmlns:a16="http://schemas.microsoft.com/office/drawing/2014/main" id="{2A7CCBAA-6863-C702-B747-49671E1D8DEF}"/>
              </a:ext>
            </a:extLst>
          </p:cNvPr>
          <p:cNvPicPr>
            <a:picLocks noChangeAspect="1"/>
          </p:cNvPicPr>
          <p:nvPr/>
        </p:nvPicPr>
        <p:blipFill>
          <a:blip r:embed="rId3"/>
          <a:stretch>
            <a:fillRect/>
          </a:stretch>
        </p:blipFill>
        <p:spPr>
          <a:xfrm rot="3978277" flipH="1">
            <a:off x="10238791" y="5365116"/>
            <a:ext cx="67254" cy="96780"/>
          </a:xfrm>
          <a:prstGeom prst="rect">
            <a:avLst/>
          </a:prstGeom>
        </p:spPr>
      </p:pic>
      <p:pic>
        <p:nvPicPr>
          <p:cNvPr id="342" name="Imagem 341">
            <a:extLst>
              <a:ext uri="{FF2B5EF4-FFF2-40B4-BE49-F238E27FC236}">
                <a16:creationId xmlns:a16="http://schemas.microsoft.com/office/drawing/2014/main" id="{A82D73D7-E47D-3DCE-3F10-7C32C58685A0}"/>
              </a:ext>
            </a:extLst>
          </p:cNvPr>
          <p:cNvPicPr>
            <a:picLocks noChangeAspect="1"/>
          </p:cNvPicPr>
          <p:nvPr/>
        </p:nvPicPr>
        <p:blipFill>
          <a:blip r:embed="rId4"/>
          <a:stretch>
            <a:fillRect/>
          </a:stretch>
        </p:blipFill>
        <p:spPr>
          <a:xfrm flipH="1">
            <a:off x="8923158" y="2887423"/>
            <a:ext cx="88892" cy="124653"/>
          </a:xfrm>
          <a:prstGeom prst="rect">
            <a:avLst/>
          </a:prstGeom>
        </p:spPr>
      </p:pic>
      <p:pic>
        <p:nvPicPr>
          <p:cNvPr id="343" name="Imagem 342">
            <a:extLst>
              <a:ext uri="{FF2B5EF4-FFF2-40B4-BE49-F238E27FC236}">
                <a16:creationId xmlns:a16="http://schemas.microsoft.com/office/drawing/2014/main" id="{EF897EC1-5952-516E-CBD5-8C1B1BBF4291}"/>
              </a:ext>
            </a:extLst>
          </p:cNvPr>
          <p:cNvPicPr>
            <a:picLocks noChangeAspect="1"/>
          </p:cNvPicPr>
          <p:nvPr/>
        </p:nvPicPr>
        <p:blipFill>
          <a:blip r:embed="rId5"/>
          <a:stretch>
            <a:fillRect/>
          </a:stretch>
        </p:blipFill>
        <p:spPr>
          <a:xfrm flipH="1">
            <a:off x="9604110" y="2895201"/>
            <a:ext cx="88892" cy="123631"/>
          </a:xfrm>
          <a:prstGeom prst="rect">
            <a:avLst/>
          </a:prstGeom>
        </p:spPr>
      </p:pic>
      <p:pic>
        <p:nvPicPr>
          <p:cNvPr id="344" name="Imagem 343">
            <a:extLst>
              <a:ext uri="{FF2B5EF4-FFF2-40B4-BE49-F238E27FC236}">
                <a16:creationId xmlns:a16="http://schemas.microsoft.com/office/drawing/2014/main" id="{9D0BA064-B435-B423-A8AC-267D1C6F2312}"/>
              </a:ext>
            </a:extLst>
          </p:cNvPr>
          <p:cNvPicPr>
            <a:picLocks noChangeAspect="1"/>
          </p:cNvPicPr>
          <p:nvPr/>
        </p:nvPicPr>
        <p:blipFill>
          <a:blip r:embed="rId6"/>
          <a:stretch>
            <a:fillRect/>
          </a:stretch>
        </p:blipFill>
        <p:spPr>
          <a:xfrm flipH="1">
            <a:off x="10286982" y="2932252"/>
            <a:ext cx="88892" cy="125675"/>
          </a:xfrm>
          <a:prstGeom prst="rect">
            <a:avLst/>
          </a:prstGeom>
        </p:spPr>
      </p:pic>
      <p:pic>
        <p:nvPicPr>
          <p:cNvPr id="345" name="Imagem 344">
            <a:extLst>
              <a:ext uri="{FF2B5EF4-FFF2-40B4-BE49-F238E27FC236}">
                <a16:creationId xmlns:a16="http://schemas.microsoft.com/office/drawing/2014/main" id="{0217BCE3-E845-BADE-FCBA-0E72E5D0060C}"/>
              </a:ext>
            </a:extLst>
          </p:cNvPr>
          <p:cNvPicPr>
            <a:picLocks noChangeAspect="1"/>
          </p:cNvPicPr>
          <p:nvPr/>
        </p:nvPicPr>
        <p:blipFill>
          <a:blip r:embed="rId7"/>
          <a:stretch>
            <a:fillRect/>
          </a:stretch>
        </p:blipFill>
        <p:spPr>
          <a:xfrm flipH="1">
            <a:off x="10690531" y="2959017"/>
            <a:ext cx="45719" cy="143335"/>
          </a:xfrm>
          <a:prstGeom prst="rect">
            <a:avLst/>
          </a:prstGeom>
        </p:spPr>
      </p:pic>
      <p:pic>
        <p:nvPicPr>
          <p:cNvPr id="346" name="Imagem 345">
            <a:extLst>
              <a:ext uri="{FF2B5EF4-FFF2-40B4-BE49-F238E27FC236}">
                <a16:creationId xmlns:a16="http://schemas.microsoft.com/office/drawing/2014/main" id="{610236E6-9F61-16AC-2688-898B5AE02DB2}"/>
              </a:ext>
            </a:extLst>
          </p:cNvPr>
          <p:cNvPicPr>
            <a:picLocks noChangeAspect="1"/>
          </p:cNvPicPr>
          <p:nvPr/>
        </p:nvPicPr>
        <p:blipFill>
          <a:blip r:embed="rId8"/>
          <a:stretch>
            <a:fillRect/>
          </a:stretch>
        </p:blipFill>
        <p:spPr>
          <a:xfrm flipH="1">
            <a:off x="11339676" y="2940290"/>
            <a:ext cx="80718" cy="89914"/>
          </a:xfrm>
          <a:prstGeom prst="rect">
            <a:avLst/>
          </a:prstGeom>
        </p:spPr>
      </p:pic>
      <p:pic>
        <p:nvPicPr>
          <p:cNvPr id="347" name="Imagem 346">
            <a:extLst>
              <a:ext uri="{FF2B5EF4-FFF2-40B4-BE49-F238E27FC236}">
                <a16:creationId xmlns:a16="http://schemas.microsoft.com/office/drawing/2014/main" id="{9ABF949B-D9C4-D10B-340B-5A59DDBA9D50}"/>
              </a:ext>
            </a:extLst>
          </p:cNvPr>
          <p:cNvPicPr>
            <a:picLocks noChangeAspect="1"/>
          </p:cNvPicPr>
          <p:nvPr/>
        </p:nvPicPr>
        <p:blipFill>
          <a:blip r:embed="rId9"/>
          <a:stretch>
            <a:fillRect/>
          </a:stretch>
        </p:blipFill>
        <p:spPr>
          <a:xfrm flipH="1">
            <a:off x="11910743" y="2895202"/>
            <a:ext cx="84805" cy="144066"/>
          </a:xfrm>
          <a:prstGeom prst="rect">
            <a:avLst/>
          </a:prstGeom>
        </p:spPr>
      </p:pic>
      <p:pic>
        <p:nvPicPr>
          <p:cNvPr id="348" name="Imagem 347">
            <a:extLst>
              <a:ext uri="{FF2B5EF4-FFF2-40B4-BE49-F238E27FC236}">
                <a16:creationId xmlns:a16="http://schemas.microsoft.com/office/drawing/2014/main" id="{1F13DBE2-9EA5-D09A-E9B4-E3CA5312ABBF}"/>
              </a:ext>
            </a:extLst>
          </p:cNvPr>
          <p:cNvPicPr>
            <a:picLocks noChangeAspect="1"/>
          </p:cNvPicPr>
          <p:nvPr/>
        </p:nvPicPr>
        <p:blipFill>
          <a:blip r:embed="rId10"/>
          <a:stretch>
            <a:fillRect/>
          </a:stretch>
        </p:blipFill>
        <p:spPr>
          <a:xfrm flipH="1">
            <a:off x="8265564" y="2737864"/>
            <a:ext cx="84805" cy="169610"/>
          </a:xfrm>
          <a:prstGeom prst="rect">
            <a:avLst/>
          </a:prstGeom>
        </p:spPr>
      </p:pic>
      <p:pic>
        <p:nvPicPr>
          <p:cNvPr id="349" name="Imagem 348">
            <a:extLst>
              <a:ext uri="{FF2B5EF4-FFF2-40B4-BE49-F238E27FC236}">
                <a16:creationId xmlns:a16="http://schemas.microsoft.com/office/drawing/2014/main" id="{B383BC87-CBCD-A596-00B0-09DF9BCAC82E}"/>
              </a:ext>
            </a:extLst>
          </p:cNvPr>
          <p:cNvPicPr>
            <a:picLocks noChangeAspect="1"/>
          </p:cNvPicPr>
          <p:nvPr/>
        </p:nvPicPr>
        <p:blipFill>
          <a:blip r:embed="rId4"/>
          <a:stretch>
            <a:fillRect/>
          </a:stretch>
        </p:blipFill>
        <p:spPr>
          <a:xfrm flipH="1">
            <a:off x="9075558" y="3039823"/>
            <a:ext cx="88892" cy="124653"/>
          </a:xfrm>
          <a:prstGeom prst="rect">
            <a:avLst/>
          </a:prstGeom>
        </p:spPr>
      </p:pic>
      <p:pic>
        <p:nvPicPr>
          <p:cNvPr id="350" name="Imagem 349">
            <a:extLst>
              <a:ext uri="{FF2B5EF4-FFF2-40B4-BE49-F238E27FC236}">
                <a16:creationId xmlns:a16="http://schemas.microsoft.com/office/drawing/2014/main" id="{32904C02-8037-32D8-1650-099123DA86E2}"/>
              </a:ext>
            </a:extLst>
          </p:cNvPr>
          <p:cNvPicPr>
            <a:picLocks noChangeAspect="1"/>
          </p:cNvPicPr>
          <p:nvPr/>
        </p:nvPicPr>
        <p:blipFill>
          <a:blip r:embed="rId5"/>
          <a:stretch>
            <a:fillRect/>
          </a:stretch>
        </p:blipFill>
        <p:spPr>
          <a:xfrm rot="5400000" flipH="1">
            <a:off x="9952228" y="5345314"/>
            <a:ext cx="84034" cy="116875"/>
          </a:xfrm>
          <a:prstGeom prst="rect">
            <a:avLst/>
          </a:prstGeom>
        </p:spPr>
      </p:pic>
      <p:pic>
        <p:nvPicPr>
          <p:cNvPr id="351" name="Imagem 350">
            <a:extLst>
              <a:ext uri="{FF2B5EF4-FFF2-40B4-BE49-F238E27FC236}">
                <a16:creationId xmlns:a16="http://schemas.microsoft.com/office/drawing/2014/main" id="{E026C6EA-6D57-CC93-7BCF-0D99AA5DD1D9}"/>
              </a:ext>
            </a:extLst>
          </p:cNvPr>
          <p:cNvPicPr>
            <a:picLocks noChangeAspect="1"/>
          </p:cNvPicPr>
          <p:nvPr/>
        </p:nvPicPr>
        <p:blipFill>
          <a:blip r:embed="rId6"/>
          <a:stretch>
            <a:fillRect/>
          </a:stretch>
        </p:blipFill>
        <p:spPr>
          <a:xfrm flipH="1">
            <a:off x="10439382" y="3084652"/>
            <a:ext cx="88892" cy="125675"/>
          </a:xfrm>
          <a:prstGeom prst="rect">
            <a:avLst/>
          </a:prstGeom>
        </p:spPr>
      </p:pic>
      <p:pic>
        <p:nvPicPr>
          <p:cNvPr id="352" name="Imagem 351">
            <a:extLst>
              <a:ext uri="{FF2B5EF4-FFF2-40B4-BE49-F238E27FC236}">
                <a16:creationId xmlns:a16="http://schemas.microsoft.com/office/drawing/2014/main" id="{D1586A57-691F-26CC-0B25-F4D5897CCE23}"/>
              </a:ext>
            </a:extLst>
          </p:cNvPr>
          <p:cNvPicPr>
            <a:picLocks noChangeAspect="1"/>
          </p:cNvPicPr>
          <p:nvPr/>
        </p:nvPicPr>
        <p:blipFill>
          <a:blip r:embed="rId7"/>
          <a:stretch>
            <a:fillRect/>
          </a:stretch>
        </p:blipFill>
        <p:spPr>
          <a:xfrm rot="3174487" flipH="1">
            <a:off x="9806891" y="5077023"/>
            <a:ext cx="65998" cy="206913"/>
          </a:xfrm>
          <a:prstGeom prst="rect">
            <a:avLst/>
          </a:prstGeom>
        </p:spPr>
      </p:pic>
      <p:pic>
        <p:nvPicPr>
          <p:cNvPr id="353" name="Imagem 352">
            <a:extLst>
              <a:ext uri="{FF2B5EF4-FFF2-40B4-BE49-F238E27FC236}">
                <a16:creationId xmlns:a16="http://schemas.microsoft.com/office/drawing/2014/main" id="{AE475227-4932-6A7C-2A94-ACDEA0B40D7F}"/>
              </a:ext>
            </a:extLst>
          </p:cNvPr>
          <p:cNvPicPr>
            <a:picLocks noChangeAspect="1"/>
          </p:cNvPicPr>
          <p:nvPr/>
        </p:nvPicPr>
        <p:blipFill>
          <a:blip r:embed="rId8"/>
          <a:stretch>
            <a:fillRect/>
          </a:stretch>
        </p:blipFill>
        <p:spPr>
          <a:xfrm rot="6118829" flipH="1">
            <a:off x="10118978" y="5302507"/>
            <a:ext cx="80718" cy="89914"/>
          </a:xfrm>
          <a:prstGeom prst="rect">
            <a:avLst/>
          </a:prstGeom>
        </p:spPr>
      </p:pic>
      <p:pic>
        <p:nvPicPr>
          <p:cNvPr id="354" name="Imagem 353">
            <a:extLst>
              <a:ext uri="{FF2B5EF4-FFF2-40B4-BE49-F238E27FC236}">
                <a16:creationId xmlns:a16="http://schemas.microsoft.com/office/drawing/2014/main" id="{87922F60-95DE-249C-B218-8F8B8374D86E}"/>
              </a:ext>
            </a:extLst>
          </p:cNvPr>
          <p:cNvPicPr>
            <a:picLocks noChangeAspect="1"/>
          </p:cNvPicPr>
          <p:nvPr/>
        </p:nvPicPr>
        <p:blipFill>
          <a:blip r:embed="rId9"/>
          <a:stretch>
            <a:fillRect/>
          </a:stretch>
        </p:blipFill>
        <p:spPr>
          <a:xfrm rot="4676072" flipH="1">
            <a:off x="10272406" y="5075664"/>
            <a:ext cx="84805" cy="144066"/>
          </a:xfrm>
          <a:prstGeom prst="rect">
            <a:avLst/>
          </a:prstGeom>
        </p:spPr>
      </p:pic>
      <p:pic>
        <p:nvPicPr>
          <p:cNvPr id="355" name="Imagem 354">
            <a:extLst>
              <a:ext uri="{FF2B5EF4-FFF2-40B4-BE49-F238E27FC236}">
                <a16:creationId xmlns:a16="http://schemas.microsoft.com/office/drawing/2014/main" id="{8CD60861-227F-7AAF-4733-26E52DBABCE6}"/>
              </a:ext>
            </a:extLst>
          </p:cNvPr>
          <p:cNvPicPr>
            <a:picLocks noChangeAspect="1"/>
          </p:cNvPicPr>
          <p:nvPr/>
        </p:nvPicPr>
        <p:blipFill>
          <a:blip r:embed="rId10"/>
          <a:stretch>
            <a:fillRect/>
          </a:stretch>
        </p:blipFill>
        <p:spPr>
          <a:xfrm flipH="1">
            <a:off x="8417964" y="2890264"/>
            <a:ext cx="84805" cy="169610"/>
          </a:xfrm>
          <a:prstGeom prst="rect">
            <a:avLst/>
          </a:prstGeom>
        </p:spPr>
      </p:pic>
      <p:pic>
        <p:nvPicPr>
          <p:cNvPr id="356" name="Imagem 355">
            <a:extLst>
              <a:ext uri="{FF2B5EF4-FFF2-40B4-BE49-F238E27FC236}">
                <a16:creationId xmlns:a16="http://schemas.microsoft.com/office/drawing/2014/main" id="{9A849EB6-F5E3-82FA-B618-2FF15A0A4E94}"/>
              </a:ext>
            </a:extLst>
          </p:cNvPr>
          <p:cNvPicPr>
            <a:picLocks noChangeAspect="1"/>
          </p:cNvPicPr>
          <p:nvPr/>
        </p:nvPicPr>
        <p:blipFill>
          <a:blip r:embed="rId4"/>
          <a:stretch>
            <a:fillRect/>
          </a:stretch>
        </p:blipFill>
        <p:spPr>
          <a:xfrm flipH="1">
            <a:off x="9227958" y="3192223"/>
            <a:ext cx="88892" cy="124653"/>
          </a:xfrm>
          <a:prstGeom prst="rect">
            <a:avLst/>
          </a:prstGeom>
        </p:spPr>
      </p:pic>
      <p:pic>
        <p:nvPicPr>
          <p:cNvPr id="357" name="Imagem 356">
            <a:extLst>
              <a:ext uri="{FF2B5EF4-FFF2-40B4-BE49-F238E27FC236}">
                <a16:creationId xmlns:a16="http://schemas.microsoft.com/office/drawing/2014/main" id="{4328005D-5437-634B-BAA0-39946F3E46FB}"/>
              </a:ext>
            </a:extLst>
          </p:cNvPr>
          <p:cNvPicPr>
            <a:picLocks noChangeAspect="1"/>
          </p:cNvPicPr>
          <p:nvPr/>
        </p:nvPicPr>
        <p:blipFill>
          <a:blip r:embed="rId5"/>
          <a:stretch>
            <a:fillRect/>
          </a:stretch>
        </p:blipFill>
        <p:spPr>
          <a:xfrm rot="4969806" flipH="1">
            <a:off x="9954397" y="4875728"/>
            <a:ext cx="88892" cy="123631"/>
          </a:xfrm>
          <a:prstGeom prst="rect">
            <a:avLst/>
          </a:prstGeom>
        </p:spPr>
      </p:pic>
      <p:pic>
        <p:nvPicPr>
          <p:cNvPr id="358" name="Imagem 357">
            <a:extLst>
              <a:ext uri="{FF2B5EF4-FFF2-40B4-BE49-F238E27FC236}">
                <a16:creationId xmlns:a16="http://schemas.microsoft.com/office/drawing/2014/main" id="{C8B0E3DD-61F5-B7E3-1248-7FD0674F2944}"/>
              </a:ext>
            </a:extLst>
          </p:cNvPr>
          <p:cNvPicPr>
            <a:picLocks noChangeAspect="1"/>
          </p:cNvPicPr>
          <p:nvPr/>
        </p:nvPicPr>
        <p:blipFill>
          <a:blip r:embed="rId6"/>
          <a:stretch>
            <a:fillRect/>
          </a:stretch>
        </p:blipFill>
        <p:spPr>
          <a:xfrm rot="5948245" flipH="1">
            <a:off x="10305853" y="4825058"/>
            <a:ext cx="58873" cy="83234"/>
          </a:xfrm>
          <a:prstGeom prst="rect">
            <a:avLst/>
          </a:prstGeom>
        </p:spPr>
      </p:pic>
      <p:pic>
        <p:nvPicPr>
          <p:cNvPr id="359" name="Imagem 358">
            <a:extLst>
              <a:ext uri="{FF2B5EF4-FFF2-40B4-BE49-F238E27FC236}">
                <a16:creationId xmlns:a16="http://schemas.microsoft.com/office/drawing/2014/main" id="{3EBAFB2A-0357-F4B9-5EE1-346C55B44E63}"/>
              </a:ext>
            </a:extLst>
          </p:cNvPr>
          <p:cNvPicPr>
            <a:picLocks noChangeAspect="1"/>
          </p:cNvPicPr>
          <p:nvPr/>
        </p:nvPicPr>
        <p:blipFill>
          <a:blip r:embed="rId7"/>
          <a:stretch>
            <a:fillRect/>
          </a:stretch>
        </p:blipFill>
        <p:spPr>
          <a:xfrm rot="4161011" flipH="1">
            <a:off x="10323210" y="5206049"/>
            <a:ext cx="45719" cy="143335"/>
          </a:xfrm>
          <a:prstGeom prst="rect">
            <a:avLst/>
          </a:prstGeom>
        </p:spPr>
      </p:pic>
      <p:pic>
        <p:nvPicPr>
          <p:cNvPr id="360" name="Imagem 359">
            <a:extLst>
              <a:ext uri="{FF2B5EF4-FFF2-40B4-BE49-F238E27FC236}">
                <a16:creationId xmlns:a16="http://schemas.microsoft.com/office/drawing/2014/main" id="{456932EE-5092-0DB6-2BCC-0708E18DCB4A}"/>
              </a:ext>
            </a:extLst>
          </p:cNvPr>
          <p:cNvPicPr>
            <a:picLocks noChangeAspect="1"/>
          </p:cNvPicPr>
          <p:nvPr/>
        </p:nvPicPr>
        <p:blipFill>
          <a:blip r:embed="rId8"/>
          <a:stretch>
            <a:fillRect/>
          </a:stretch>
        </p:blipFill>
        <p:spPr>
          <a:xfrm rot="5400000" flipH="1">
            <a:off x="10084539" y="4998080"/>
            <a:ext cx="80718" cy="89914"/>
          </a:xfrm>
          <a:prstGeom prst="rect">
            <a:avLst/>
          </a:prstGeom>
        </p:spPr>
      </p:pic>
      <p:pic>
        <p:nvPicPr>
          <p:cNvPr id="361" name="Imagem 360">
            <a:extLst>
              <a:ext uri="{FF2B5EF4-FFF2-40B4-BE49-F238E27FC236}">
                <a16:creationId xmlns:a16="http://schemas.microsoft.com/office/drawing/2014/main" id="{736F533E-8979-C2D2-263C-1C7DFA9FDB44}"/>
              </a:ext>
            </a:extLst>
          </p:cNvPr>
          <p:cNvPicPr>
            <a:picLocks noChangeAspect="1"/>
          </p:cNvPicPr>
          <p:nvPr/>
        </p:nvPicPr>
        <p:blipFill>
          <a:blip r:embed="rId9"/>
          <a:stretch>
            <a:fillRect/>
          </a:stretch>
        </p:blipFill>
        <p:spPr>
          <a:xfrm rot="3974541" flipH="1">
            <a:off x="10147004" y="4835030"/>
            <a:ext cx="84805" cy="144066"/>
          </a:xfrm>
          <a:prstGeom prst="rect">
            <a:avLst/>
          </a:prstGeom>
        </p:spPr>
      </p:pic>
      <p:pic>
        <p:nvPicPr>
          <p:cNvPr id="362" name="Imagem 361">
            <a:extLst>
              <a:ext uri="{FF2B5EF4-FFF2-40B4-BE49-F238E27FC236}">
                <a16:creationId xmlns:a16="http://schemas.microsoft.com/office/drawing/2014/main" id="{88BC4A72-C149-5FF9-B1BE-6DCD435D5199}"/>
              </a:ext>
            </a:extLst>
          </p:cNvPr>
          <p:cNvPicPr>
            <a:picLocks noChangeAspect="1"/>
          </p:cNvPicPr>
          <p:nvPr/>
        </p:nvPicPr>
        <p:blipFill>
          <a:blip r:embed="rId10"/>
          <a:stretch>
            <a:fillRect/>
          </a:stretch>
        </p:blipFill>
        <p:spPr>
          <a:xfrm rot="5400000" flipH="1">
            <a:off x="10381302" y="5310626"/>
            <a:ext cx="45719" cy="91438"/>
          </a:xfrm>
          <a:prstGeom prst="rect">
            <a:avLst/>
          </a:prstGeom>
        </p:spPr>
      </p:pic>
      <p:pic>
        <p:nvPicPr>
          <p:cNvPr id="363" name="Imagem 362">
            <a:extLst>
              <a:ext uri="{FF2B5EF4-FFF2-40B4-BE49-F238E27FC236}">
                <a16:creationId xmlns:a16="http://schemas.microsoft.com/office/drawing/2014/main" id="{6941CD12-BEA0-D104-8E5E-8EEEBF900DC6}"/>
              </a:ext>
            </a:extLst>
          </p:cNvPr>
          <p:cNvPicPr>
            <a:picLocks noChangeAspect="1"/>
          </p:cNvPicPr>
          <p:nvPr/>
        </p:nvPicPr>
        <p:blipFill>
          <a:blip r:embed="rId4"/>
          <a:stretch>
            <a:fillRect/>
          </a:stretch>
        </p:blipFill>
        <p:spPr>
          <a:xfrm rot="4095602" flipH="1">
            <a:off x="9699765" y="5027119"/>
            <a:ext cx="88892" cy="124653"/>
          </a:xfrm>
          <a:prstGeom prst="rect">
            <a:avLst/>
          </a:prstGeom>
        </p:spPr>
      </p:pic>
      <p:pic>
        <p:nvPicPr>
          <p:cNvPr id="364" name="Imagem 363">
            <a:extLst>
              <a:ext uri="{FF2B5EF4-FFF2-40B4-BE49-F238E27FC236}">
                <a16:creationId xmlns:a16="http://schemas.microsoft.com/office/drawing/2014/main" id="{011058B0-E4E4-6C97-2EE1-22A12AFA52F8}"/>
              </a:ext>
            </a:extLst>
          </p:cNvPr>
          <p:cNvPicPr>
            <a:picLocks noChangeAspect="1"/>
          </p:cNvPicPr>
          <p:nvPr/>
        </p:nvPicPr>
        <p:blipFill>
          <a:blip r:embed="rId5"/>
          <a:stretch>
            <a:fillRect/>
          </a:stretch>
        </p:blipFill>
        <p:spPr>
          <a:xfrm rot="6515107" flipH="1">
            <a:off x="9698166" y="5291023"/>
            <a:ext cx="88892" cy="123631"/>
          </a:xfrm>
          <a:prstGeom prst="rect">
            <a:avLst/>
          </a:prstGeom>
        </p:spPr>
      </p:pic>
      <p:pic>
        <p:nvPicPr>
          <p:cNvPr id="365" name="Imagem 364">
            <a:extLst>
              <a:ext uri="{FF2B5EF4-FFF2-40B4-BE49-F238E27FC236}">
                <a16:creationId xmlns:a16="http://schemas.microsoft.com/office/drawing/2014/main" id="{9248F302-E9BE-3662-113E-8D712F6C18BF}"/>
              </a:ext>
            </a:extLst>
          </p:cNvPr>
          <p:cNvPicPr>
            <a:picLocks noChangeAspect="1"/>
          </p:cNvPicPr>
          <p:nvPr/>
        </p:nvPicPr>
        <p:blipFill>
          <a:blip r:embed="rId6"/>
          <a:stretch>
            <a:fillRect/>
          </a:stretch>
        </p:blipFill>
        <p:spPr>
          <a:xfrm rot="5003309" flipH="1">
            <a:off x="9949798" y="5105593"/>
            <a:ext cx="88892" cy="125675"/>
          </a:xfrm>
          <a:prstGeom prst="rect">
            <a:avLst/>
          </a:prstGeom>
        </p:spPr>
      </p:pic>
      <p:pic>
        <p:nvPicPr>
          <p:cNvPr id="366" name="Imagem 365">
            <a:extLst>
              <a:ext uri="{FF2B5EF4-FFF2-40B4-BE49-F238E27FC236}">
                <a16:creationId xmlns:a16="http://schemas.microsoft.com/office/drawing/2014/main" id="{2D3361B7-7055-BF87-4834-CB9943EBC142}"/>
              </a:ext>
            </a:extLst>
          </p:cNvPr>
          <p:cNvPicPr>
            <a:picLocks noChangeAspect="1"/>
          </p:cNvPicPr>
          <p:nvPr/>
        </p:nvPicPr>
        <p:blipFill>
          <a:blip r:embed="rId7"/>
          <a:stretch>
            <a:fillRect/>
          </a:stretch>
        </p:blipFill>
        <p:spPr>
          <a:xfrm rot="3135589" flipH="1">
            <a:off x="9792510" y="4866352"/>
            <a:ext cx="45719" cy="143335"/>
          </a:xfrm>
          <a:prstGeom prst="rect">
            <a:avLst/>
          </a:prstGeom>
        </p:spPr>
      </p:pic>
      <p:pic>
        <p:nvPicPr>
          <p:cNvPr id="368" name="Imagem 367">
            <a:extLst>
              <a:ext uri="{FF2B5EF4-FFF2-40B4-BE49-F238E27FC236}">
                <a16:creationId xmlns:a16="http://schemas.microsoft.com/office/drawing/2014/main" id="{84693205-778E-1B65-5209-979D38716782}"/>
              </a:ext>
            </a:extLst>
          </p:cNvPr>
          <p:cNvPicPr>
            <a:picLocks noChangeAspect="1"/>
          </p:cNvPicPr>
          <p:nvPr/>
        </p:nvPicPr>
        <p:blipFill>
          <a:blip r:embed="rId9"/>
          <a:stretch>
            <a:fillRect/>
          </a:stretch>
        </p:blipFill>
        <p:spPr>
          <a:xfrm rot="5223573" flipH="1">
            <a:off x="9852450" y="5215411"/>
            <a:ext cx="84805" cy="144066"/>
          </a:xfrm>
          <a:prstGeom prst="rect">
            <a:avLst/>
          </a:prstGeom>
        </p:spPr>
      </p:pic>
      <p:pic>
        <p:nvPicPr>
          <p:cNvPr id="369" name="Imagem 368">
            <a:extLst>
              <a:ext uri="{FF2B5EF4-FFF2-40B4-BE49-F238E27FC236}">
                <a16:creationId xmlns:a16="http://schemas.microsoft.com/office/drawing/2014/main" id="{A84970E6-4359-D5B2-D3E8-59C496935F8A}"/>
              </a:ext>
            </a:extLst>
          </p:cNvPr>
          <p:cNvPicPr>
            <a:picLocks noChangeAspect="1"/>
          </p:cNvPicPr>
          <p:nvPr/>
        </p:nvPicPr>
        <p:blipFill>
          <a:blip r:embed="rId10"/>
          <a:stretch>
            <a:fillRect/>
          </a:stretch>
        </p:blipFill>
        <p:spPr>
          <a:xfrm rot="3563322" flipH="1">
            <a:off x="9619529" y="4884199"/>
            <a:ext cx="84805" cy="169610"/>
          </a:xfrm>
          <a:prstGeom prst="rect">
            <a:avLst/>
          </a:prstGeom>
        </p:spPr>
      </p:pic>
      <p:pic>
        <p:nvPicPr>
          <p:cNvPr id="397" name="Imagem 396">
            <a:extLst>
              <a:ext uri="{FF2B5EF4-FFF2-40B4-BE49-F238E27FC236}">
                <a16:creationId xmlns:a16="http://schemas.microsoft.com/office/drawing/2014/main" id="{49122FEF-D629-14AC-20D1-F4A8CC454C13}"/>
              </a:ext>
            </a:extLst>
          </p:cNvPr>
          <p:cNvPicPr>
            <a:picLocks noChangeAspect="1"/>
          </p:cNvPicPr>
          <p:nvPr/>
        </p:nvPicPr>
        <p:blipFill>
          <a:blip r:embed="rId11"/>
          <a:stretch>
            <a:fillRect/>
          </a:stretch>
        </p:blipFill>
        <p:spPr>
          <a:xfrm rot="5206997" flipH="1">
            <a:off x="9095696" y="6366700"/>
            <a:ext cx="67254" cy="96780"/>
          </a:xfrm>
          <a:prstGeom prst="rect">
            <a:avLst/>
          </a:prstGeom>
        </p:spPr>
      </p:pic>
      <p:pic>
        <p:nvPicPr>
          <p:cNvPr id="398" name="Imagem 397">
            <a:extLst>
              <a:ext uri="{FF2B5EF4-FFF2-40B4-BE49-F238E27FC236}">
                <a16:creationId xmlns:a16="http://schemas.microsoft.com/office/drawing/2014/main" id="{2CFD0729-8EFB-9041-E718-5672A8C135D1}"/>
              </a:ext>
            </a:extLst>
          </p:cNvPr>
          <p:cNvPicPr>
            <a:picLocks noChangeAspect="1"/>
          </p:cNvPicPr>
          <p:nvPr/>
        </p:nvPicPr>
        <p:blipFill>
          <a:blip r:embed="rId3"/>
          <a:stretch>
            <a:fillRect/>
          </a:stretch>
        </p:blipFill>
        <p:spPr>
          <a:xfrm rot="3965161" flipH="1">
            <a:off x="8820552" y="6054947"/>
            <a:ext cx="67254" cy="96780"/>
          </a:xfrm>
          <a:prstGeom prst="rect">
            <a:avLst/>
          </a:prstGeom>
        </p:spPr>
      </p:pic>
      <p:pic>
        <p:nvPicPr>
          <p:cNvPr id="399" name="Imagem 398">
            <a:extLst>
              <a:ext uri="{FF2B5EF4-FFF2-40B4-BE49-F238E27FC236}">
                <a16:creationId xmlns:a16="http://schemas.microsoft.com/office/drawing/2014/main" id="{E98CFD2D-E320-E3D8-12FF-8CE1D7513FF0}"/>
              </a:ext>
            </a:extLst>
          </p:cNvPr>
          <p:cNvPicPr>
            <a:picLocks noChangeAspect="1"/>
          </p:cNvPicPr>
          <p:nvPr/>
        </p:nvPicPr>
        <p:blipFill>
          <a:blip r:embed="rId12"/>
          <a:stretch>
            <a:fillRect/>
          </a:stretch>
        </p:blipFill>
        <p:spPr>
          <a:xfrm rot="5908588" flipH="1">
            <a:off x="9026589" y="6470598"/>
            <a:ext cx="67254" cy="97600"/>
          </a:xfrm>
          <a:prstGeom prst="rect">
            <a:avLst/>
          </a:prstGeom>
        </p:spPr>
      </p:pic>
      <p:pic>
        <p:nvPicPr>
          <p:cNvPr id="400" name="Imagem 399">
            <a:extLst>
              <a:ext uri="{FF2B5EF4-FFF2-40B4-BE49-F238E27FC236}">
                <a16:creationId xmlns:a16="http://schemas.microsoft.com/office/drawing/2014/main" id="{DFB2592F-A9D2-276F-B993-C4671CD0C044}"/>
              </a:ext>
            </a:extLst>
          </p:cNvPr>
          <p:cNvPicPr>
            <a:picLocks noChangeAspect="1"/>
          </p:cNvPicPr>
          <p:nvPr/>
        </p:nvPicPr>
        <p:blipFill>
          <a:blip r:embed="rId11"/>
          <a:stretch>
            <a:fillRect/>
          </a:stretch>
        </p:blipFill>
        <p:spPr>
          <a:xfrm rot="4787670" flipH="1">
            <a:off x="9560209" y="5081049"/>
            <a:ext cx="67254" cy="96780"/>
          </a:xfrm>
          <a:prstGeom prst="rect">
            <a:avLst/>
          </a:prstGeom>
        </p:spPr>
      </p:pic>
      <p:pic>
        <p:nvPicPr>
          <p:cNvPr id="401" name="Imagem 400">
            <a:extLst>
              <a:ext uri="{FF2B5EF4-FFF2-40B4-BE49-F238E27FC236}">
                <a16:creationId xmlns:a16="http://schemas.microsoft.com/office/drawing/2014/main" id="{4A8727E8-F94A-40AF-757B-BDBBCC5286B8}"/>
              </a:ext>
            </a:extLst>
          </p:cNvPr>
          <p:cNvPicPr>
            <a:picLocks noChangeAspect="1"/>
          </p:cNvPicPr>
          <p:nvPr/>
        </p:nvPicPr>
        <p:blipFill>
          <a:blip r:embed="rId11"/>
          <a:stretch>
            <a:fillRect/>
          </a:stretch>
        </p:blipFill>
        <p:spPr>
          <a:xfrm rot="3792796" flipH="1">
            <a:off x="8515890" y="6218900"/>
            <a:ext cx="67254" cy="96780"/>
          </a:xfrm>
          <a:prstGeom prst="rect">
            <a:avLst/>
          </a:prstGeom>
        </p:spPr>
      </p:pic>
      <p:pic>
        <p:nvPicPr>
          <p:cNvPr id="402" name="Imagem 401">
            <a:extLst>
              <a:ext uri="{FF2B5EF4-FFF2-40B4-BE49-F238E27FC236}">
                <a16:creationId xmlns:a16="http://schemas.microsoft.com/office/drawing/2014/main" id="{18D6F1F3-F613-BA03-222A-0547401EBD2F}"/>
              </a:ext>
            </a:extLst>
          </p:cNvPr>
          <p:cNvPicPr>
            <a:picLocks noChangeAspect="1"/>
          </p:cNvPicPr>
          <p:nvPr/>
        </p:nvPicPr>
        <p:blipFill>
          <a:blip r:embed="rId11"/>
          <a:stretch>
            <a:fillRect/>
          </a:stretch>
        </p:blipFill>
        <p:spPr>
          <a:xfrm rot="7154004" flipH="1">
            <a:off x="8434275" y="6485302"/>
            <a:ext cx="67254" cy="96780"/>
          </a:xfrm>
          <a:prstGeom prst="rect">
            <a:avLst/>
          </a:prstGeom>
        </p:spPr>
      </p:pic>
      <p:pic>
        <p:nvPicPr>
          <p:cNvPr id="403" name="Imagem 402">
            <a:extLst>
              <a:ext uri="{FF2B5EF4-FFF2-40B4-BE49-F238E27FC236}">
                <a16:creationId xmlns:a16="http://schemas.microsoft.com/office/drawing/2014/main" id="{79E132F7-BFE6-2FDE-E554-54802029E190}"/>
              </a:ext>
            </a:extLst>
          </p:cNvPr>
          <p:cNvPicPr>
            <a:picLocks noChangeAspect="1"/>
          </p:cNvPicPr>
          <p:nvPr/>
        </p:nvPicPr>
        <p:blipFill>
          <a:blip r:embed="rId3"/>
          <a:stretch>
            <a:fillRect/>
          </a:stretch>
        </p:blipFill>
        <p:spPr>
          <a:xfrm rot="7925756" flipH="1">
            <a:off x="9559426" y="5214173"/>
            <a:ext cx="67254" cy="96780"/>
          </a:xfrm>
          <a:prstGeom prst="rect">
            <a:avLst/>
          </a:prstGeom>
        </p:spPr>
      </p:pic>
      <p:pic>
        <p:nvPicPr>
          <p:cNvPr id="404" name="Imagem 403">
            <a:extLst>
              <a:ext uri="{FF2B5EF4-FFF2-40B4-BE49-F238E27FC236}">
                <a16:creationId xmlns:a16="http://schemas.microsoft.com/office/drawing/2014/main" id="{1D0C69D0-2E51-4221-1A55-7CE71DBDEDF1}"/>
              </a:ext>
            </a:extLst>
          </p:cNvPr>
          <p:cNvPicPr>
            <a:picLocks noChangeAspect="1"/>
          </p:cNvPicPr>
          <p:nvPr/>
        </p:nvPicPr>
        <p:blipFill>
          <a:blip r:embed="rId3"/>
          <a:stretch>
            <a:fillRect/>
          </a:stretch>
        </p:blipFill>
        <p:spPr>
          <a:xfrm rot="1263450" flipH="1">
            <a:off x="8382874" y="6239285"/>
            <a:ext cx="67254" cy="96780"/>
          </a:xfrm>
          <a:prstGeom prst="rect">
            <a:avLst/>
          </a:prstGeom>
        </p:spPr>
      </p:pic>
      <p:pic>
        <p:nvPicPr>
          <p:cNvPr id="405" name="Imagem 404">
            <a:extLst>
              <a:ext uri="{FF2B5EF4-FFF2-40B4-BE49-F238E27FC236}">
                <a16:creationId xmlns:a16="http://schemas.microsoft.com/office/drawing/2014/main" id="{C1CC4C4D-7A9F-91E9-C346-07C8AFDB8C1A}"/>
              </a:ext>
            </a:extLst>
          </p:cNvPr>
          <p:cNvPicPr>
            <a:picLocks noChangeAspect="1"/>
          </p:cNvPicPr>
          <p:nvPr/>
        </p:nvPicPr>
        <p:blipFill>
          <a:blip r:embed="rId3"/>
          <a:stretch>
            <a:fillRect/>
          </a:stretch>
        </p:blipFill>
        <p:spPr>
          <a:xfrm rot="4820839" flipH="1">
            <a:off x="8515186" y="6392801"/>
            <a:ext cx="67254" cy="96780"/>
          </a:xfrm>
          <a:prstGeom prst="rect">
            <a:avLst/>
          </a:prstGeom>
        </p:spPr>
      </p:pic>
      <p:pic>
        <p:nvPicPr>
          <p:cNvPr id="406" name="Imagem 405">
            <a:extLst>
              <a:ext uri="{FF2B5EF4-FFF2-40B4-BE49-F238E27FC236}">
                <a16:creationId xmlns:a16="http://schemas.microsoft.com/office/drawing/2014/main" id="{B33C894E-FED1-496C-1411-224777B7A030}"/>
              </a:ext>
            </a:extLst>
          </p:cNvPr>
          <p:cNvPicPr>
            <a:picLocks noChangeAspect="1"/>
          </p:cNvPicPr>
          <p:nvPr/>
        </p:nvPicPr>
        <p:blipFill>
          <a:blip r:embed="rId12"/>
          <a:stretch>
            <a:fillRect/>
          </a:stretch>
        </p:blipFill>
        <p:spPr>
          <a:xfrm rot="2749666" flipH="1">
            <a:off x="9872821" y="4992329"/>
            <a:ext cx="67254" cy="97600"/>
          </a:xfrm>
          <a:prstGeom prst="rect">
            <a:avLst/>
          </a:prstGeom>
        </p:spPr>
      </p:pic>
      <p:pic>
        <p:nvPicPr>
          <p:cNvPr id="407" name="Imagem 406">
            <a:extLst>
              <a:ext uri="{FF2B5EF4-FFF2-40B4-BE49-F238E27FC236}">
                <a16:creationId xmlns:a16="http://schemas.microsoft.com/office/drawing/2014/main" id="{6D08BC10-FFEF-15F4-CD4A-AE468B116336}"/>
              </a:ext>
            </a:extLst>
          </p:cNvPr>
          <p:cNvPicPr>
            <a:picLocks noChangeAspect="1"/>
          </p:cNvPicPr>
          <p:nvPr/>
        </p:nvPicPr>
        <p:blipFill>
          <a:blip r:embed="rId12"/>
          <a:stretch>
            <a:fillRect/>
          </a:stretch>
        </p:blipFill>
        <p:spPr>
          <a:xfrm rot="7183782" flipH="1">
            <a:off x="8566110" y="6547244"/>
            <a:ext cx="67254" cy="97600"/>
          </a:xfrm>
          <a:prstGeom prst="rect">
            <a:avLst/>
          </a:prstGeom>
        </p:spPr>
      </p:pic>
      <p:pic>
        <p:nvPicPr>
          <p:cNvPr id="408" name="Imagem 407">
            <a:extLst>
              <a:ext uri="{FF2B5EF4-FFF2-40B4-BE49-F238E27FC236}">
                <a16:creationId xmlns:a16="http://schemas.microsoft.com/office/drawing/2014/main" id="{3F7DB94B-11AA-8D09-B3EF-82167109036E}"/>
              </a:ext>
            </a:extLst>
          </p:cNvPr>
          <p:cNvPicPr>
            <a:picLocks noChangeAspect="1"/>
          </p:cNvPicPr>
          <p:nvPr/>
        </p:nvPicPr>
        <p:blipFill>
          <a:blip r:embed="rId12"/>
          <a:stretch>
            <a:fillRect/>
          </a:stretch>
        </p:blipFill>
        <p:spPr>
          <a:xfrm rot="9615440" flipH="1">
            <a:off x="8401912" y="6605477"/>
            <a:ext cx="67254" cy="97600"/>
          </a:xfrm>
          <a:prstGeom prst="rect">
            <a:avLst/>
          </a:prstGeom>
        </p:spPr>
      </p:pic>
      <p:pic>
        <p:nvPicPr>
          <p:cNvPr id="409" name="Imagem 408">
            <a:extLst>
              <a:ext uri="{FF2B5EF4-FFF2-40B4-BE49-F238E27FC236}">
                <a16:creationId xmlns:a16="http://schemas.microsoft.com/office/drawing/2014/main" id="{390ED848-2C7F-7EA1-425E-2445E423B21A}"/>
              </a:ext>
            </a:extLst>
          </p:cNvPr>
          <p:cNvPicPr>
            <a:picLocks noChangeAspect="1"/>
          </p:cNvPicPr>
          <p:nvPr/>
        </p:nvPicPr>
        <p:blipFill>
          <a:blip r:embed="rId11"/>
          <a:stretch>
            <a:fillRect/>
          </a:stretch>
        </p:blipFill>
        <p:spPr>
          <a:xfrm rot="6431934" flipH="1">
            <a:off x="8545268" y="6657611"/>
            <a:ext cx="67254" cy="96780"/>
          </a:xfrm>
          <a:prstGeom prst="rect">
            <a:avLst/>
          </a:prstGeom>
        </p:spPr>
      </p:pic>
      <p:pic>
        <p:nvPicPr>
          <p:cNvPr id="410" name="Imagem 409">
            <a:extLst>
              <a:ext uri="{FF2B5EF4-FFF2-40B4-BE49-F238E27FC236}">
                <a16:creationId xmlns:a16="http://schemas.microsoft.com/office/drawing/2014/main" id="{07CE8E6D-8838-06D1-C77B-9A0A6E2DBB20}"/>
              </a:ext>
            </a:extLst>
          </p:cNvPr>
          <p:cNvPicPr>
            <a:picLocks noChangeAspect="1"/>
          </p:cNvPicPr>
          <p:nvPr/>
        </p:nvPicPr>
        <p:blipFill>
          <a:blip r:embed="rId11"/>
          <a:stretch>
            <a:fillRect/>
          </a:stretch>
        </p:blipFill>
        <p:spPr>
          <a:xfrm rot="4332992" flipH="1">
            <a:off x="8700312" y="6552332"/>
            <a:ext cx="67254" cy="96780"/>
          </a:xfrm>
          <a:prstGeom prst="rect">
            <a:avLst/>
          </a:prstGeom>
        </p:spPr>
      </p:pic>
      <p:pic>
        <p:nvPicPr>
          <p:cNvPr id="411" name="Imagem 410">
            <a:extLst>
              <a:ext uri="{FF2B5EF4-FFF2-40B4-BE49-F238E27FC236}">
                <a16:creationId xmlns:a16="http://schemas.microsoft.com/office/drawing/2014/main" id="{F1055EF5-39AF-D2B8-3A68-E5414A78590B}"/>
              </a:ext>
            </a:extLst>
          </p:cNvPr>
          <p:cNvPicPr>
            <a:picLocks noChangeAspect="1"/>
          </p:cNvPicPr>
          <p:nvPr/>
        </p:nvPicPr>
        <p:blipFill>
          <a:blip r:embed="rId11"/>
          <a:stretch>
            <a:fillRect/>
          </a:stretch>
        </p:blipFill>
        <p:spPr>
          <a:xfrm rot="4645394" flipH="1">
            <a:off x="8759768" y="6313848"/>
            <a:ext cx="67254" cy="96780"/>
          </a:xfrm>
          <a:prstGeom prst="rect">
            <a:avLst/>
          </a:prstGeom>
        </p:spPr>
      </p:pic>
      <p:pic>
        <p:nvPicPr>
          <p:cNvPr id="412" name="Imagem 411">
            <a:extLst>
              <a:ext uri="{FF2B5EF4-FFF2-40B4-BE49-F238E27FC236}">
                <a16:creationId xmlns:a16="http://schemas.microsoft.com/office/drawing/2014/main" id="{602DDB33-B226-D096-4FAE-2FCC1C8B389D}"/>
              </a:ext>
            </a:extLst>
          </p:cNvPr>
          <p:cNvPicPr>
            <a:picLocks noChangeAspect="1"/>
          </p:cNvPicPr>
          <p:nvPr/>
        </p:nvPicPr>
        <p:blipFill>
          <a:blip r:embed="rId3"/>
          <a:stretch>
            <a:fillRect/>
          </a:stretch>
        </p:blipFill>
        <p:spPr>
          <a:xfrm rot="4421147" flipH="1">
            <a:off x="8618508" y="6267980"/>
            <a:ext cx="67254" cy="96780"/>
          </a:xfrm>
          <a:prstGeom prst="rect">
            <a:avLst/>
          </a:prstGeom>
        </p:spPr>
      </p:pic>
      <p:pic>
        <p:nvPicPr>
          <p:cNvPr id="413" name="Imagem 412">
            <a:extLst>
              <a:ext uri="{FF2B5EF4-FFF2-40B4-BE49-F238E27FC236}">
                <a16:creationId xmlns:a16="http://schemas.microsoft.com/office/drawing/2014/main" id="{7C665A49-607B-4EB7-4935-ACB52758650A}"/>
              </a:ext>
            </a:extLst>
          </p:cNvPr>
          <p:cNvPicPr>
            <a:picLocks noChangeAspect="1"/>
          </p:cNvPicPr>
          <p:nvPr/>
        </p:nvPicPr>
        <p:blipFill>
          <a:blip r:embed="rId3"/>
          <a:stretch>
            <a:fillRect/>
          </a:stretch>
        </p:blipFill>
        <p:spPr>
          <a:xfrm rot="3982352" flipH="1">
            <a:off x="8713447" y="6178410"/>
            <a:ext cx="67254" cy="96780"/>
          </a:xfrm>
          <a:prstGeom prst="rect">
            <a:avLst/>
          </a:prstGeom>
        </p:spPr>
      </p:pic>
      <p:pic>
        <p:nvPicPr>
          <p:cNvPr id="414" name="Imagem 413">
            <a:extLst>
              <a:ext uri="{FF2B5EF4-FFF2-40B4-BE49-F238E27FC236}">
                <a16:creationId xmlns:a16="http://schemas.microsoft.com/office/drawing/2014/main" id="{6BD6CC1E-2AD2-59ED-6142-BA19F234DD58}"/>
              </a:ext>
            </a:extLst>
          </p:cNvPr>
          <p:cNvPicPr>
            <a:picLocks noChangeAspect="1"/>
          </p:cNvPicPr>
          <p:nvPr/>
        </p:nvPicPr>
        <p:blipFill>
          <a:blip r:embed="rId3"/>
          <a:stretch>
            <a:fillRect/>
          </a:stretch>
        </p:blipFill>
        <p:spPr>
          <a:xfrm rot="5690665" flipH="1">
            <a:off x="8712004" y="6655206"/>
            <a:ext cx="67254" cy="96780"/>
          </a:xfrm>
          <a:prstGeom prst="rect">
            <a:avLst/>
          </a:prstGeom>
        </p:spPr>
      </p:pic>
      <p:pic>
        <p:nvPicPr>
          <p:cNvPr id="415" name="Imagem 414">
            <a:extLst>
              <a:ext uri="{FF2B5EF4-FFF2-40B4-BE49-F238E27FC236}">
                <a16:creationId xmlns:a16="http://schemas.microsoft.com/office/drawing/2014/main" id="{BBE27DE6-A0F6-545F-BB6E-F839D427D749}"/>
              </a:ext>
            </a:extLst>
          </p:cNvPr>
          <p:cNvPicPr>
            <a:picLocks noChangeAspect="1"/>
          </p:cNvPicPr>
          <p:nvPr/>
        </p:nvPicPr>
        <p:blipFill>
          <a:blip r:embed="rId12"/>
          <a:stretch>
            <a:fillRect/>
          </a:stretch>
        </p:blipFill>
        <p:spPr>
          <a:xfrm rot="4551435" flipH="1">
            <a:off x="8879115" y="6203124"/>
            <a:ext cx="67254" cy="97600"/>
          </a:xfrm>
          <a:prstGeom prst="rect">
            <a:avLst/>
          </a:prstGeom>
        </p:spPr>
      </p:pic>
      <p:pic>
        <p:nvPicPr>
          <p:cNvPr id="416" name="Imagem 415">
            <a:extLst>
              <a:ext uri="{FF2B5EF4-FFF2-40B4-BE49-F238E27FC236}">
                <a16:creationId xmlns:a16="http://schemas.microsoft.com/office/drawing/2014/main" id="{92E6FBA3-9960-081B-39F7-27116C0E55CA}"/>
              </a:ext>
            </a:extLst>
          </p:cNvPr>
          <p:cNvPicPr>
            <a:picLocks noChangeAspect="1"/>
          </p:cNvPicPr>
          <p:nvPr/>
        </p:nvPicPr>
        <p:blipFill>
          <a:blip r:embed="rId12"/>
          <a:stretch>
            <a:fillRect/>
          </a:stretch>
        </p:blipFill>
        <p:spPr>
          <a:xfrm rot="4555681" flipH="1">
            <a:off x="8822908" y="6456808"/>
            <a:ext cx="67254" cy="97600"/>
          </a:xfrm>
          <a:prstGeom prst="rect">
            <a:avLst/>
          </a:prstGeom>
        </p:spPr>
      </p:pic>
      <p:pic>
        <p:nvPicPr>
          <p:cNvPr id="417" name="Imagem 416">
            <a:extLst>
              <a:ext uri="{FF2B5EF4-FFF2-40B4-BE49-F238E27FC236}">
                <a16:creationId xmlns:a16="http://schemas.microsoft.com/office/drawing/2014/main" id="{5B9D36A5-35FD-780F-0D0E-1ECCFFCAD0FA}"/>
              </a:ext>
            </a:extLst>
          </p:cNvPr>
          <p:cNvPicPr>
            <a:picLocks noChangeAspect="1"/>
          </p:cNvPicPr>
          <p:nvPr/>
        </p:nvPicPr>
        <p:blipFill>
          <a:blip r:embed="rId12"/>
          <a:stretch>
            <a:fillRect/>
          </a:stretch>
        </p:blipFill>
        <p:spPr>
          <a:xfrm rot="5400000" flipH="1">
            <a:off x="9655930" y="5167200"/>
            <a:ext cx="67254" cy="97600"/>
          </a:xfrm>
          <a:prstGeom prst="rect">
            <a:avLst/>
          </a:prstGeom>
        </p:spPr>
      </p:pic>
      <p:pic>
        <p:nvPicPr>
          <p:cNvPr id="418" name="Imagem 417">
            <a:extLst>
              <a:ext uri="{FF2B5EF4-FFF2-40B4-BE49-F238E27FC236}">
                <a16:creationId xmlns:a16="http://schemas.microsoft.com/office/drawing/2014/main" id="{05D872D4-BB16-1FE4-FCD8-CADDD8C2F28D}"/>
              </a:ext>
            </a:extLst>
          </p:cNvPr>
          <p:cNvPicPr>
            <a:picLocks noChangeAspect="1"/>
          </p:cNvPicPr>
          <p:nvPr/>
        </p:nvPicPr>
        <p:blipFill>
          <a:blip r:embed="rId12"/>
          <a:stretch>
            <a:fillRect/>
          </a:stretch>
        </p:blipFill>
        <p:spPr>
          <a:xfrm rot="5117292" flipH="1">
            <a:off x="8665431" y="6437936"/>
            <a:ext cx="67254" cy="97600"/>
          </a:xfrm>
          <a:prstGeom prst="rect">
            <a:avLst/>
          </a:prstGeom>
        </p:spPr>
      </p:pic>
      <p:pic>
        <p:nvPicPr>
          <p:cNvPr id="419" name="Imagem 418">
            <a:extLst>
              <a:ext uri="{FF2B5EF4-FFF2-40B4-BE49-F238E27FC236}">
                <a16:creationId xmlns:a16="http://schemas.microsoft.com/office/drawing/2014/main" id="{E6E20782-DAE5-0B3B-9C46-39BBA967F232}"/>
              </a:ext>
            </a:extLst>
          </p:cNvPr>
          <p:cNvPicPr>
            <a:picLocks noChangeAspect="1"/>
          </p:cNvPicPr>
          <p:nvPr/>
        </p:nvPicPr>
        <p:blipFill>
          <a:blip r:embed="rId3"/>
          <a:stretch>
            <a:fillRect/>
          </a:stretch>
        </p:blipFill>
        <p:spPr>
          <a:xfrm rot="4158536" flipH="1">
            <a:off x="9045496" y="6237518"/>
            <a:ext cx="67254" cy="96780"/>
          </a:xfrm>
          <a:prstGeom prst="rect">
            <a:avLst/>
          </a:prstGeom>
        </p:spPr>
      </p:pic>
      <p:pic>
        <p:nvPicPr>
          <p:cNvPr id="420" name="Imagem 419">
            <a:extLst>
              <a:ext uri="{FF2B5EF4-FFF2-40B4-BE49-F238E27FC236}">
                <a16:creationId xmlns:a16="http://schemas.microsoft.com/office/drawing/2014/main" id="{BEAD0013-0E4A-6035-093D-DFC318418294}"/>
              </a:ext>
            </a:extLst>
          </p:cNvPr>
          <p:cNvPicPr>
            <a:picLocks noChangeAspect="1"/>
          </p:cNvPicPr>
          <p:nvPr/>
        </p:nvPicPr>
        <p:blipFill>
          <a:blip r:embed="rId3"/>
          <a:stretch>
            <a:fillRect/>
          </a:stretch>
        </p:blipFill>
        <p:spPr>
          <a:xfrm rot="5162820" flipH="1">
            <a:off x="8936331" y="6357059"/>
            <a:ext cx="67254" cy="96780"/>
          </a:xfrm>
          <a:prstGeom prst="rect">
            <a:avLst/>
          </a:prstGeom>
        </p:spPr>
      </p:pic>
      <p:pic>
        <p:nvPicPr>
          <p:cNvPr id="421" name="Imagem 420">
            <a:extLst>
              <a:ext uri="{FF2B5EF4-FFF2-40B4-BE49-F238E27FC236}">
                <a16:creationId xmlns:a16="http://schemas.microsoft.com/office/drawing/2014/main" id="{5DCDD75B-381D-C081-A409-F8C9783AC73C}"/>
              </a:ext>
            </a:extLst>
          </p:cNvPr>
          <p:cNvPicPr>
            <a:picLocks noChangeAspect="1"/>
          </p:cNvPicPr>
          <p:nvPr/>
        </p:nvPicPr>
        <p:blipFill>
          <a:blip r:embed="rId3"/>
          <a:stretch>
            <a:fillRect/>
          </a:stretch>
        </p:blipFill>
        <p:spPr>
          <a:xfrm rot="6010864" flipH="1">
            <a:off x="9034584" y="6695323"/>
            <a:ext cx="67254" cy="96780"/>
          </a:xfrm>
          <a:prstGeom prst="rect">
            <a:avLst/>
          </a:prstGeom>
        </p:spPr>
      </p:pic>
      <p:pic>
        <p:nvPicPr>
          <p:cNvPr id="422" name="Imagem 421">
            <a:extLst>
              <a:ext uri="{FF2B5EF4-FFF2-40B4-BE49-F238E27FC236}">
                <a16:creationId xmlns:a16="http://schemas.microsoft.com/office/drawing/2014/main" id="{725AB05A-E801-6320-3F2D-EF39D070E15F}"/>
              </a:ext>
            </a:extLst>
          </p:cNvPr>
          <p:cNvPicPr>
            <a:picLocks noChangeAspect="1"/>
          </p:cNvPicPr>
          <p:nvPr/>
        </p:nvPicPr>
        <p:blipFill>
          <a:blip r:embed="rId11"/>
          <a:stretch>
            <a:fillRect/>
          </a:stretch>
        </p:blipFill>
        <p:spPr>
          <a:xfrm rot="5107715" flipH="1">
            <a:off x="8891554" y="6534104"/>
            <a:ext cx="67254" cy="96780"/>
          </a:xfrm>
          <a:prstGeom prst="rect">
            <a:avLst/>
          </a:prstGeom>
        </p:spPr>
      </p:pic>
      <p:pic>
        <p:nvPicPr>
          <p:cNvPr id="423" name="Imagem 422">
            <a:extLst>
              <a:ext uri="{FF2B5EF4-FFF2-40B4-BE49-F238E27FC236}">
                <a16:creationId xmlns:a16="http://schemas.microsoft.com/office/drawing/2014/main" id="{DA9BD69C-31B0-F437-1382-3FA039E4BCD3}"/>
              </a:ext>
            </a:extLst>
          </p:cNvPr>
          <p:cNvPicPr>
            <a:picLocks noChangeAspect="1"/>
          </p:cNvPicPr>
          <p:nvPr/>
        </p:nvPicPr>
        <p:blipFill>
          <a:blip r:embed="rId11"/>
          <a:stretch>
            <a:fillRect/>
          </a:stretch>
        </p:blipFill>
        <p:spPr>
          <a:xfrm rot="3668044" flipH="1">
            <a:off x="8595277" y="6093160"/>
            <a:ext cx="67254" cy="96780"/>
          </a:xfrm>
          <a:prstGeom prst="rect">
            <a:avLst/>
          </a:prstGeom>
        </p:spPr>
      </p:pic>
      <p:pic>
        <p:nvPicPr>
          <p:cNvPr id="424" name="Imagem 423">
            <a:extLst>
              <a:ext uri="{FF2B5EF4-FFF2-40B4-BE49-F238E27FC236}">
                <a16:creationId xmlns:a16="http://schemas.microsoft.com/office/drawing/2014/main" id="{CD04B3B2-7823-E91D-FC8E-B50426DE6381}"/>
              </a:ext>
            </a:extLst>
          </p:cNvPr>
          <p:cNvPicPr>
            <a:picLocks noChangeAspect="1"/>
          </p:cNvPicPr>
          <p:nvPr/>
        </p:nvPicPr>
        <p:blipFill>
          <a:blip r:embed="rId11"/>
          <a:stretch>
            <a:fillRect/>
          </a:stretch>
        </p:blipFill>
        <p:spPr>
          <a:xfrm rot="5042170" flipH="1">
            <a:off x="9015177" y="6593702"/>
            <a:ext cx="67254" cy="96780"/>
          </a:xfrm>
          <a:prstGeom prst="rect">
            <a:avLst/>
          </a:prstGeom>
        </p:spPr>
      </p:pic>
      <p:pic>
        <p:nvPicPr>
          <p:cNvPr id="425" name="Imagem 424">
            <a:extLst>
              <a:ext uri="{FF2B5EF4-FFF2-40B4-BE49-F238E27FC236}">
                <a16:creationId xmlns:a16="http://schemas.microsoft.com/office/drawing/2014/main" id="{5B30374A-DD9A-BC05-6C35-77E2770413DB}"/>
              </a:ext>
            </a:extLst>
          </p:cNvPr>
          <p:cNvPicPr>
            <a:picLocks noChangeAspect="1"/>
          </p:cNvPicPr>
          <p:nvPr/>
        </p:nvPicPr>
        <p:blipFill>
          <a:blip r:embed="rId11"/>
          <a:stretch>
            <a:fillRect/>
          </a:stretch>
        </p:blipFill>
        <p:spPr>
          <a:xfrm rot="5042170" flipH="1">
            <a:off x="9016013" y="6107068"/>
            <a:ext cx="67254" cy="96780"/>
          </a:xfrm>
          <a:prstGeom prst="rect">
            <a:avLst/>
          </a:prstGeom>
        </p:spPr>
      </p:pic>
      <p:pic>
        <p:nvPicPr>
          <p:cNvPr id="426" name="Imagem 425">
            <a:extLst>
              <a:ext uri="{FF2B5EF4-FFF2-40B4-BE49-F238E27FC236}">
                <a16:creationId xmlns:a16="http://schemas.microsoft.com/office/drawing/2014/main" id="{5DB972F5-69E8-F887-10CB-D66F33479CD2}"/>
              </a:ext>
            </a:extLst>
          </p:cNvPr>
          <p:cNvPicPr>
            <a:picLocks noChangeAspect="1"/>
          </p:cNvPicPr>
          <p:nvPr/>
        </p:nvPicPr>
        <p:blipFill>
          <a:blip r:embed="rId12"/>
          <a:stretch>
            <a:fillRect/>
          </a:stretch>
        </p:blipFill>
        <p:spPr>
          <a:xfrm rot="3441315" flipH="1">
            <a:off x="10059087" y="5150397"/>
            <a:ext cx="131623" cy="191013"/>
          </a:xfrm>
          <a:prstGeom prst="rect">
            <a:avLst/>
          </a:prstGeom>
        </p:spPr>
      </p:pic>
      <p:pic>
        <p:nvPicPr>
          <p:cNvPr id="427" name="Imagem 426">
            <a:extLst>
              <a:ext uri="{FF2B5EF4-FFF2-40B4-BE49-F238E27FC236}">
                <a16:creationId xmlns:a16="http://schemas.microsoft.com/office/drawing/2014/main" id="{3C5CBBF4-30A2-4D08-DF18-2213DE15C1C2}"/>
              </a:ext>
            </a:extLst>
          </p:cNvPr>
          <p:cNvPicPr>
            <a:picLocks noChangeAspect="1"/>
          </p:cNvPicPr>
          <p:nvPr/>
        </p:nvPicPr>
        <p:blipFill>
          <a:blip r:embed="rId4"/>
          <a:stretch>
            <a:fillRect/>
          </a:stretch>
        </p:blipFill>
        <p:spPr>
          <a:xfrm rot="4854577" flipH="1">
            <a:off x="10244282" y="4921553"/>
            <a:ext cx="137616" cy="192978"/>
          </a:xfrm>
          <a:prstGeom prst="rect">
            <a:avLst/>
          </a:prstGeom>
        </p:spPr>
      </p:pic>
    </p:spTree>
    <p:extLst>
      <p:ext uri="{BB962C8B-B14F-4D97-AF65-F5344CB8AC3E}">
        <p14:creationId xmlns:p14="http://schemas.microsoft.com/office/powerpoint/2010/main" val="377394641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Retângulo 144">
            <a:extLst>
              <a:ext uri="{FF2B5EF4-FFF2-40B4-BE49-F238E27FC236}">
                <a16:creationId xmlns:a16="http://schemas.microsoft.com/office/drawing/2014/main" id="{BDCE6A15-523F-6D5F-F28B-4E2D87B012F6}"/>
              </a:ext>
            </a:extLst>
          </p:cNvPr>
          <p:cNvSpPr/>
          <p:nvPr/>
        </p:nvSpPr>
        <p:spPr>
          <a:xfrm>
            <a:off x="5262433" y="2197775"/>
            <a:ext cx="1771458" cy="86840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Feature Engineering</a:t>
            </a:r>
          </a:p>
        </p:txBody>
      </p:sp>
      <p:sp>
        <p:nvSpPr>
          <p:cNvPr id="139" name="Retângulo 138">
            <a:extLst>
              <a:ext uri="{FF2B5EF4-FFF2-40B4-BE49-F238E27FC236}">
                <a16:creationId xmlns:a16="http://schemas.microsoft.com/office/drawing/2014/main" id="{73C9C16D-36AC-5DE3-7AE3-D8BE1157119B}"/>
              </a:ext>
            </a:extLst>
          </p:cNvPr>
          <p:cNvSpPr/>
          <p:nvPr/>
        </p:nvSpPr>
        <p:spPr>
          <a:xfrm>
            <a:off x="1764904" y="1564172"/>
            <a:ext cx="2911990" cy="3611726"/>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100" dirty="0">
                <a:solidFill>
                  <a:srgbClr val="2F5597"/>
                </a:solidFill>
              </a:rPr>
              <a:t>A</a:t>
            </a:r>
            <a:r>
              <a:rPr lang="en-US" sz="1100" dirty="0">
                <a:solidFill>
                  <a:srgbClr val="2F5597"/>
                </a:solidFill>
              </a:rPr>
              <a:t>. From Goals to Properties</a:t>
            </a:r>
          </a:p>
        </p:txBody>
      </p:sp>
      <p:cxnSp>
        <p:nvCxnSpPr>
          <p:cNvPr id="59" name="Conector: Curvo 58">
            <a:extLst>
              <a:ext uri="{FF2B5EF4-FFF2-40B4-BE49-F238E27FC236}">
                <a16:creationId xmlns:a16="http://schemas.microsoft.com/office/drawing/2014/main" id="{1F365750-460A-CBA1-B03E-610E95E6CDC7}"/>
              </a:ext>
            </a:extLst>
          </p:cNvPr>
          <p:cNvCxnSpPr>
            <a:cxnSpLocks/>
            <a:stCxn id="151" idx="3"/>
          </p:cNvCxnSpPr>
          <p:nvPr/>
        </p:nvCxnSpPr>
        <p:spPr>
          <a:xfrm flipV="1">
            <a:off x="4027637" y="2684800"/>
            <a:ext cx="1325182" cy="1724551"/>
          </a:xfrm>
          <a:prstGeom prst="curvedConnector3">
            <a:avLst>
              <a:gd name="adj1" fmla="val 61067"/>
            </a:avLst>
          </a:prstGeom>
          <a:ln w="158750" cmpd="dbl">
            <a:solidFill>
              <a:schemeClr val="accent1">
                <a:lumMod val="90000"/>
              </a:schemeClr>
            </a:solidFill>
          </a:ln>
        </p:spPr>
        <p:style>
          <a:lnRef idx="1">
            <a:schemeClr val="accent1"/>
          </a:lnRef>
          <a:fillRef idx="0">
            <a:schemeClr val="accent1"/>
          </a:fillRef>
          <a:effectRef idx="0">
            <a:schemeClr val="accent1"/>
          </a:effectRef>
          <a:fontRef idx="minor">
            <a:schemeClr val="tx1"/>
          </a:fontRef>
        </p:style>
      </p:cxnSp>
      <p:sp>
        <p:nvSpPr>
          <p:cNvPr id="151" name="Retângulo 150">
            <a:extLst>
              <a:ext uri="{FF2B5EF4-FFF2-40B4-BE49-F238E27FC236}">
                <a16:creationId xmlns:a16="http://schemas.microsoft.com/office/drawing/2014/main" id="{452BCFBE-6A10-B29A-C82B-D56A0061A6D1}"/>
              </a:ext>
            </a:extLst>
          </p:cNvPr>
          <p:cNvSpPr/>
          <p:nvPr/>
        </p:nvSpPr>
        <p:spPr>
          <a:xfrm>
            <a:off x="2509452" y="3858294"/>
            <a:ext cx="1518185" cy="11021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Prototype Implementation</a:t>
            </a:r>
          </a:p>
        </p:txBody>
      </p:sp>
      <p:grpSp>
        <p:nvGrpSpPr>
          <p:cNvPr id="218" name="Agrupar 217">
            <a:extLst>
              <a:ext uri="{FF2B5EF4-FFF2-40B4-BE49-F238E27FC236}">
                <a16:creationId xmlns:a16="http://schemas.microsoft.com/office/drawing/2014/main" id="{667CBCF4-7C60-D173-EC2D-E2B726055564}"/>
              </a:ext>
            </a:extLst>
          </p:cNvPr>
          <p:cNvGrpSpPr/>
          <p:nvPr/>
        </p:nvGrpSpPr>
        <p:grpSpPr>
          <a:xfrm>
            <a:off x="2567713" y="4112209"/>
            <a:ext cx="1370151" cy="746492"/>
            <a:chOff x="121640" y="4800996"/>
            <a:chExt cx="1370151" cy="746492"/>
          </a:xfrm>
        </p:grpSpPr>
        <p:pic>
          <p:nvPicPr>
            <p:cNvPr id="217" name="Imagem 216">
              <a:extLst>
                <a:ext uri="{FF2B5EF4-FFF2-40B4-BE49-F238E27FC236}">
                  <a16:creationId xmlns:a16="http://schemas.microsoft.com/office/drawing/2014/main" id="{6D833729-5F71-1CC4-37E9-8E9FB4FBCD92}"/>
                </a:ext>
              </a:extLst>
            </p:cNvPr>
            <p:cNvPicPr>
              <a:picLocks noChangeAspect="1"/>
            </p:cNvPicPr>
            <p:nvPr/>
          </p:nvPicPr>
          <p:blipFill>
            <a:blip r:embed="rId2"/>
            <a:stretch>
              <a:fillRect/>
            </a:stretch>
          </p:blipFill>
          <p:spPr>
            <a:xfrm rot="16200000">
              <a:off x="220367" y="5241918"/>
              <a:ext cx="57277" cy="82424"/>
            </a:xfrm>
            <a:prstGeom prst="rect">
              <a:avLst/>
            </a:prstGeom>
          </p:spPr>
        </p:pic>
        <p:pic>
          <p:nvPicPr>
            <p:cNvPr id="213" name="Imagem 212">
              <a:extLst>
                <a:ext uri="{FF2B5EF4-FFF2-40B4-BE49-F238E27FC236}">
                  <a16:creationId xmlns:a16="http://schemas.microsoft.com/office/drawing/2014/main" id="{372345DE-4300-866A-CF4D-76D1389AEB75}"/>
                </a:ext>
              </a:extLst>
            </p:cNvPr>
            <p:cNvPicPr>
              <a:picLocks noChangeAspect="1"/>
            </p:cNvPicPr>
            <p:nvPr/>
          </p:nvPicPr>
          <p:blipFill>
            <a:blip r:embed="rId2"/>
            <a:stretch>
              <a:fillRect/>
            </a:stretch>
          </p:blipFill>
          <p:spPr>
            <a:xfrm rot="10968868">
              <a:off x="1234848" y="5405194"/>
              <a:ext cx="57277" cy="82424"/>
            </a:xfrm>
            <a:prstGeom prst="rect">
              <a:avLst/>
            </a:prstGeom>
          </p:spPr>
        </p:pic>
        <p:pic>
          <p:nvPicPr>
            <p:cNvPr id="214" name="Imagem 213">
              <a:extLst>
                <a:ext uri="{FF2B5EF4-FFF2-40B4-BE49-F238E27FC236}">
                  <a16:creationId xmlns:a16="http://schemas.microsoft.com/office/drawing/2014/main" id="{B6B26571-6FFF-F5E5-F5BD-5083198B8DF2}"/>
                </a:ext>
              </a:extLst>
            </p:cNvPr>
            <p:cNvPicPr>
              <a:picLocks noChangeAspect="1"/>
            </p:cNvPicPr>
            <p:nvPr/>
          </p:nvPicPr>
          <p:blipFill>
            <a:blip r:embed="rId2"/>
            <a:stretch>
              <a:fillRect/>
            </a:stretch>
          </p:blipFill>
          <p:spPr>
            <a:xfrm rot="10968868">
              <a:off x="920512" y="5405194"/>
              <a:ext cx="57277" cy="82424"/>
            </a:xfrm>
            <a:prstGeom prst="rect">
              <a:avLst/>
            </a:prstGeom>
          </p:spPr>
        </p:pic>
        <p:pic>
          <p:nvPicPr>
            <p:cNvPr id="215" name="Imagem 214">
              <a:extLst>
                <a:ext uri="{FF2B5EF4-FFF2-40B4-BE49-F238E27FC236}">
                  <a16:creationId xmlns:a16="http://schemas.microsoft.com/office/drawing/2014/main" id="{8752DD8E-AC72-44BF-E732-337D62A9474F}"/>
                </a:ext>
              </a:extLst>
            </p:cNvPr>
            <p:cNvPicPr>
              <a:picLocks noChangeAspect="1"/>
            </p:cNvPicPr>
            <p:nvPr/>
          </p:nvPicPr>
          <p:blipFill>
            <a:blip r:embed="rId2"/>
            <a:stretch>
              <a:fillRect/>
            </a:stretch>
          </p:blipFill>
          <p:spPr>
            <a:xfrm rot="10968868">
              <a:off x="613174" y="5405194"/>
              <a:ext cx="57277" cy="82424"/>
            </a:xfrm>
            <a:prstGeom prst="rect">
              <a:avLst/>
            </a:prstGeom>
          </p:spPr>
        </p:pic>
        <p:pic>
          <p:nvPicPr>
            <p:cNvPr id="216" name="Imagem 215">
              <a:extLst>
                <a:ext uri="{FF2B5EF4-FFF2-40B4-BE49-F238E27FC236}">
                  <a16:creationId xmlns:a16="http://schemas.microsoft.com/office/drawing/2014/main" id="{C7904CA2-BB19-C878-174A-51012A5D56A8}"/>
                </a:ext>
              </a:extLst>
            </p:cNvPr>
            <p:cNvPicPr>
              <a:picLocks noChangeAspect="1"/>
            </p:cNvPicPr>
            <p:nvPr/>
          </p:nvPicPr>
          <p:blipFill>
            <a:blip r:embed="rId2"/>
            <a:stretch>
              <a:fillRect/>
            </a:stretch>
          </p:blipFill>
          <p:spPr>
            <a:xfrm rot="10968868">
              <a:off x="290923" y="5405194"/>
              <a:ext cx="57277" cy="82424"/>
            </a:xfrm>
            <a:prstGeom prst="rect">
              <a:avLst/>
            </a:prstGeom>
          </p:spPr>
        </p:pic>
        <p:pic>
          <p:nvPicPr>
            <p:cNvPr id="211" name="Imagem 210">
              <a:extLst>
                <a:ext uri="{FF2B5EF4-FFF2-40B4-BE49-F238E27FC236}">
                  <a16:creationId xmlns:a16="http://schemas.microsoft.com/office/drawing/2014/main" id="{D1499D41-D82E-783F-BED5-1B8AA1E1B6B5}"/>
                </a:ext>
              </a:extLst>
            </p:cNvPr>
            <p:cNvPicPr>
              <a:picLocks noChangeAspect="1"/>
            </p:cNvPicPr>
            <p:nvPr/>
          </p:nvPicPr>
          <p:blipFill>
            <a:blip r:embed="rId2"/>
            <a:stretch>
              <a:fillRect/>
            </a:stretch>
          </p:blipFill>
          <p:spPr>
            <a:xfrm rot="5400000">
              <a:off x="1356743" y="4975114"/>
              <a:ext cx="57277" cy="82424"/>
            </a:xfrm>
            <a:prstGeom prst="rect">
              <a:avLst/>
            </a:prstGeom>
          </p:spPr>
        </p:pic>
        <p:pic>
          <p:nvPicPr>
            <p:cNvPr id="212" name="Imagem 211">
              <a:extLst>
                <a:ext uri="{FF2B5EF4-FFF2-40B4-BE49-F238E27FC236}">
                  <a16:creationId xmlns:a16="http://schemas.microsoft.com/office/drawing/2014/main" id="{76A04FCB-78B0-299E-4F62-667B76A1F8A8}"/>
                </a:ext>
              </a:extLst>
            </p:cNvPr>
            <p:cNvPicPr>
              <a:picLocks noChangeAspect="1"/>
            </p:cNvPicPr>
            <p:nvPr/>
          </p:nvPicPr>
          <p:blipFill>
            <a:blip r:embed="rId2"/>
            <a:stretch>
              <a:fillRect/>
            </a:stretch>
          </p:blipFill>
          <p:spPr>
            <a:xfrm rot="5400000">
              <a:off x="1356743" y="5234163"/>
              <a:ext cx="57277" cy="82424"/>
            </a:xfrm>
            <a:prstGeom prst="rect">
              <a:avLst/>
            </a:prstGeom>
          </p:spPr>
        </p:pic>
        <p:pic>
          <p:nvPicPr>
            <p:cNvPr id="208" name="Imagem 207">
              <a:extLst>
                <a:ext uri="{FF2B5EF4-FFF2-40B4-BE49-F238E27FC236}">
                  <a16:creationId xmlns:a16="http://schemas.microsoft.com/office/drawing/2014/main" id="{68C9024A-EDAD-D732-010E-2B850B7007A8}"/>
                </a:ext>
              </a:extLst>
            </p:cNvPr>
            <p:cNvPicPr>
              <a:picLocks noChangeAspect="1"/>
            </p:cNvPicPr>
            <p:nvPr/>
          </p:nvPicPr>
          <p:blipFill>
            <a:blip r:embed="rId2"/>
            <a:stretch>
              <a:fillRect/>
            </a:stretch>
          </p:blipFill>
          <p:spPr>
            <a:xfrm>
              <a:off x="385111" y="4858492"/>
              <a:ext cx="57277" cy="82424"/>
            </a:xfrm>
            <a:prstGeom prst="rect">
              <a:avLst/>
            </a:prstGeom>
          </p:spPr>
        </p:pic>
        <p:pic>
          <p:nvPicPr>
            <p:cNvPr id="209" name="Imagem 208">
              <a:extLst>
                <a:ext uri="{FF2B5EF4-FFF2-40B4-BE49-F238E27FC236}">
                  <a16:creationId xmlns:a16="http://schemas.microsoft.com/office/drawing/2014/main" id="{96C04698-0463-9EAB-D3B4-B4474C40D056}"/>
                </a:ext>
              </a:extLst>
            </p:cNvPr>
            <p:cNvPicPr>
              <a:picLocks noChangeAspect="1"/>
            </p:cNvPicPr>
            <p:nvPr/>
          </p:nvPicPr>
          <p:blipFill>
            <a:blip r:embed="rId2"/>
            <a:stretch>
              <a:fillRect/>
            </a:stretch>
          </p:blipFill>
          <p:spPr>
            <a:xfrm>
              <a:off x="770223" y="4858492"/>
              <a:ext cx="57277" cy="82424"/>
            </a:xfrm>
            <a:prstGeom prst="rect">
              <a:avLst/>
            </a:prstGeom>
          </p:spPr>
        </p:pic>
        <p:pic>
          <p:nvPicPr>
            <p:cNvPr id="210" name="Imagem 209">
              <a:extLst>
                <a:ext uri="{FF2B5EF4-FFF2-40B4-BE49-F238E27FC236}">
                  <a16:creationId xmlns:a16="http://schemas.microsoft.com/office/drawing/2014/main" id="{557BB805-A508-F671-6DE1-F53222BE5AE2}"/>
                </a:ext>
              </a:extLst>
            </p:cNvPr>
            <p:cNvPicPr>
              <a:picLocks noChangeAspect="1"/>
            </p:cNvPicPr>
            <p:nvPr/>
          </p:nvPicPr>
          <p:blipFill>
            <a:blip r:embed="rId2"/>
            <a:stretch>
              <a:fillRect/>
            </a:stretch>
          </p:blipFill>
          <p:spPr>
            <a:xfrm>
              <a:off x="1085402" y="4858492"/>
              <a:ext cx="57277" cy="82424"/>
            </a:xfrm>
            <a:prstGeom prst="rect">
              <a:avLst/>
            </a:prstGeom>
          </p:spPr>
        </p:pic>
        <p:sp>
          <p:nvSpPr>
            <p:cNvPr id="177" name="Retângulo 176">
              <a:extLst>
                <a:ext uri="{FF2B5EF4-FFF2-40B4-BE49-F238E27FC236}">
                  <a16:creationId xmlns:a16="http://schemas.microsoft.com/office/drawing/2014/main" id="{F3B62F4E-2B06-9AAF-C279-FD9E3BEAFB31}"/>
                </a:ext>
              </a:extLst>
            </p:cNvPr>
            <p:cNvSpPr/>
            <p:nvPr/>
          </p:nvSpPr>
          <p:spPr>
            <a:xfrm>
              <a:off x="280684" y="4932586"/>
              <a:ext cx="1073486" cy="47909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accent1">
                      <a:lumMod val="75000"/>
                    </a:schemeClr>
                  </a:solidFill>
                </a:rPr>
                <a:t>System </a:t>
              </a:r>
              <a:r>
                <a:rPr lang="en-US" sz="1200" dirty="0">
                  <a:solidFill>
                    <a:schemeClr val="accent1">
                      <a:lumMod val="75000"/>
                    </a:schemeClr>
                  </a:solidFill>
                </a:rPr>
                <a:t>Prototype</a:t>
              </a:r>
            </a:p>
          </p:txBody>
        </p:sp>
        <p:sp>
          <p:nvSpPr>
            <p:cNvPr id="188" name="Triângulo isósceles 187">
              <a:extLst>
                <a:ext uri="{FF2B5EF4-FFF2-40B4-BE49-F238E27FC236}">
                  <a16:creationId xmlns:a16="http://schemas.microsoft.com/office/drawing/2014/main" id="{DF2FE010-AC62-57C6-A2C4-9109A4EB1CF2}"/>
                </a:ext>
              </a:extLst>
            </p:cNvPr>
            <p:cNvSpPr/>
            <p:nvPr/>
          </p:nvSpPr>
          <p:spPr>
            <a:xfrm rot="19782234">
              <a:off x="121640" y="5301337"/>
              <a:ext cx="57019" cy="8358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Triângulo isósceles 188">
              <a:extLst>
                <a:ext uri="{FF2B5EF4-FFF2-40B4-BE49-F238E27FC236}">
                  <a16:creationId xmlns:a16="http://schemas.microsoft.com/office/drawing/2014/main" id="{3B7FBBB8-807B-3B71-7540-30CEC5443276}"/>
                </a:ext>
              </a:extLst>
            </p:cNvPr>
            <p:cNvSpPr/>
            <p:nvPr/>
          </p:nvSpPr>
          <p:spPr>
            <a:xfrm rot="335596">
              <a:off x="267409" y="5502452"/>
              <a:ext cx="104306" cy="45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Triângulo isósceles 189">
              <a:extLst>
                <a:ext uri="{FF2B5EF4-FFF2-40B4-BE49-F238E27FC236}">
                  <a16:creationId xmlns:a16="http://schemas.microsoft.com/office/drawing/2014/main" id="{9800C5E9-D300-93BE-8E5F-D201FEDFDC07}"/>
                </a:ext>
              </a:extLst>
            </p:cNvPr>
            <p:cNvSpPr/>
            <p:nvPr/>
          </p:nvSpPr>
          <p:spPr>
            <a:xfrm rot="6122630">
              <a:off x="547486" y="4809438"/>
              <a:ext cx="62884" cy="459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Triângulo isósceles 190">
              <a:extLst>
                <a:ext uri="{FF2B5EF4-FFF2-40B4-BE49-F238E27FC236}">
                  <a16:creationId xmlns:a16="http://schemas.microsoft.com/office/drawing/2014/main" id="{44942535-01F8-CC07-F852-DD9355219828}"/>
                </a:ext>
              </a:extLst>
            </p:cNvPr>
            <p:cNvSpPr/>
            <p:nvPr/>
          </p:nvSpPr>
          <p:spPr>
            <a:xfrm rot="6122630">
              <a:off x="1375819" y="4841263"/>
              <a:ext cx="62884" cy="459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Triângulo isósceles 191">
              <a:extLst>
                <a:ext uri="{FF2B5EF4-FFF2-40B4-BE49-F238E27FC236}">
                  <a16:creationId xmlns:a16="http://schemas.microsoft.com/office/drawing/2014/main" id="{7A4512E7-EAD3-88E8-23E7-09B45071ED10}"/>
                </a:ext>
              </a:extLst>
            </p:cNvPr>
            <p:cNvSpPr/>
            <p:nvPr/>
          </p:nvSpPr>
          <p:spPr>
            <a:xfrm rot="8219667">
              <a:off x="1442262" y="5255892"/>
              <a:ext cx="49529" cy="45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Triângulo isósceles 192">
              <a:extLst>
                <a:ext uri="{FF2B5EF4-FFF2-40B4-BE49-F238E27FC236}">
                  <a16:creationId xmlns:a16="http://schemas.microsoft.com/office/drawing/2014/main" id="{146C6ED2-770F-AE60-F9AD-1ACBD4DD5E9B}"/>
                </a:ext>
              </a:extLst>
            </p:cNvPr>
            <p:cNvSpPr/>
            <p:nvPr/>
          </p:nvSpPr>
          <p:spPr>
            <a:xfrm rot="6122630">
              <a:off x="955232" y="4863392"/>
              <a:ext cx="54744" cy="5894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2" name="Triângulo isósceles 101">
            <a:extLst>
              <a:ext uri="{FF2B5EF4-FFF2-40B4-BE49-F238E27FC236}">
                <a16:creationId xmlns:a16="http://schemas.microsoft.com/office/drawing/2014/main" id="{1384D552-9B34-81BC-CD8A-62372A772C71}"/>
              </a:ext>
            </a:extLst>
          </p:cNvPr>
          <p:cNvSpPr/>
          <p:nvPr/>
        </p:nvSpPr>
        <p:spPr>
          <a:xfrm rot="10800000">
            <a:off x="1968152" y="3535655"/>
            <a:ext cx="2564500" cy="17517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 name="Agrupar 103">
            <a:extLst>
              <a:ext uri="{FF2B5EF4-FFF2-40B4-BE49-F238E27FC236}">
                <a16:creationId xmlns:a16="http://schemas.microsoft.com/office/drawing/2014/main" id="{B9181C6E-CD88-32DD-3018-D6DE842CE5E7}"/>
              </a:ext>
            </a:extLst>
          </p:cNvPr>
          <p:cNvGrpSpPr/>
          <p:nvPr/>
        </p:nvGrpSpPr>
        <p:grpSpPr>
          <a:xfrm>
            <a:off x="1874521" y="1845017"/>
            <a:ext cx="2728384" cy="1602176"/>
            <a:chOff x="1950721" y="3588417"/>
            <a:chExt cx="2728384" cy="1582802"/>
          </a:xfrm>
        </p:grpSpPr>
        <p:sp>
          <p:nvSpPr>
            <p:cNvPr id="52" name="Retângulo 51">
              <a:extLst>
                <a:ext uri="{FF2B5EF4-FFF2-40B4-BE49-F238E27FC236}">
                  <a16:creationId xmlns:a16="http://schemas.microsoft.com/office/drawing/2014/main" id="{C4F34BA1-B65A-AD8B-2BE7-469C7E1603DF}"/>
                </a:ext>
              </a:extLst>
            </p:cNvPr>
            <p:cNvSpPr/>
            <p:nvPr/>
          </p:nvSpPr>
          <p:spPr>
            <a:xfrm>
              <a:off x="3320873" y="3633788"/>
              <a:ext cx="1281608" cy="147987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Model Checking</a:t>
              </a:r>
            </a:p>
          </p:txBody>
        </p:sp>
        <p:sp>
          <p:nvSpPr>
            <p:cNvPr id="53" name="Retângulo 52">
              <a:extLst>
                <a:ext uri="{FF2B5EF4-FFF2-40B4-BE49-F238E27FC236}">
                  <a16:creationId xmlns:a16="http://schemas.microsoft.com/office/drawing/2014/main" id="{1BAB27D4-AB00-E18C-5D8F-72C702E810F1}"/>
                </a:ext>
              </a:extLst>
            </p:cNvPr>
            <p:cNvSpPr/>
            <p:nvPr/>
          </p:nvSpPr>
          <p:spPr>
            <a:xfrm>
              <a:off x="2033275" y="4052106"/>
              <a:ext cx="925586" cy="7039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CGM</a:t>
              </a:r>
            </a:p>
          </p:txBody>
        </p:sp>
        <p:sp>
          <p:nvSpPr>
            <p:cNvPr id="54" name="Retângulo 53">
              <a:extLst>
                <a:ext uri="{FF2B5EF4-FFF2-40B4-BE49-F238E27FC236}">
                  <a16:creationId xmlns:a16="http://schemas.microsoft.com/office/drawing/2014/main" id="{6F183B03-01C8-359A-28DA-FE36D0934D07}"/>
                </a:ext>
              </a:extLst>
            </p:cNvPr>
            <p:cNvSpPr/>
            <p:nvPr/>
          </p:nvSpPr>
          <p:spPr>
            <a:xfrm>
              <a:off x="3432328" y="3871289"/>
              <a:ext cx="1066962" cy="42854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75000"/>
                    </a:schemeClr>
                  </a:solidFill>
                </a:rPr>
                <a:t>System Properties</a:t>
              </a:r>
            </a:p>
          </p:txBody>
        </p:sp>
        <p:sp>
          <p:nvSpPr>
            <p:cNvPr id="55" name="Retângulo 54">
              <a:extLst>
                <a:ext uri="{FF2B5EF4-FFF2-40B4-BE49-F238E27FC236}">
                  <a16:creationId xmlns:a16="http://schemas.microsoft.com/office/drawing/2014/main" id="{1070A83C-93BB-ADE1-37D8-BD73198B47BE}"/>
                </a:ext>
              </a:extLst>
            </p:cNvPr>
            <p:cNvSpPr/>
            <p:nvPr/>
          </p:nvSpPr>
          <p:spPr>
            <a:xfrm>
              <a:off x="3432328" y="4517792"/>
              <a:ext cx="1066962" cy="48636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accent1">
                      <a:lumMod val="75000"/>
                    </a:schemeClr>
                  </a:solidFill>
                </a:rPr>
                <a:t>System Model</a:t>
              </a:r>
            </a:p>
          </p:txBody>
        </p:sp>
        <p:sp>
          <p:nvSpPr>
            <p:cNvPr id="78" name="Triângulo isósceles 77">
              <a:extLst>
                <a:ext uri="{FF2B5EF4-FFF2-40B4-BE49-F238E27FC236}">
                  <a16:creationId xmlns:a16="http://schemas.microsoft.com/office/drawing/2014/main" id="{9AEC70AF-2DF8-D465-EEFA-F57A0E72D58E}"/>
                </a:ext>
              </a:extLst>
            </p:cNvPr>
            <p:cNvSpPr/>
            <p:nvPr/>
          </p:nvSpPr>
          <p:spPr>
            <a:xfrm rot="5400000">
              <a:off x="2811905" y="4345231"/>
              <a:ext cx="703978"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tângulo 102">
              <a:extLst>
                <a:ext uri="{FF2B5EF4-FFF2-40B4-BE49-F238E27FC236}">
                  <a16:creationId xmlns:a16="http://schemas.microsoft.com/office/drawing/2014/main" id="{B8B2B362-F829-1A63-987E-BD0510338969}"/>
                </a:ext>
              </a:extLst>
            </p:cNvPr>
            <p:cNvSpPr/>
            <p:nvPr/>
          </p:nvSpPr>
          <p:spPr>
            <a:xfrm>
              <a:off x="1950721" y="3588417"/>
              <a:ext cx="2728384" cy="1582802"/>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pt-BR" sz="1100" dirty="0">
                <a:solidFill>
                  <a:srgbClr val="2F5597"/>
                </a:solidFill>
              </a:endParaRPr>
            </a:p>
          </p:txBody>
        </p:sp>
      </p:grpSp>
      <p:sp>
        <p:nvSpPr>
          <p:cNvPr id="142" name="Retângulo 141">
            <a:extLst>
              <a:ext uri="{FF2B5EF4-FFF2-40B4-BE49-F238E27FC236}">
                <a16:creationId xmlns:a16="http://schemas.microsoft.com/office/drawing/2014/main" id="{70095F39-D8AC-C2D3-7B8F-543742D7968F}"/>
              </a:ext>
            </a:extLst>
          </p:cNvPr>
          <p:cNvSpPr/>
          <p:nvPr/>
        </p:nvSpPr>
        <p:spPr>
          <a:xfrm>
            <a:off x="7343282" y="2197774"/>
            <a:ext cx="1906017" cy="164176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Negative Selection</a:t>
            </a:r>
          </a:p>
        </p:txBody>
      </p:sp>
      <p:sp>
        <p:nvSpPr>
          <p:cNvPr id="146" name="Retângulo 145">
            <a:extLst>
              <a:ext uri="{FF2B5EF4-FFF2-40B4-BE49-F238E27FC236}">
                <a16:creationId xmlns:a16="http://schemas.microsoft.com/office/drawing/2014/main" id="{95553517-568B-E985-BA39-AE2700AD8A37}"/>
              </a:ext>
            </a:extLst>
          </p:cNvPr>
          <p:cNvSpPr/>
          <p:nvPr/>
        </p:nvSpPr>
        <p:spPr>
          <a:xfrm>
            <a:off x="6225947" y="2424480"/>
            <a:ext cx="730230" cy="561145"/>
          </a:xfrm>
          <a:prstGeom prst="rect">
            <a:avLst/>
          </a:prstGeom>
          <a:solidFill>
            <a:srgbClr val="A4D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1482AC"/>
                </a:solidFill>
              </a:rPr>
              <a:t>Data Labeling</a:t>
            </a:r>
          </a:p>
        </p:txBody>
      </p:sp>
      <p:sp>
        <p:nvSpPr>
          <p:cNvPr id="149" name="Triângulo isósceles 148">
            <a:extLst>
              <a:ext uri="{FF2B5EF4-FFF2-40B4-BE49-F238E27FC236}">
                <a16:creationId xmlns:a16="http://schemas.microsoft.com/office/drawing/2014/main" id="{9C43BACE-F29C-9B80-3376-591129FB70E7}"/>
              </a:ext>
            </a:extLst>
          </p:cNvPr>
          <p:cNvSpPr/>
          <p:nvPr/>
        </p:nvSpPr>
        <p:spPr>
          <a:xfrm rot="5400000">
            <a:off x="6783911" y="2611961"/>
            <a:ext cx="755086"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riângulo isósceles 149">
            <a:extLst>
              <a:ext uri="{FF2B5EF4-FFF2-40B4-BE49-F238E27FC236}">
                <a16:creationId xmlns:a16="http://schemas.microsoft.com/office/drawing/2014/main" id="{43A12A27-2C4C-B322-3E01-D4065CC67EB9}"/>
              </a:ext>
            </a:extLst>
          </p:cNvPr>
          <p:cNvSpPr/>
          <p:nvPr/>
        </p:nvSpPr>
        <p:spPr>
          <a:xfrm rot="10800000">
            <a:off x="7849555" y="3050578"/>
            <a:ext cx="791228" cy="6300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tângulo 151">
            <a:extLst>
              <a:ext uri="{FF2B5EF4-FFF2-40B4-BE49-F238E27FC236}">
                <a16:creationId xmlns:a16="http://schemas.microsoft.com/office/drawing/2014/main" id="{1EFB4517-F2F9-A6CD-51FD-36DFC015C06F}"/>
              </a:ext>
            </a:extLst>
          </p:cNvPr>
          <p:cNvSpPr/>
          <p:nvPr/>
        </p:nvSpPr>
        <p:spPr>
          <a:xfrm>
            <a:off x="5197791" y="1973195"/>
            <a:ext cx="4119560" cy="1954586"/>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100" dirty="0">
                <a:solidFill>
                  <a:srgbClr val="2F5597"/>
                </a:solidFill>
              </a:rPr>
              <a:t>B. </a:t>
            </a:r>
            <a:r>
              <a:rPr lang="en-US" sz="1100" dirty="0">
                <a:solidFill>
                  <a:srgbClr val="2F5597"/>
                </a:solidFill>
              </a:rPr>
              <a:t>Enhancing Context Specification Through Learning</a:t>
            </a:r>
            <a:endParaRPr lang="pt-BR" sz="1100" dirty="0">
              <a:solidFill>
                <a:srgbClr val="2F5597"/>
              </a:solidFill>
            </a:endParaRPr>
          </a:p>
        </p:txBody>
      </p:sp>
      <p:sp>
        <p:nvSpPr>
          <p:cNvPr id="6" name="Triângulo isósceles 5">
            <a:extLst>
              <a:ext uri="{FF2B5EF4-FFF2-40B4-BE49-F238E27FC236}">
                <a16:creationId xmlns:a16="http://schemas.microsoft.com/office/drawing/2014/main" id="{DC088ECF-AB64-B8C6-4344-8BD969CD4D96}"/>
              </a:ext>
            </a:extLst>
          </p:cNvPr>
          <p:cNvSpPr/>
          <p:nvPr/>
        </p:nvSpPr>
        <p:spPr>
          <a:xfrm rot="19782234">
            <a:off x="1966535" y="3877179"/>
            <a:ext cx="114747" cy="17181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iângulo isósceles 6">
            <a:extLst>
              <a:ext uri="{FF2B5EF4-FFF2-40B4-BE49-F238E27FC236}">
                <a16:creationId xmlns:a16="http://schemas.microsoft.com/office/drawing/2014/main" id="{17B5C969-8EAE-199D-3021-74275A4F1B36}"/>
              </a:ext>
            </a:extLst>
          </p:cNvPr>
          <p:cNvSpPr/>
          <p:nvPr/>
        </p:nvSpPr>
        <p:spPr>
          <a:xfrm rot="335596">
            <a:off x="1949939" y="4802785"/>
            <a:ext cx="172782" cy="7619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ângulo isósceles 7">
            <a:extLst>
              <a:ext uri="{FF2B5EF4-FFF2-40B4-BE49-F238E27FC236}">
                <a16:creationId xmlns:a16="http://schemas.microsoft.com/office/drawing/2014/main" id="{29041CA9-93F1-E36B-61FE-CEFEBAF58261}"/>
              </a:ext>
            </a:extLst>
          </p:cNvPr>
          <p:cNvSpPr/>
          <p:nvPr/>
        </p:nvSpPr>
        <p:spPr>
          <a:xfrm rot="6122630">
            <a:off x="1991058" y="4454803"/>
            <a:ext cx="90543" cy="6484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iângulo isósceles 8">
            <a:extLst>
              <a:ext uri="{FF2B5EF4-FFF2-40B4-BE49-F238E27FC236}">
                <a16:creationId xmlns:a16="http://schemas.microsoft.com/office/drawing/2014/main" id="{55ECFE3E-F2BC-8D7F-2547-26ABD94F48B7}"/>
              </a:ext>
            </a:extLst>
          </p:cNvPr>
          <p:cNvSpPr/>
          <p:nvPr/>
        </p:nvSpPr>
        <p:spPr>
          <a:xfrm rot="6122630">
            <a:off x="2202027" y="4016169"/>
            <a:ext cx="62578" cy="4571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ângulo isósceles 9">
            <a:extLst>
              <a:ext uri="{FF2B5EF4-FFF2-40B4-BE49-F238E27FC236}">
                <a16:creationId xmlns:a16="http://schemas.microsoft.com/office/drawing/2014/main" id="{AD20C5FC-9FB2-2866-50DC-2EFB3D7B3551}"/>
              </a:ext>
            </a:extLst>
          </p:cNvPr>
          <p:cNvSpPr/>
          <p:nvPr/>
        </p:nvSpPr>
        <p:spPr>
          <a:xfrm rot="6122630">
            <a:off x="3378083" y="4898291"/>
            <a:ext cx="112523" cy="11863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ipse 10">
            <a:extLst>
              <a:ext uri="{FF2B5EF4-FFF2-40B4-BE49-F238E27FC236}">
                <a16:creationId xmlns:a16="http://schemas.microsoft.com/office/drawing/2014/main" id="{63E472C8-A35A-A3BD-B110-E0986497B8C2}"/>
              </a:ext>
            </a:extLst>
          </p:cNvPr>
          <p:cNvSpPr/>
          <p:nvPr/>
        </p:nvSpPr>
        <p:spPr>
          <a:xfrm>
            <a:off x="2197800" y="4754276"/>
            <a:ext cx="147661" cy="1020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ipse 11">
            <a:extLst>
              <a:ext uri="{FF2B5EF4-FFF2-40B4-BE49-F238E27FC236}">
                <a16:creationId xmlns:a16="http://schemas.microsoft.com/office/drawing/2014/main" id="{B15660DB-63CA-5161-2973-76B293835D88}"/>
              </a:ext>
            </a:extLst>
          </p:cNvPr>
          <p:cNvSpPr/>
          <p:nvPr/>
        </p:nvSpPr>
        <p:spPr>
          <a:xfrm>
            <a:off x="2646401" y="5353442"/>
            <a:ext cx="147661"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ágrima 12">
            <a:extLst>
              <a:ext uri="{FF2B5EF4-FFF2-40B4-BE49-F238E27FC236}">
                <a16:creationId xmlns:a16="http://schemas.microsoft.com/office/drawing/2014/main" id="{B00DE96D-26F4-3D60-CAF9-34D0BF2B3F74}"/>
              </a:ext>
            </a:extLst>
          </p:cNvPr>
          <p:cNvSpPr/>
          <p:nvPr/>
        </p:nvSpPr>
        <p:spPr>
          <a:xfrm>
            <a:off x="3530756" y="5465541"/>
            <a:ext cx="45719" cy="79364"/>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ipse 13">
            <a:extLst>
              <a:ext uri="{FF2B5EF4-FFF2-40B4-BE49-F238E27FC236}">
                <a16:creationId xmlns:a16="http://schemas.microsoft.com/office/drawing/2014/main" id="{348DF8D1-FAAB-C928-3F7B-455286F33803}"/>
              </a:ext>
            </a:extLst>
          </p:cNvPr>
          <p:cNvSpPr/>
          <p:nvPr/>
        </p:nvSpPr>
        <p:spPr>
          <a:xfrm>
            <a:off x="2320471" y="4986604"/>
            <a:ext cx="49979" cy="80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ipse 14">
            <a:extLst>
              <a:ext uri="{FF2B5EF4-FFF2-40B4-BE49-F238E27FC236}">
                <a16:creationId xmlns:a16="http://schemas.microsoft.com/office/drawing/2014/main" id="{69776333-C771-DDFC-9AEE-A529EF336955}"/>
              </a:ext>
            </a:extLst>
          </p:cNvPr>
          <p:cNvSpPr/>
          <p:nvPr/>
        </p:nvSpPr>
        <p:spPr>
          <a:xfrm>
            <a:off x="2345460" y="5313399"/>
            <a:ext cx="49979" cy="80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ipse 15">
            <a:extLst>
              <a:ext uri="{FF2B5EF4-FFF2-40B4-BE49-F238E27FC236}">
                <a16:creationId xmlns:a16="http://schemas.microsoft.com/office/drawing/2014/main" id="{42A326F3-1F77-23E6-46C9-51EFA4C678D6}"/>
              </a:ext>
            </a:extLst>
          </p:cNvPr>
          <p:cNvSpPr/>
          <p:nvPr/>
        </p:nvSpPr>
        <p:spPr>
          <a:xfrm>
            <a:off x="2401243" y="4254896"/>
            <a:ext cx="45719" cy="553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tângulo 16">
            <a:extLst>
              <a:ext uri="{FF2B5EF4-FFF2-40B4-BE49-F238E27FC236}">
                <a16:creationId xmlns:a16="http://schemas.microsoft.com/office/drawing/2014/main" id="{4DD53DDA-5379-5BA8-9F16-379DD53D8154}"/>
              </a:ext>
            </a:extLst>
          </p:cNvPr>
          <p:cNvSpPr/>
          <p:nvPr/>
        </p:nvSpPr>
        <p:spPr>
          <a:xfrm>
            <a:off x="2145872" y="4289473"/>
            <a:ext cx="5192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tângulo 17">
            <a:extLst>
              <a:ext uri="{FF2B5EF4-FFF2-40B4-BE49-F238E27FC236}">
                <a16:creationId xmlns:a16="http://schemas.microsoft.com/office/drawing/2014/main" id="{DE2E206C-955E-A97E-EED8-D0185A311170}"/>
              </a:ext>
            </a:extLst>
          </p:cNvPr>
          <p:cNvSpPr/>
          <p:nvPr/>
        </p:nvSpPr>
        <p:spPr>
          <a:xfrm>
            <a:off x="2554555" y="5070479"/>
            <a:ext cx="102580" cy="5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tângulo 18">
            <a:extLst>
              <a:ext uri="{FF2B5EF4-FFF2-40B4-BE49-F238E27FC236}">
                <a16:creationId xmlns:a16="http://schemas.microsoft.com/office/drawing/2014/main" id="{F5BAF18D-3B16-5F35-A99D-8A5EB0DD07A7}"/>
              </a:ext>
            </a:extLst>
          </p:cNvPr>
          <p:cNvSpPr/>
          <p:nvPr/>
        </p:nvSpPr>
        <p:spPr>
          <a:xfrm>
            <a:off x="2036329" y="5080532"/>
            <a:ext cx="102580" cy="5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iângulo isósceles 19">
            <a:extLst>
              <a:ext uri="{FF2B5EF4-FFF2-40B4-BE49-F238E27FC236}">
                <a16:creationId xmlns:a16="http://schemas.microsoft.com/office/drawing/2014/main" id="{448156AF-FFC1-03F2-3060-B57B659E5F26}"/>
              </a:ext>
            </a:extLst>
          </p:cNvPr>
          <p:cNvSpPr/>
          <p:nvPr/>
        </p:nvSpPr>
        <p:spPr>
          <a:xfrm rot="7780171">
            <a:off x="2977077" y="5034269"/>
            <a:ext cx="90543" cy="6484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iângulo isósceles 20">
            <a:extLst>
              <a:ext uri="{FF2B5EF4-FFF2-40B4-BE49-F238E27FC236}">
                <a16:creationId xmlns:a16="http://schemas.microsoft.com/office/drawing/2014/main" id="{D6E55643-DB61-15BC-694B-6B91DBEE1B39}"/>
              </a:ext>
            </a:extLst>
          </p:cNvPr>
          <p:cNvSpPr/>
          <p:nvPr/>
        </p:nvSpPr>
        <p:spPr>
          <a:xfrm rot="19782234">
            <a:off x="3088465" y="5245350"/>
            <a:ext cx="114747" cy="17181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iângulo isósceles 21">
            <a:extLst>
              <a:ext uri="{FF2B5EF4-FFF2-40B4-BE49-F238E27FC236}">
                <a16:creationId xmlns:a16="http://schemas.microsoft.com/office/drawing/2014/main" id="{FDEDB79E-B50A-9C16-4C94-BA3BA0564F18}"/>
              </a:ext>
            </a:extLst>
          </p:cNvPr>
          <p:cNvSpPr/>
          <p:nvPr/>
        </p:nvSpPr>
        <p:spPr>
          <a:xfrm rot="335596">
            <a:off x="3591621" y="5164631"/>
            <a:ext cx="172782" cy="7619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iângulo isósceles 22">
            <a:extLst>
              <a:ext uri="{FF2B5EF4-FFF2-40B4-BE49-F238E27FC236}">
                <a16:creationId xmlns:a16="http://schemas.microsoft.com/office/drawing/2014/main" id="{88164463-4097-641D-0396-830C98297FFC}"/>
              </a:ext>
            </a:extLst>
          </p:cNvPr>
          <p:cNvSpPr/>
          <p:nvPr/>
        </p:nvSpPr>
        <p:spPr>
          <a:xfrm rot="6122630">
            <a:off x="3886844" y="5435859"/>
            <a:ext cx="90543" cy="6484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tângulo 23">
            <a:extLst>
              <a:ext uri="{FF2B5EF4-FFF2-40B4-BE49-F238E27FC236}">
                <a16:creationId xmlns:a16="http://schemas.microsoft.com/office/drawing/2014/main" id="{FB0E396E-CDCE-25C8-2D92-72F41A165CBC}"/>
              </a:ext>
            </a:extLst>
          </p:cNvPr>
          <p:cNvSpPr/>
          <p:nvPr/>
        </p:nvSpPr>
        <p:spPr>
          <a:xfrm>
            <a:off x="2919768" y="5576482"/>
            <a:ext cx="102580" cy="5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Imagem 45">
            <a:extLst>
              <a:ext uri="{FF2B5EF4-FFF2-40B4-BE49-F238E27FC236}">
                <a16:creationId xmlns:a16="http://schemas.microsoft.com/office/drawing/2014/main" id="{5CDF42C6-27B9-49F1-FFB8-AB5B15A3C5FF}"/>
              </a:ext>
            </a:extLst>
          </p:cNvPr>
          <p:cNvPicPr>
            <a:picLocks noChangeAspect="1"/>
          </p:cNvPicPr>
          <p:nvPr/>
        </p:nvPicPr>
        <p:blipFill>
          <a:blip r:embed="rId2"/>
          <a:stretch>
            <a:fillRect/>
          </a:stretch>
        </p:blipFill>
        <p:spPr>
          <a:xfrm rot="4415556">
            <a:off x="4121734" y="4372067"/>
            <a:ext cx="45719" cy="65792"/>
          </a:xfrm>
          <a:prstGeom prst="rect">
            <a:avLst/>
          </a:prstGeom>
        </p:spPr>
      </p:pic>
      <p:sp>
        <p:nvSpPr>
          <p:cNvPr id="47" name="Triângulo isósceles 46">
            <a:extLst>
              <a:ext uri="{FF2B5EF4-FFF2-40B4-BE49-F238E27FC236}">
                <a16:creationId xmlns:a16="http://schemas.microsoft.com/office/drawing/2014/main" id="{802CF869-352D-74D0-66BA-428AF9B2EA83}"/>
              </a:ext>
            </a:extLst>
          </p:cNvPr>
          <p:cNvSpPr/>
          <p:nvPr/>
        </p:nvSpPr>
        <p:spPr>
          <a:xfrm rot="8219667">
            <a:off x="4185197" y="4376817"/>
            <a:ext cx="49529" cy="45036"/>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Agrupar 67">
            <a:extLst>
              <a:ext uri="{FF2B5EF4-FFF2-40B4-BE49-F238E27FC236}">
                <a16:creationId xmlns:a16="http://schemas.microsoft.com/office/drawing/2014/main" id="{F6C3BDCD-A781-FD4A-679A-28EC1E53F4EE}"/>
              </a:ext>
            </a:extLst>
          </p:cNvPr>
          <p:cNvGrpSpPr/>
          <p:nvPr/>
        </p:nvGrpSpPr>
        <p:grpSpPr>
          <a:xfrm>
            <a:off x="4336576" y="4279645"/>
            <a:ext cx="123028" cy="51005"/>
            <a:chOff x="4838539" y="4396911"/>
            <a:chExt cx="123028" cy="51005"/>
          </a:xfrm>
        </p:grpSpPr>
        <p:pic>
          <p:nvPicPr>
            <p:cNvPr id="48" name="Imagem 47">
              <a:extLst>
                <a:ext uri="{FF2B5EF4-FFF2-40B4-BE49-F238E27FC236}">
                  <a16:creationId xmlns:a16="http://schemas.microsoft.com/office/drawing/2014/main" id="{C09657C7-EC04-020D-9C85-783C0D913771}"/>
                </a:ext>
              </a:extLst>
            </p:cNvPr>
            <p:cNvPicPr>
              <a:picLocks noChangeAspect="1"/>
            </p:cNvPicPr>
            <p:nvPr/>
          </p:nvPicPr>
          <p:blipFill>
            <a:blip r:embed="rId2"/>
            <a:stretch>
              <a:fillRect/>
            </a:stretch>
          </p:blipFill>
          <p:spPr>
            <a:xfrm rot="4415556">
              <a:off x="4848575" y="4392161"/>
              <a:ext cx="45719" cy="65792"/>
            </a:xfrm>
            <a:prstGeom prst="rect">
              <a:avLst/>
            </a:prstGeom>
          </p:spPr>
        </p:pic>
        <p:sp>
          <p:nvSpPr>
            <p:cNvPr id="49" name="Triângulo isósceles 48">
              <a:extLst>
                <a:ext uri="{FF2B5EF4-FFF2-40B4-BE49-F238E27FC236}">
                  <a16:creationId xmlns:a16="http://schemas.microsoft.com/office/drawing/2014/main" id="{5BA2080C-08DE-84E1-2320-CACDE286C222}"/>
                </a:ext>
              </a:extLst>
            </p:cNvPr>
            <p:cNvSpPr/>
            <p:nvPr/>
          </p:nvSpPr>
          <p:spPr>
            <a:xfrm rot="8219667">
              <a:off x="4912038" y="4396911"/>
              <a:ext cx="49529" cy="45036"/>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Agrupar 69">
            <a:extLst>
              <a:ext uri="{FF2B5EF4-FFF2-40B4-BE49-F238E27FC236}">
                <a16:creationId xmlns:a16="http://schemas.microsoft.com/office/drawing/2014/main" id="{05475A6B-1E01-2B24-CDAD-97EF36358E62}"/>
              </a:ext>
            </a:extLst>
          </p:cNvPr>
          <p:cNvGrpSpPr/>
          <p:nvPr/>
        </p:nvGrpSpPr>
        <p:grpSpPr>
          <a:xfrm rot="19425488">
            <a:off x="4482771" y="4154561"/>
            <a:ext cx="123028" cy="51005"/>
            <a:chOff x="4838539" y="4396911"/>
            <a:chExt cx="123028" cy="51005"/>
          </a:xfrm>
        </p:grpSpPr>
        <p:pic>
          <p:nvPicPr>
            <p:cNvPr id="71" name="Imagem 70">
              <a:extLst>
                <a:ext uri="{FF2B5EF4-FFF2-40B4-BE49-F238E27FC236}">
                  <a16:creationId xmlns:a16="http://schemas.microsoft.com/office/drawing/2014/main" id="{1E55D74C-255B-B815-1638-A3EA74BEC63B}"/>
                </a:ext>
              </a:extLst>
            </p:cNvPr>
            <p:cNvPicPr>
              <a:picLocks noChangeAspect="1"/>
            </p:cNvPicPr>
            <p:nvPr/>
          </p:nvPicPr>
          <p:blipFill>
            <a:blip r:embed="rId2"/>
            <a:stretch>
              <a:fillRect/>
            </a:stretch>
          </p:blipFill>
          <p:spPr>
            <a:xfrm rot="4415556">
              <a:off x="4848575" y="4392161"/>
              <a:ext cx="45719" cy="65792"/>
            </a:xfrm>
            <a:prstGeom prst="rect">
              <a:avLst/>
            </a:prstGeom>
          </p:spPr>
        </p:pic>
        <p:sp>
          <p:nvSpPr>
            <p:cNvPr id="72" name="Triângulo isósceles 71">
              <a:extLst>
                <a:ext uri="{FF2B5EF4-FFF2-40B4-BE49-F238E27FC236}">
                  <a16:creationId xmlns:a16="http://schemas.microsoft.com/office/drawing/2014/main" id="{2D145FEF-949F-17DC-A078-0004A91FC5CD}"/>
                </a:ext>
              </a:extLst>
            </p:cNvPr>
            <p:cNvSpPr/>
            <p:nvPr/>
          </p:nvSpPr>
          <p:spPr>
            <a:xfrm rot="8219667">
              <a:off x="4912038" y="4396911"/>
              <a:ext cx="49529" cy="45036"/>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Agrupar 72">
            <a:extLst>
              <a:ext uri="{FF2B5EF4-FFF2-40B4-BE49-F238E27FC236}">
                <a16:creationId xmlns:a16="http://schemas.microsoft.com/office/drawing/2014/main" id="{45105C5F-CE1A-2EF3-F853-C7E00E06CA04}"/>
              </a:ext>
            </a:extLst>
          </p:cNvPr>
          <p:cNvGrpSpPr/>
          <p:nvPr/>
        </p:nvGrpSpPr>
        <p:grpSpPr>
          <a:xfrm rot="19293327">
            <a:off x="4637632" y="3955303"/>
            <a:ext cx="123028" cy="51005"/>
            <a:chOff x="4838539" y="4396911"/>
            <a:chExt cx="123028" cy="51005"/>
          </a:xfrm>
        </p:grpSpPr>
        <p:pic>
          <p:nvPicPr>
            <p:cNvPr id="74" name="Imagem 73">
              <a:extLst>
                <a:ext uri="{FF2B5EF4-FFF2-40B4-BE49-F238E27FC236}">
                  <a16:creationId xmlns:a16="http://schemas.microsoft.com/office/drawing/2014/main" id="{89CB41CB-604A-5E33-D3DD-067C33A0DDAB}"/>
                </a:ext>
              </a:extLst>
            </p:cNvPr>
            <p:cNvPicPr>
              <a:picLocks noChangeAspect="1"/>
            </p:cNvPicPr>
            <p:nvPr/>
          </p:nvPicPr>
          <p:blipFill>
            <a:blip r:embed="rId2"/>
            <a:stretch>
              <a:fillRect/>
            </a:stretch>
          </p:blipFill>
          <p:spPr>
            <a:xfrm rot="4415556">
              <a:off x="4848575" y="4392161"/>
              <a:ext cx="45719" cy="65792"/>
            </a:xfrm>
            <a:prstGeom prst="rect">
              <a:avLst/>
            </a:prstGeom>
          </p:spPr>
        </p:pic>
        <p:sp>
          <p:nvSpPr>
            <p:cNvPr id="75" name="Triângulo isósceles 74">
              <a:extLst>
                <a:ext uri="{FF2B5EF4-FFF2-40B4-BE49-F238E27FC236}">
                  <a16:creationId xmlns:a16="http://schemas.microsoft.com/office/drawing/2014/main" id="{021BD66D-17A9-0F65-ABD8-E55B88E305C6}"/>
                </a:ext>
              </a:extLst>
            </p:cNvPr>
            <p:cNvSpPr/>
            <p:nvPr/>
          </p:nvSpPr>
          <p:spPr>
            <a:xfrm rot="8219667">
              <a:off x="4912038" y="4396911"/>
              <a:ext cx="49529" cy="45036"/>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Agrupar 75">
            <a:extLst>
              <a:ext uri="{FF2B5EF4-FFF2-40B4-BE49-F238E27FC236}">
                <a16:creationId xmlns:a16="http://schemas.microsoft.com/office/drawing/2014/main" id="{731F4E64-850C-CE48-2AB4-56C116429B55}"/>
              </a:ext>
            </a:extLst>
          </p:cNvPr>
          <p:cNvGrpSpPr/>
          <p:nvPr/>
        </p:nvGrpSpPr>
        <p:grpSpPr>
          <a:xfrm rot="17798981">
            <a:off x="4748917" y="3712844"/>
            <a:ext cx="123028" cy="51005"/>
            <a:chOff x="4838539" y="4396911"/>
            <a:chExt cx="123028" cy="51005"/>
          </a:xfrm>
        </p:grpSpPr>
        <p:pic>
          <p:nvPicPr>
            <p:cNvPr id="77" name="Imagem 76">
              <a:extLst>
                <a:ext uri="{FF2B5EF4-FFF2-40B4-BE49-F238E27FC236}">
                  <a16:creationId xmlns:a16="http://schemas.microsoft.com/office/drawing/2014/main" id="{D685BCCC-2C31-1FD1-B67A-91332DC61E4C}"/>
                </a:ext>
              </a:extLst>
            </p:cNvPr>
            <p:cNvPicPr>
              <a:picLocks noChangeAspect="1"/>
            </p:cNvPicPr>
            <p:nvPr/>
          </p:nvPicPr>
          <p:blipFill>
            <a:blip r:embed="rId2"/>
            <a:stretch>
              <a:fillRect/>
            </a:stretch>
          </p:blipFill>
          <p:spPr>
            <a:xfrm rot="4415556">
              <a:off x="4848575" y="4392161"/>
              <a:ext cx="45719" cy="65792"/>
            </a:xfrm>
            <a:prstGeom prst="rect">
              <a:avLst/>
            </a:prstGeom>
          </p:spPr>
        </p:pic>
        <p:sp>
          <p:nvSpPr>
            <p:cNvPr id="79" name="Triângulo isósceles 78">
              <a:extLst>
                <a:ext uri="{FF2B5EF4-FFF2-40B4-BE49-F238E27FC236}">
                  <a16:creationId xmlns:a16="http://schemas.microsoft.com/office/drawing/2014/main" id="{6A7D3FA7-2CC5-60D7-0156-600CF572AFBF}"/>
                </a:ext>
              </a:extLst>
            </p:cNvPr>
            <p:cNvSpPr/>
            <p:nvPr/>
          </p:nvSpPr>
          <p:spPr>
            <a:xfrm rot="8219667">
              <a:off x="4912038" y="4396911"/>
              <a:ext cx="49529" cy="45036"/>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Agrupar 79">
            <a:extLst>
              <a:ext uri="{FF2B5EF4-FFF2-40B4-BE49-F238E27FC236}">
                <a16:creationId xmlns:a16="http://schemas.microsoft.com/office/drawing/2014/main" id="{970DBACF-31D3-A2E2-B562-7A3D8AD59A50}"/>
              </a:ext>
            </a:extLst>
          </p:cNvPr>
          <p:cNvGrpSpPr/>
          <p:nvPr/>
        </p:nvGrpSpPr>
        <p:grpSpPr>
          <a:xfrm>
            <a:off x="3854094" y="4420283"/>
            <a:ext cx="123028" cy="51005"/>
            <a:chOff x="4838539" y="4396911"/>
            <a:chExt cx="123028" cy="51005"/>
          </a:xfrm>
        </p:grpSpPr>
        <p:pic>
          <p:nvPicPr>
            <p:cNvPr id="81" name="Imagem 80">
              <a:extLst>
                <a:ext uri="{FF2B5EF4-FFF2-40B4-BE49-F238E27FC236}">
                  <a16:creationId xmlns:a16="http://schemas.microsoft.com/office/drawing/2014/main" id="{6C08E3D3-3ADC-36CA-C261-7C3D60A80D81}"/>
                </a:ext>
              </a:extLst>
            </p:cNvPr>
            <p:cNvPicPr>
              <a:picLocks noChangeAspect="1"/>
            </p:cNvPicPr>
            <p:nvPr/>
          </p:nvPicPr>
          <p:blipFill>
            <a:blip r:embed="rId2"/>
            <a:stretch>
              <a:fillRect/>
            </a:stretch>
          </p:blipFill>
          <p:spPr>
            <a:xfrm rot="4415556">
              <a:off x="4848575" y="4392161"/>
              <a:ext cx="45719" cy="65792"/>
            </a:xfrm>
            <a:prstGeom prst="rect">
              <a:avLst/>
            </a:prstGeom>
          </p:spPr>
        </p:pic>
        <p:sp>
          <p:nvSpPr>
            <p:cNvPr id="82" name="Triângulo isósceles 81">
              <a:extLst>
                <a:ext uri="{FF2B5EF4-FFF2-40B4-BE49-F238E27FC236}">
                  <a16:creationId xmlns:a16="http://schemas.microsoft.com/office/drawing/2014/main" id="{A8E0797A-6A60-427A-E8E1-1A1AC7461744}"/>
                </a:ext>
              </a:extLst>
            </p:cNvPr>
            <p:cNvSpPr/>
            <p:nvPr/>
          </p:nvSpPr>
          <p:spPr>
            <a:xfrm rot="8219667">
              <a:off x="4912038" y="4396911"/>
              <a:ext cx="49529" cy="45036"/>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Agrupar 82">
            <a:extLst>
              <a:ext uri="{FF2B5EF4-FFF2-40B4-BE49-F238E27FC236}">
                <a16:creationId xmlns:a16="http://schemas.microsoft.com/office/drawing/2014/main" id="{801F5C2D-E7EF-EB5F-AE14-B7B37ADD1A02}"/>
              </a:ext>
            </a:extLst>
          </p:cNvPr>
          <p:cNvGrpSpPr/>
          <p:nvPr/>
        </p:nvGrpSpPr>
        <p:grpSpPr>
          <a:xfrm rot="17798981">
            <a:off x="4783723" y="3421690"/>
            <a:ext cx="123028" cy="51005"/>
            <a:chOff x="4838539" y="4396911"/>
            <a:chExt cx="123028" cy="51005"/>
          </a:xfrm>
        </p:grpSpPr>
        <p:pic>
          <p:nvPicPr>
            <p:cNvPr id="84" name="Imagem 83">
              <a:extLst>
                <a:ext uri="{FF2B5EF4-FFF2-40B4-BE49-F238E27FC236}">
                  <a16:creationId xmlns:a16="http://schemas.microsoft.com/office/drawing/2014/main" id="{806E00BC-7C3C-282B-309E-FA6D49099D52}"/>
                </a:ext>
              </a:extLst>
            </p:cNvPr>
            <p:cNvPicPr>
              <a:picLocks noChangeAspect="1"/>
            </p:cNvPicPr>
            <p:nvPr/>
          </p:nvPicPr>
          <p:blipFill>
            <a:blip r:embed="rId2"/>
            <a:stretch>
              <a:fillRect/>
            </a:stretch>
          </p:blipFill>
          <p:spPr>
            <a:xfrm rot="4415556">
              <a:off x="4848575" y="4392161"/>
              <a:ext cx="45719" cy="65792"/>
            </a:xfrm>
            <a:prstGeom prst="rect">
              <a:avLst/>
            </a:prstGeom>
          </p:spPr>
        </p:pic>
        <p:sp>
          <p:nvSpPr>
            <p:cNvPr id="85" name="Triângulo isósceles 84">
              <a:extLst>
                <a:ext uri="{FF2B5EF4-FFF2-40B4-BE49-F238E27FC236}">
                  <a16:creationId xmlns:a16="http://schemas.microsoft.com/office/drawing/2014/main" id="{FA5E98A8-3008-5499-E571-5BBE57FB0A48}"/>
                </a:ext>
              </a:extLst>
            </p:cNvPr>
            <p:cNvSpPr/>
            <p:nvPr/>
          </p:nvSpPr>
          <p:spPr>
            <a:xfrm rot="8219667">
              <a:off x="4912038" y="4396911"/>
              <a:ext cx="49529" cy="45036"/>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Agrupar 85">
            <a:extLst>
              <a:ext uri="{FF2B5EF4-FFF2-40B4-BE49-F238E27FC236}">
                <a16:creationId xmlns:a16="http://schemas.microsoft.com/office/drawing/2014/main" id="{A3969309-43D3-58CF-93AC-0BE7FCD1AA22}"/>
              </a:ext>
            </a:extLst>
          </p:cNvPr>
          <p:cNvGrpSpPr/>
          <p:nvPr/>
        </p:nvGrpSpPr>
        <p:grpSpPr>
          <a:xfrm rot="17798981">
            <a:off x="4844275" y="3160379"/>
            <a:ext cx="123028" cy="51005"/>
            <a:chOff x="4838539" y="4396911"/>
            <a:chExt cx="123028" cy="51005"/>
          </a:xfrm>
        </p:grpSpPr>
        <p:pic>
          <p:nvPicPr>
            <p:cNvPr id="87" name="Imagem 86">
              <a:extLst>
                <a:ext uri="{FF2B5EF4-FFF2-40B4-BE49-F238E27FC236}">
                  <a16:creationId xmlns:a16="http://schemas.microsoft.com/office/drawing/2014/main" id="{607F6992-ADB9-0DAA-BB83-A2B23CF6CE82}"/>
                </a:ext>
              </a:extLst>
            </p:cNvPr>
            <p:cNvPicPr>
              <a:picLocks noChangeAspect="1"/>
            </p:cNvPicPr>
            <p:nvPr/>
          </p:nvPicPr>
          <p:blipFill>
            <a:blip r:embed="rId2"/>
            <a:stretch>
              <a:fillRect/>
            </a:stretch>
          </p:blipFill>
          <p:spPr>
            <a:xfrm rot="4415556">
              <a:off x="4848575" y="4392161"/>
              <a:ext cx="45719" cy="65792"/>
            </a:xfrm>
            <a:prstGeom prst="rect">
              <a:avLst/>
            </a:prstGeom>
          </p:spPr>
        </p:pic>
        <p:sp>
          <p:nvSpPr>
            <p:cNvPr id="88" name="Triângulo isósceles 87">
              <a:extLst>
                <a:ext uri="{FF2B5EF4-FFF2-40B4-BE49-F238E27FC236}">
                  <a16:creationId xmlns:a16="http://schemas.microsoft.com/office/drawing/2014/main" id="{B4A59842-6AB7-C762-B328-796BDE5E3D91}"/>
                </a:ext>
              </a:extLst>
            </p:cNvPr>
            <p:cNvSpPr/>
            <p:nvPr/>
          </p:nvSpPr>
          <p:spPr>
            <a:xfrm rot="8219667">
              <a:off x="4912038" y="4396911"/>
              <a:ext cx="49529" cy="45036"/>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Agrupar 88">
            <a:extLst>
              <a:ext uri="{FF2B5EF4-FFF2-40B4-BE49-F238E27FC236}">
                <a16:creationId xmlns:a16="http://schemas.microsoft.com/office/drawing/2014/main" id="{A0336CD0-57EF-8E57-E1C0-38508E23D643}"/>
              </a:ext>
            </a:extLst>
          </p:cNvPr>
          <p:cNvGrpSpPr/>
          <p:nvPr/>
        </p:nvGrpSpPr>
        <p:grpSpPr>
          <a:xfrm rot="17798981">
            <a:off x="4945044" y="2940734"/>
            <a:ext cx="123028" cy="51005"/>
            <a:chOff x="4838539" y="4396911"/>
            <a:chExt cx="123028" cy="51005"/>
          </a:xfrm>
        </p:grpSpPr>
        <p:pic>
          <p:nvPicPr>
            <p:cNvPr id="90" name="Imagem 89">
              <a:extLst>
                <a:ext uri="{FF2B5EF4-FFF2-40B4-BE49-F238E27FC236}">
                  <a16:creationId xmlns:a16="http://schemas.microsoft.com/office/drawing/2014/main" id="{8148ABE1-6B0B-4A30-4E65-C7ECA611ADA0}"/>
                </a:ext>
              </a:extLst>
            </p:cNvPr>
            <p:cNvPicPr>
              <a:picLocks noChangeAspect="1"/>
            </p:cNvPicPr>
            <p:nvPr/>
          </p:nvPicPr>
          <p:blipFill>
            <a:blip r:embed="rId2"/>
            <a:stretch>
              <a:fillRect/>
            </a:stretch>
          </p:blipFill>
          <p:spPr>
            <a:xfrm rot="4415556">
              <a:off x="4848575" y="4392161"/>
              <a:ext cx="45719" cy="65792"/>
            </a:xfrm>
            <a:prstGeom prst="rect">
              <a:avLst/>
            </a:prstGeom>
          </p:spPr>
        </p:pic>
        <p:sp>
          <p:nvSpPr>
            <p:cNvPr id="91" name="Triângulo isósceles 90">
              <a:extLst>
                <a:ext uri="{FF2B5EF4-FFF2-40B4-BE49-F238E27FC236}">
                  <a16:creationId xmlns:a16="http://schemas.microsoft.com/office/drawing/2014/main" id="{6478BC13-6877-49FA-9293-6E313D5955AC}"/>
                </a:ext>
              </a:extLst>
            </p:cNvPr>
            <p:cNvSpPr/>
            <p:nvPr/>
          </p:nvSpPr>
          <p:spPr>
            <a:xfrm rot="8219667">
              <a:off x="4912038" y="4396911"/>
              <a:ext cx="49529" cy="45036"/>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 name="Agrupar 91">
            <a:extLst>
              <a:ext uri="{FF2B5EF4-FFF2-40B4-BE49-F238E27FC236}">
                <a16:creationId xmlns:a16="http://schemas.microsoft.com/office/drawing/2014/main" id="{C2188E22-A2FB-8CA1-6A3D-6C054EB548BE}"/>
              </a:ext>
            </a:extLst>
          </p:cNvPr>
          <p:cNvGrpSpPr/>
          <p:nvPr/>
        </p:nvGrpSpPr>
        <p:grpSpPr>
          <a:xfrm rot="20013903">
            <a:off x="5057881" y="2776010"/>
            <a:ext cx="123028" cy="51005"/>
            <a:chOff x="4838539" y="4396911"/>
            <a:chExt cx="123028" cy="51005"/>
          </a:xfrm>
        </p:grpSpPr>
        <p:pic>
          <p:nvPicPr>
            <p:cNvPr id="93" name="Imagem 92">
              <a:extLst>
                <a:ext uri="{FF2B5EF4-FFF2-40B4-BE49-F238E27FC236}">
                  <a16:creationId xmlns:a16="http://schemas.microsoft.com/office/drawing/2014/main" id="{67284FB8-9399-406F-15DC-6BEB6811AA12}"/>
                </a:ext>
              </a:extLst>
            </p:cNvPr>
            <p:cNvPicPr>
              <a:picLocks noChangeAspect="1"/>
            </p:cNvPicPr>
            <p:nvPr/>
          </p:nvPicPr>
          <p:blipFill>
            <a:blip r:embed="rId2"/>
            <a:stretch>
              <a:fillRect/>
            </a:stretch>
          </p:blipFill>
          <p:spPr>
            <a:xfrm rot="4415556">
              <a:off x="4848575" y="4392161"/>
              <a:ext cx="45719" cy="65792"/>
            </a:xfrm>
            <a:prstGeom prst="rect">
              <a:avLst/>
            </a:prstGeom>
          </p:spPr>
        </p:pic>
        <p:sp>
          <p:nvSpPr>
            <p:cNvPr id="94" name="Triângulo isósceles 93">
              <a:extLst>
                <a:ext uri="{FF2B5EF4-FFF2-40B4-BE49-F238E27FC236}">
                  <a16:creationId xmlns:a16="http://schemas.microsoft.com/office/drawing/2014/main" id="{4B455DB2-21A5-A794-D638-3C90E29414DF}"/>
                </a:ext>
              </a:extLst>
            </p:cNvPr>
            <p:cNvSpPr/>
            <p:nvPr/>
          </p:nvSpPr>
          <p:spPr>
            <a:xfrm rot="8219667">
              <a:off x="4912038" y="4396911"/>
              <a:ext cx="49529" cy="45036"/>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1" name="Retângulo 100">
            <a:extLst>
              <a:ext uri="{FF2B5EF4-FFF2-40B4-BE49-F238E27FC236}">
                <a16:creationId xmlns:a16="http://schemas.microsoft.com/office/drawing/2014/main" id="{1AACCF88-2E9C-8478-7B53-12997B11CEFC}"/>
              </a:ext>
            </a:extLst>
          </p:cNvPr>
          <p:cNvSpPr/>
          <p:nvPr/>
        </p:nvSpPr>
        <p:spPr>
          <a:xfrm>
            <a:off x="5343498" y="2424480"/>
            <a:ext cx="837282" cy="561145"/>
          </a:xfrm>
          <a:prstGeom prst="rect">
            <a:avLst/>
          </a:prstGeom>
          <a:solidFill>
            <a:srgbClr val="A4D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1482AC"/>
                </a:solidFill>
              </a:rPr>
              <a:t>Data Processing</a:t>
            </a:r>
          </a:p>
        </p:txBody>
      </p:sp>
      <p:sp>
        <p:nvSpPr>
          <p:cNvPr id="105" name="Retângulo 104">
            <a:extLst>
              <a:ext uri="{FF2B5EF4-FFF2-40B4-BE49-F238E27FC236}">
                <a16:creationId xmlns:a16="http://schemas.microsoft.com/office/drawing/2014/main" id="{A2682801-3FF4-EB87-CD09-0E0755F51E4A}"/>
              </a:ext>
            </a:extLst>
          </p:cNvPr>
          <p:cNvSpPr/>
          <p:nvPr/>
        </p:nvSpPr>
        <p:spPr>
          <a:xfrm>
            <a:off x="7409150" y="2424480"/>
            <a:ext cx="845850" cy="561145"/>
          </a:xfrm>
          <a:prstGeom prst="rect">
            <a:avLst/>
          </a:prstGeom>
          <a:solidFill>
            <a:srgbClr val="A4D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1482AC"/>
                </a:solidFill>
              </a:rPr>
              <a:t>Detector Generation</a:t>
            </a:r>
          </a:p>
        </p:txBody>
      </p:sp>
      <p:sp>
        <p:nvSpPr>
          <p:cNvPr id="108" name="Retângulo 107">
            <a:extLst>
              <a:ext uri="{FF2B5EF4-FFF2-40B4-BE49-F238E27FC236}">
                <a16:creationId xmlns:a16="http://schemas.microsoft.com/office/drawing/2014/main" id="{9804F202-41CB-8F7A-57CF-D0E6A74CEDE6}"/>
              </a:ext>
            </a:extLst>
          </p:cNvPr>
          <p:cNvSpPr/>
          <p:nvPr/>
        </p:nvSpPr>
        <p:spPr>
          <a:xfrm>
            <a:off x="8342789" y="2431855"/>
            <a:ext cx="845850" cy="561145"/>
          </a:xfrm>
          <a:prstGeom prst="rect">
            <a:avLst/>
          </a:prstGeom>
          <a:solidFill>
            <a:srgbClr val="A4D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1482AC"/>
                </a:solidFill>
              </a:rPr>
              <a:t>Pattern Analysis</a:t>
            </a:r>
          </a:p>
        </p:txBody>
      </p:sp>
      <p:sp>
        <p:nvSpPr>
          <p:cNvPr id="117" name="Lágrima 116">
            <a:extLst>
              <a:ext uri="{FF2B5EF4-FFF2-40B4-BE49-F238E27FC236}">
                <a16:creationId xmlns:a16="http://schemas.microsoft.com/office/drawing/2014/main" id="{9A0A4238-AA3E-A78C-E523-56ED4288D51A}"/>
              </a:ext>
            </a:extLst>
          </p:cNvPr>
          <p:cNvSpPr/>
          <p:nvPr/>
        </p:nvSpPr>
        <p:spPr>
          <a:xfrm rot="15016340">
            <a:off x="4164247" y="4719951"/>
            <a:ext cx="45719" cy="79364"/>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riângulo isósceles 117">
            <a:extLst>
              <a:ext uri="{FF2B5EF4-FFF2-40B4-BE49-F238E27FC236}">
                <a16:creationId xmlns:a16="http://schemas.microsoft.com/office/drawing/2014/main" id="{3897E16D-FB54-1088-D22A-DC056FB0DC26}"/>
              </a:ext>
            </a:extLst>
          </p:cNvPr>
          <p:cNvSpPr/>
          <p:nvPr/>
        </p:nvSpPr>
        <p:spPr>
          <a:xfrm rot="19782234">
            <a:off x="3966150" y="4717150"/>
            <a:ext cx="114747" cy="17181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riângulo isósceles 118">
            <a:extLst>
              <a:ext uri="{FF2B5EF4-FFF2-40B4-BE49-F238E27FC236}">
                <a16:creationId xmlns:a16="http://schemas.microsoft.com/office/drawing/2014/main" id="{F03AB298-ABB2-37D5-4A78-4B6A025F841D}"/>
              </a:ext>
            </a:extLst>
          </p:cNvPr>
          <p:cNvSpPr/>
          <p:nvPr/>
        </p:nvSpPr>
        <p:spPr>
          <a:xfrm rot="1848273">
            <a:off x="4062503" y="4936274"/>
            <a:ext cx="172782" cy="7619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riângulo isósceles 119">
            <a:extLst>
              <a:ext uri="{FF2B5EF4-FFF2-40B4-BE49-F238E27FC236}">
                <a16:creationId xmlns:a16="http://schemas.microsoft.com/office/drawing/2014/main" id="{66AC27F2-7A07-AC1B-22CF-816DE37A638D}"/>
              </a:ext>
            </a:extLst>
          </p:cNvPr>
          <p:cNvSpPr/>
          <p:nvPr/>
        </p:nvSpPr>
        <p:spPr>
          <a:xfrm rot="7845682">
            <a:off x="4096766" y="5241225"/>
            <a:ext cx="90543" cy="6484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tângulo 120">
            <a:extLst>
              <a:ext uri="{FF2B5EF4-FFF2-40B4-BE49-F238E27FC236}">
                <a16:creationId xmlns:a16="http://schemas.microsoft.com/office/drawing/2014/main" id="{DF08595E-D3BD-1F2F-203D-C2403E1404BE}"/>
              </a:ext>
            </a:extLst>
          </p:cNvPr>
          <p:cNvSpPr/>
          <p:nvPr/>
        </p:nvSpPr>
        <p:spPr>
          <a:xfrm>
            <a:off x="3797453" y="5048282"/>
            <a:ext cx="102580" cy="5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4" name="Conector reto 123">
            <a:extLst>
              <a:ext uri="{FF2B5EF4-FFF2-40B4-BE49-F238E27FC236}">
                <a16:creationId xmlns:a16="http://schemas.microsoft.com/office/drawing/2014/main" id="{448743A8-81FA-5121-D053-AEDD36CB9A1E}"/>
              </a:ext>
            </a:extLst>
          </p:cNvPr>
          <p:cNvCxnSpPr>
            <a:cxnSpLocks/>
          </p:cNvCxnSpPr>
          <p:nvPr/>
        </p:nvCxnSpPr>
        <p:spPr>
          <a:xfrm>
            <a:off x="5204161" y="3124330"/>
            <a:ext cx="2056539" cy="0"/>
          </a:xfrm>
          <a:prstGeom prst="line">
            <a:avLst/>
          </a:prstGeom>
          <a:ln w="19050">
            <a:solidFill>
              <a:srgbClr val="117EA7"/>
            </a:solidFill>
            <a:prstDash val="sysDash"/>
          </a:ln>
        </p:spPr>
        <p:style>
          <a:lnRef idx="1">
            <a:schemeClr val="accent1"/>
          </a:lnRef>
          <a:fillRef idx="0">
            <a:schemeClr val="accent1"/>
          </a:fillRef>
          <a:effectRef idx="0">
            <a:schemeClr val="accent1"/>
          </a:effectRef>
          <a:fontRef idx="minor">
            <a:schemeClr val="tx1"/>
          </a:fontRef>
        </p:style>
      </p:cxnSp>
      <p:cxnSp>
        <p:nvCxnSpPr>
          <p:cNvPr id="127" name="Conector reto 126">
            <a:extLst>
              <a:ext uri="{FF2B5EF4-FFF2-40B4-BE49-F238E27FC236}">
                <a16:creationId xmlns:a16="http://schemas.microsoft.com/office/drawing/2014/main" id="{7DE9EAA7-9AFF-E28E-5682-9C069EAE66AE}"/>
              </a:ext>
            </a:extLst>
          </p:cNvPr>
          <p:cNvCxnSpPr>
            <a:cxnSpLocks/>
            <a:stCxn id="152" idx="2"/>
          </p:cNvCxnSpPr>
          <p:nvPr/>
        </p:nvCxnSpPr>
        <p:spPr>
          <a:xfrm flipV="1">
            <a:off x="7257571" y="3121593"/>
            <a:ext cx="0" cy="806188"/>
          </a:xfrm>
          <a:prstGeom prst="line">
            <a:avLst/>
          </a:prstGeom>
          <a:ln w="19050">
            <a:solidFill>
              <a:srgbClr val="117EA7"/>
            </a:solidFill>
            <a:prstDash val="sysDash"/>
          </a:ln>
        </p:spPr>
        <p:style>
          <a:lnRef idx="1">
            <a:schemeClr val="accent1"/>
          </a:lnRef>
          <a:fillRef idx="0">
            <a:schemeClr val="accent1"/>
          </a:fillRef>
          <a:effectRef idx="0">
            <a:schemeClr val="accent1"/>
          </a:effectRef>
          <a:fontRef idx="minor">
            <a:schemeClr val="tx1"/>
          </a:fontRef>
        </p:style>
      </p:cxnSp>
      <p:sp>
        <p:nvSpPr>
          <p:cNvPr id="130" name="Retângulo 129">
            <a:extLst>
              <a:ext uri="{FF2B5EF4-FFF2-40B4-BE49-F238E27FC236}">
                <a16:creationId xmlns:a16="http://schemas.microsoft.com/office/drawing/2014/main" id="{B71A40F4-1538-C3B4-A9EB-1D88B43D3FD4}"/>
              </a:ext>
            </a:extLst>
          </p:cNvPr>
          <p:cNvSpPr/>
          <p:nvPr/>
        </p:nvSpPr>
        <p:spPr>
          <a:xfrm>
            <a:off x="5153333" y="3133216"/>
            <a:ext cx="59563" cy="829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7" name="Retângulo 136">
            <a:extLst>
              <a:ext uri="{FF2B5EF4-FFF2-40B4-BE49-F238E27FC236}">
                <a16:creationId xmlns:a16="http://schemas.microsoft.com/office/drawing/2014/main" id="{A1CE227C-44AA-4F93-EB4D-0BEF6ED9817F}"/>
              </a:ext>
            </a:extLst>
          </p:cNvPr>
          <p:cNvSpPr/>
          <p:nvPr/>
        </p:nvSpPr>
        <p:spPr>
          <a:xfrm>
            <a:off x="4976050" y="3445128"/>
            <a:ext cx="848816" cy="3944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Operation Dataset</a:t>
            </a:r>
          </a:p>
        </p:txBody>
      </p:sp>
      <p:sp>
        <p:nvSpPr>
          <p:cNvPr id="131" name="Retângulo 130">
            <a:extLst>
              <a:ext uri="{FF2B5EF4-FFF2-40B4-BE49-F238E27FC236}">
                <a16:creationId xmlns:a16="http://schemas.microsoft.com/office/drawing/2014/main" id="{210085E8-E924-A70E-D89A-0E77FC93F8F7}"/>
              </a:ext>
            </a:extLst>
          </p:cNvPr>
          <p:cNvSpPr/>
          <p:nvPr/>
        </p:nvSpPr>
        <p:spPr>
          <a:xfrm rot="5400000">
            <a:off x="6198942" y="2918131"/>
            <a:ext cx="59563" cy="2034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0" name="Imagem 109">
            <a:extLst>
              <a:ext uri="{FF2B5EF4-FFF2-40B4-BE49-F238E27FC236}">
                <a16:creationId xmlns:a16="http://schemas.microsoft.com/office/drawing/2014/main" id="{C61097DF-9B5F-270C-3834-589B68AB794F}"/>
              </a:ext>
            </a:extLst>
          </p:cNvPr>
          <p:cNvPicPr>
            <a:picLocks noChangeAspect="1"/>
          </p:cNvPicPr>
          <p:nvPr/>
        </p:nvPicPr>
        <p:blipFill>
          <a:blip r:embed="rId3"/>
          <a:stretch>
            <a:fillRect/>
          </a:stretch>
        </p:blipFill>
        <p:spPr>
          <a:xfrm rot="11283902">
            <a:off x="4356082" y="4690010"/>
            <a:ext cx="914479" cy="640135"/>
          </a:xfrm>
          <a:prstGeom prst="rect">
            <a:avLst/>
          </a:prstGeom>
        </p:spPr>
      </p:pic>
      <p:sp>
        <p:nvSpPr>
          <p:cNvPr id="133" name="Retângulo 132">
            <a:extLst>
              <a:ext uri="{FF2B5EF4-FFF2-40B4-BE49-F238E27FC236}">
                <a16:creationId xmlns:a16="http://schemas.microsoft.com/office/drawing/2014/main" id="{7578E2A4-756C-C73F-84A2-BB5E4F6663FC}"/>
              </a:ext>
            </a:extLst>
          </p:cNvPr>
          <p:cNvSpPr/>
          <p:nvPr/>
        </p:nvSpPr>
        <p:spPr>
          <a:xfrm rot="11118752">
            <a:off x="7233497" y="3527161"/>
            <a:ext cx="59563" cy="1315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1" name="Conector: Curvo 110">
            <a:extLst>
              <a:ext uri="{FF2B5EF4-FFF2-40B4-BE49-F238E27FC236}">
                <a16:creationId xmlns:a16="http://schemas.microsoft.com/office/drawing/2014/main" id="{2C9180BD-EADF-2901-C2D4-CB1B4E755F52}"/>
              </a:ext>
            </a:extLst>
          </p:cNvPr>
          <p:cNvCxnSpPr>
            <a:cxnSpLocks/>
          </p:cNvCxnSpPr>
          <p:nvPr/>
        </p:nvCxnSpPr>
        <p:spPr>
          <a:xfrm flipV="1">
            <a:off x="5377917" y="3502039"/>
            <a:ext cx="2430965" cy="1546854"/>
          </a:xfrm>
          <a:prstGeom prst="curvedConnector3">
            <a:avLst>
              <a:gd name="adj1" fmla="val 51065"/>
            </a:avLst>
          </a:prstGeom>
          <a:ln w="158750" cmpd="dbl">
            <a:solidFill>
              <a:schemeClr val="accent1">
                <a:lumMod val="90000"/>
              </a:schemeClr>
            </a:solidFill>
          </a:ln>
        </p:spPr>
        <p:style>
          <a:lnRef idx="1">
            <a:schemeClr val="accent1"/>
          </a:lnRef>
          <a:fillRef idx="0">
            <a:schemeClr val="accent1"/>
          </a:fillRef>
          <a:effectRef idx="0">
            <a:schemeClr val="accent1"/>
          </a:effectRef>
          <a:fontRef idx="minor">
            <a:schemeClr val="tx1"/>
          </a:fontRef>
        </p:style>
      </p:cxnSp>
      <p:sp>
        <p:nvSpPr>
          <p:cNvPr id="109" name="Retângulo 108">
            <a:extLst>
              <a:ext uri="{FF2B5EF4-FFF2-40B4-BE49-F238E27FC236}">
                <a16:creationId xmlns:a16="http://schemas.microsoft.com/office/drawing/2014/main" id="{4878211C-D705-285B-32B9-2C6564128AF0}"/>
              </a:ext>
            </a:extLst>
          </p:cNvPr>
          <p:cNvSpPr/>
          <p:nvPr/>
        </p:nvSpPr>
        <p:spPr>
          <a:xfrm>
            <a:off x="7806530" y="3203965"/>
            <a:ext cx="896939" cy="561145"/>
          </a:xfrm>
          <a:prstGeom prst="rect">
            <a:avLst/>
          </a:prstGeom>
          <a:solidFill>
            <a:srgbClr val="A4D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1482AC"/>
                </a:solidFill>
              </a:rPr>
              <a:t>Observer Refinement</a:t>
            </a:r>
          </a:p>
        </p:txBody>
      </p:sp>
      <p:sp>
        <p:nvSpPr>
          <p:cNvPr id="116" name="Retângulo 115">
            <a:extLst>
              <a:ext uri="{FF2B5EF4-FFF2-40B4-BE49-F238E27FC236}">
                <a16:creationId xmlns:a16="http://schemas.microsoft.com/office/drawing/2014/main" id="{30ACA566-3195-14CD-1FE7-F886439D0BBF}"/>
              </a:ext>
            </a:extLst>
          </p:cNvPr>
          <p:cNvSpPr/>
          <p:nvPr/>
        </p:nvSpPr>
        <p:spPr>
          <a:xfrm>
            <a:off x="5268783" y="4890170"/>
            <a:ext cx="113909" cy="3106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03" name="Imagem 402">
            <a:extLst>
              <a:ext uri="{FF2B5EF4-FFF2-40B4-BE49-F238E27FC236}">
                <a16:creationId xmlns:a16="http://schemas.microsoft.com/office/drawing/2014/main" id="{79E132F7-BFE6-2FDE-E554-54802029E190}"/>
              </a:ext>
            </a:extLst>
          </p:cNvPr>
          <p:cNvPicPr>
            <a:picLocks noChangeAspect="1"/>
          </p:cNvPicPr>
          <p:nvPr/>
        </p:nvPicPr>
        <p:blipFill>
          <a:blip r:embed="rId4"/>
          <a:stretch>
            <a:fillRect/>
          </a:stretch>
        </p:blipFill>
        <p:spPr>
          <a:xfrm rot="15850458" flipH="1">
            <a:off x="7308470" y="3551238"/>
            <a:ext cx="49157" cy="70738"/>
          </a:xfrm>
          <a:prstGeom prst="rect">
            <a:avLst/>
          </a:prstGeom>
        </p:spPr>
      </p:pic>
      <p:pic>
        <p:nvPicPr>
          <p:cNvPr id="364" name="Imagem 363">
            <a:extLst>
              <a:ext uri="{FF2B5EF4-FFF2-40B4-BE49-F238E27FC236}">
                <a16:creationId xmlns:a16="http://schemas.microsoft.com/office/drawing/2014/main" id="{011058B0-E4E4-6C97-2EE1-22A12AFA52F8}"/>
              </a:ext>
            </a:extLst>
          </p:cNvPr>
          <p:cNvPicPr>
            <a:picLocks noChangeAspect="1"/>
          </p:cNvPicPr>
          <p:nvPr/>
        </p:nvPicPr>
        <p:blipFill>
          <a:blip r:embed="rId5"/>
          <a:stretch>
            <a:fillRect/>
          </a:stretch>
        </p:blipFill>
        <p:spPr>
          <a:xfrm rot="14820886" flipH="1">
            <a:off x="7697095" y="3461689"/>
            <a:ext cx="70036" cy="97406"/>
          </a:xfrm>
          <a:prstGeom prst="rect">
            <a:avLst/>
          </a:prstGeom>
        </p:spPr>
      </p:pic>
      <p:pic>
        <p:nvPicPr>
          <p:cNvPr id="352" name="Imagem 351">
            <a:extLst>
              <a:ext uri="{FF2B5EF4-FFF2-40B4-BE49-F238E27FC236}">
                <a16:creationId xmlns:a16="http://schemas.microsoft.com/office/drawing/2014/main" id="{D1586A57-691F-26CC-0B25-F4D5897CCE23}"/>
              </a:ext>
            </a:extLst>
          </p:cNvPr>
          <p:cNvPicPr>
            <a:picLocks noChangeAspect="1"/>
          </p:cNvPicPr>
          <p:nvPr/>
        </p:nvPicPr>
        <p:blipFill>
          <a:blip r:embed="rId6"/>
          <a:stretch>
            <a:fillRect/>
          </a:stretch>
        </p:blipFill>
        <p:spPr>
          <a:xfrm rot="15181698" flipH="1">
            <a:off x="7513082" y="3427716"/>
            <a:ext cx="65998" cy="206913"/>
          </a:xfrm>
          <a:prstGeom prst="rect">
            <a:avLst/>
          </a:prstGeom>
        </p:spPr>
      </p:pic>
      <p:pic>
        <p:nvPicPr>
          <p:cNvPr id="368" name="Imagem 367">
            <a:extLst>
              <a:ext uri="{FF2B5EF4-FFF2-40B4-BE49-F238E27FC236}">
                <a16:creationId xmlns:a16="http://schemas.microsoft.com/office/drawing/2014/main" id="{84693205-778E-1B65-5209-979D38716782}"/>
              </a:ext>
            </a:extLst>
          </p:cNvPr>
          <p:cNvPicPr>
            <a:picLocks noChangeAspect="1"/>
          </p:cNvPicPr>
          <p:nvPr/>
        </p:nvPicPr>
        <p:blipFill>
          <a:blip r:embed="rId7"/>
          <a:stretch>
            <a:fillRect/>
          </a:stretch>
        </p:blipFill>
        <p:spPr>
          <a:xfrm rot="14041145" flipH="1">
            <a:off x="7145872" y="3590702"/>
            <a:ext cx="81020" cy="137636"/>
          </a:xfrm>
          <a:prstGeom prst="rect">
            <a:avLst/>
          </a:prstGeom>
        </p:spPr>
      </p:pic>
      <p:pic>
        <p:nvPicPr>
          <p:cNvPr id="350" name="Imagem 349">
            <a:extLst>
              <a:ext uri="{FF2B5EF4-FFF2-40B4-BE49-F238E27FC236}">
                <a16:creationId xmlns:a16="http://schemas.microsoft.com/office/drawing/2014/main" id="{32904C02-8037-32D8-1650-099123DA86E2}"/>
              </a:ext>
            </a:extLst>
          </p:cNvPr>
          <p:cNvPicPr>
            <a:picLocks noChangeAspect="1"/>
          </p:cNvPicPr>
          <p:nvPr/>
        </p:nvPicPr>
        <p:blipFill>
          <a:blip r:embed="rId5"/>
          <a:stretch>
            <a:fillRect/>
          </a:stretch>
        </p:blipFill>
        <p:spPr>
          <a:xfrm rot="15528212" flipH="1">
            <a:off x="4157701" y="5184983"/>
            <a:ext cx="126558" cy="116875"/>
          </a:xfrm>
          <a:prstGeom prst="rect">
            <a:avLst/>
          </a:prstGeom>
        </p:spPr>
      </p:pic>
      <p:pic>
        <p:nvPicPr>
          <p:cNvPr id="360" name="Imagem 359">
            <a:extLst>
              <a:ext uri="{FF2B5EF4-FFF2-40B4-BE49-F238E27FC236}">
                <a16:creationId xmlns:a16="http://schemas.microsoft.com/office/drawing/2014/main" id="{456932EE-5092-0DB6-2BCC-0708E18DCB4A}"/>
              </a:ext>
            </a:extLst>
          </p:cNvPr>
          <p:cNvPicPr>
            <a:picLocks noChangeAspect="1"/>
          </p:cNvPicPr>
          <p:nvPr/>
        </p:nvPicPr>
        <p:blipFill>
          <a:blip r:embed="rId8"/>
          <a:stretch>
            <a:fillRect/>
          </a:stretch>
        </p:blipFill>
        <p:spPr>
          <a:xfrm rot="11746472" flipH="1">
            <a:off x="4145755" y="4848256"/>
            <a:ext cx="80718" cy="89914"/>
          </a:xfrm>
          <a:prstGeom prst="rect">
            <a:avLst/>
          </a:prstGeom>
        </p:spPr>
      </p:pic>
      <p:pic>
        <p:nvPicPr>
          <p:cNvPr id="363" name="Imagem 362">
            <a:extLst>
              <a:ext uri="{FF2B5EF4-FFF2-40B4-BE49-F238E27FC236}">
                <a16:creationId xmlns:a16="http://schemas.microsoft.com/office/drawing/2014/main" id="{6941CD12-BEA0-D104-8E5E-8EEEBF900DC6}"/>
              </a:ext>
            </a:extLst>
          </p:cNvPr>
          <p:cNvPicPr>
            <a:picLocks noChangeAspect="1"/>
          </p:cNvPicPr>
          <p:nvPr/>
        </p:nvPicPr>
        <p:blipFill>
          <a:blip r:embed="rId9"/>
          <a:stretch>
            <a:fillRect/>
          </a:stretch>
        </p:blipFill>
        <p:spPr>
          <a:xfrm rot="13804652" flipH="1">
            <a:off x="7006985" y="3680105"/>
            <a:ext cx="45719" cy="64112"/>
          </a:xfrm>
          <a:prstGeom prst="rect">
            <a:avLst/>
          </a:prstGeom>
        </p:spPr>
      </p:pic>
      <p:pic>
        <p:nvPicPr>
          <p:cNvPr id="365" name="Imagem 364">
            <a:extLst>
              <a:ext uri="{FF2B5EF4-FFF2-40B4-BE49-F238E27FC236}">
                <a16:creationId xmlns:a16="http://schemas.microsoft.com/office/drawing/2014/main" id="{9248F302-E9BE-3662-113E-8D712F6C18BF}"/>
              </a:ext>
            </a:extLst>
          </p:cNvPr>
          <p:cNvPicPr>
            <a:picLocks noChangeAspect="1"/>
          </p:cNvPicPr>
          <p:nvPr/>
        </p:nvPicPr>
        <p:blipFill>
          <a:blip r:embed="rId10"/>
          <a:stretch>
            <a:fillRect/>
          </a:stretch>
        </p:blipFill>
        <p:spPr>
          <a:xfrm rot="13024829" flipH="1">
            <a:off x="6707400" y="3952041"/>
            <a:ext cx="45719" cy="64637"/>
          </a:xfrm>
          <a:prstGeom prst="rect">
            <a:avLst/>
          </a:prstGeom>
        </p:spPr>
      </p:pic>
      <p:pic>
        <p:nvPicPr>
          <p:cNvPr id="366" name="Imagem 365">
            <a:extLst>
              <a:ext uri="{FF2B5EF4-FFF2-40B4-BE49-F238E27FC236}">
                <a16:creationId xmlns:a16="http://schemas.microsoft.com/office/drawing/2014/main" id="{2D3361B7-7055-BF87-4834-CB9943EBC142}"/>
              </a:ext>
            </a:extLst>
          </p:cNvPr>
          <p:cNvPicPr>
            <a:picLocks noChangeAspect="1"/>
          </p:cNvPicPr>
          <p:nvPr/>
        </p:nvPicPr>
        <p:blipFill>
          <a:blip r:embed="rId6"/>
          <a:stretch>
            <a:fillRect/>
          </a:stretch>
        </p:blipFill>
        <p:spPr>
          <a:xfrm rot="14310718" flipH="1">
            <a:off x="5230329" y="5066783"/>
            <a:ext cx="45719" cy="143335"/>
          </a:xfrm>
          <a:prstGeom prst="rect">
            <a:avLst/>
          </a:prstGeom>
        </p:spPr>
      </p:pic>
      <p:pic>
        <p:nvPicPr>
          <p:cNvPr id="369" name="Imagem 368">
            <a:extLst>
              <a:ext uri="{FF2B5EF4-FFF2-40B4-BE49-F238E27FC236}">
                <a16:creationId xmlns:a16="http://schemas.microsoft.com/office/drawing/2014/main" id="{A84970E6-4359-D5B2-D3E8-59C496935F8A}"/>
              </a:ext>
            </a:extLst>
          </p:cNvPr>
          <p:cNvPicPr>
            <a:picLocks noChangeAspect="1"/>
          </p:cNvPicPr>
          <p:nvPr/>
        </p:nvPicPr>
        <p:blipFill>
          <a:blip r:embed="rId11"/>
          <a:stretch>
            <a:fillRect/>
          </a:stretch>
        </p:blipFill>
        <p:spPr>
          <a:xfrm rot="13561531" flipH="1">
            <a:off x="4273296" y="4827296"/>
            <a:ext cx="84805" cy="169610"/>
          </a:xfrm>
          <a:prstGeom prst="rect">
            <a:avLst/>
          </a:prstGeom>
        </p:spPr>
      </p:pic>
      <p:pic>
        <p:nvPicPr>
          <p:cNvPr id="400" name="Imagem 399">
            <a:extLst>
              <a:ext uri="{FF2B5EF4-FFF2-40B4-BE49-F238E27FC236}">
                <a16:creationId xmlns:a16="http://schemas.microsoft.com/office/drawing/2014/main" id="{DFB2592F-A9D2-276F-B993-C4671CD0C044}"/>
              </a:ext>
            </a:extLst>
          </p:cNvPr>
          <p:cNvPicPr>
            <a:picLocks noChangeAspect="1"/>
          </p:cNvPicPr>
          <p:nvPr/>
        </p:nvPicPr>
        <p:blipFill>
          <a:blip r:embed="rId12"/>
          <a:stretch>
            <a:fillRect/>
          </a:stretch>
        </p:blipFill>
        <p:spPr>
          <a:xfrm rot="14692441" flipH="1">
            <a:off x="4271120" y="5316925"/>
            <a:ext cx="67254" cy="96780"/>
          </a:xfrm>
          <a:prstGeom prst="rect">
            <a:avLst/>
          </a:prstGeom>
        </p:spPr>
      </p:pic>
      <p:pic>
        <p:nvPicPr>
          <p:cNvPr id="417" name="Imagem 416">
            <a:extLst>
              <a:ext uri="{FF2B5EF4-FFF2-40B4-BE49-F238E27FC236}">
                <a16:creationId xmlns:a16="http://schemas.microsoft.com/office/drawing/2014/main" id="{5B9D36A5-35FD-780F-0D0E-1ECCFFCAD0FA}"/>
              </a:ext>
            </a:extLst>
          </p:cNvPr>
          <p:cNvPicPr>
            <a:picLocks noChangeAspect="1"/>
          </p:cNvPicPr>
          <p:nvPr/>
        </p:nvPicPr>
        <p:blipFill>
          <a:blip r:embed="rId13"/>
          <a:stretch>
            <a:fillRect/>
          </a:stretch>
        </p:blipFill>
        <p:spPr>
          <a:xfrm rot="12024023" flipH="1">
            <a:off x="6908284" y="3747017"/>
            <a:ext cx="45719" cy="66348"/>
          </a:xfrm>
          <a:prstGeom prst="rect">
            <a:avLst/>
          </a:prstGeom>
        </p:spPr>
      </p:pic>
      <p:pic>
        <p:nvPicPr>
          <p:cNvPr id="426" name="Imagem 425">
            <a:extLst>
              <a:ext uri="{FF2B5EF4-FFF2-40B4-BE49-F238E27FC236}">
                <a16:creationId xmlns:a16="http://schemas.microsoft.com/office/drawing/2014/main" id="{5DB972F5-69E8-F887-10CB-D66F33479CD2}"/>
              </a:ext>
            </a:extLst>
          </p:cNvPr>
          <p:cNvPicPr>
            <a:picLocks noChangeAspect="1"/>
          </p:cNvPicPr>
          <p:nvPr/>
        </p:nvPicPr>
        <p:blipFill>
          <a:blip r:embed="rId13"/>
          <a:stretch>
            <a:fillRect/>
          </a:stretch>
        </p:blipFill>
        <p:spPr>
          <a:xfrm rot="12252655" flipH="1">
            <a:off x="6793389" y="3821541"/>
            <a:ext cx="71593" cy="103897"/>
          </a:xfrm>
          <a:prstGeom prst="rect">
            <a:avLst/>
          </a:prstGeom>
        </p:spPr>
      </p:pic>
      <p:pic>
        <p:nvPicPr>
          <p:cNvPr id="134" name="Imagem 133">
            <a:extLst>
              <a:ext uri="{FF2B5EF4-FFF2-40B4-BE49-F238E27FC236}">
                <a16:creationId xmlns:a16="http://schemas.microsoft.com/office/drawing/2014/main" id="{A542B316-8353-5706-FE79-3661474F2C0F}"/>
              </a:ext>
            </a:extLst>
          </p:cNvPr>
          <p:cNvPicPr>
            <a:picLocks noChangeAspect="1"/>
          </p:cNvPicPr>
          <p:nvPr/>
        </p:nvPicPr>
        <p:blipFill>
          <a:blip r:embed="rId6"/>
          <a:stretch>
            <a:fillRect/>
          </a:stretch>
        </p:blipFill>
        <p:spPr>
          <a:xfrm rot="11861296" flipH="1">
            <a:off x="6621511" y="4049190"/>
            <a:ext cx="45719" cy="143335"/>
          </a:xfrm>
          <a:prstGeom prst="rect">
            <a:avLst/>
          </a:prstGeom>
        </p:spPr>
      </p:pic>
      <p:pic>
        <p:nvPicPr>
          <p:cNvPr id="135" name="Imagem 134">
            <a:extLst>
              <a:ext uri="{FF2B5EF4-FFF2-40B4-BE49-F238E27FC236}">
                <a16:creationId xmlns:a16="http://schemas.microsoft.com/office/drawing/2014/main" id="{37CCC948-007B-B1F1-CE8C-509743E70A9D}"/>
              </a:ext>
            </a:extLst>
          </p:cNvPr>
          <p:cNvPicPr>
            <a:picLocks noChangeAspect="1"/>
          </p:cNvPicPr>
          <p:nvPr/>
        </p:nvPicPr>
        <p:blipFill>
          <a:blip r:embed="rId9"/>
          <a:stretch>
            <a:fillRect/>
          </a:stretch>
        </p:blipFill>
        <p:spPr>
          <a:xfrm rot="13804652" flipH="1">
            <a:off x="6602273" y="4261662"/>
            <a:ext cx="56157" cy="64112"/>
          </a:xfrm>
          <a:prstGeom prst="rect">
            <a:avLst/>
          </a:prstGeom>
        </p:spPr>
      </p:pic>
      <p:pic>
        <p:nvPicPr>
          <p:cNvPr id="136" name="Imagem 135">
            <a:extLst>
              <a:ext uri="{FF2B5EF4-FFF2-40B4-BE49-F238E27FC236}">
                <a16:creationId xmlns:a16="http://schemas.microsoft.com/office/drawing/2014/main" id="{A38DC7E6-60B6-E458-73EA-59F8FB6374A4}"/>
              </a:ext>
            </a:extLst>
          </p:cNvPr>
          <p:cNvPicPr>
            <a:picLocks noChangeAspect="1"/>
          </p:cNvPicPr>
          <p:nvPr/>
        </p:nvPicPr>
        <p:blipFill>
          <a:blip r:embed="rId8"/>
          <a:stretch>
            <a:fillRect/>
          </a:stretch>
        </p:blipFill>
        <p:spPr>
          <a:xfrm rot="2357819" flipH="1">
            <a:off x="6539589" y="4391989"/>
            <a:ext cx="70023" cy="78001"/>
          </a:xfrm>
          <a:prstGeom prst="rect">
            <a:avLst/>
          </a:prstGeom>
        </p:spPr>
      </p:pic>
      <p:pic>
        <p:nvPicPr>
          <p:cNvPr id="141" name="Imagem 140">
            <a:extLst>
              <a:ext uri="{FF2B5EF4-FFF2-40B4-BE49-F238E27FC236}">
                <a16:creationId xmlns:a16="http://schemas.microsoft.com/office/drawing/2014/main" id="{2F694D78-8A54-D9E8-A21D-EBD3732C4F0D}"/>
              </a:ext>
            </a:extLst>
          </p:cNvPr>
          <p:cNvPicPr>
            <a:picLocks noChangeAspect="1"/>
          </p:cNvPicPr>
          <p:nvPr/>
        </p:nvPicPr>
        <p:blipFill>
          <a:blip r:embed="rId13"/>
          <a:stretch>
            <a:fillRect/>
          </a:stretch>
        </p:blipFill>
        <p:spPr>
          <a:xfrm rot="12252655" flipH="1">
            <a:off x="6515564" y="4475321"/>
            <a:ext cx="47094" cy="68344"/>
          </a:xfrm>
          <a:prstGeom prst="rect">
            <a:avLst/>
          </a:prstGeom>
        </p:spPr>
      </p:pic>
      <p:pic>
        <p:nvPicPr>
          <p:cNvPr id="147" name="Imagem 146">
            <a:extLst>
              <a:ext uri="{FF2B5EF4-FFF2-40B4-BE49-F238E27FC236}">
                <a16:creationId xmlns:a16="http://schemas.microsoft.com/office/drawing/2014/main" id="{BA47F3F5-86E7-EC57-A54E-F657E6F18B07}"/>
              </a:ext>
            </a:extLst>
          </p:cNvPr>
          <p:cNvPicPr>
            <a:picLocks noChangeAspect="1"/>
          </p:cNvPicPr>
          <p:nvPr/>
        </p:nvPicPr>
        <p:blipFill>
          <a:blip r:embed="rId10"/>
          <a:stretch>
            <a:fillRect/>
          </a:stretch>
        </p:blipFill>
        <p:spPr>
          <a:xfrm rot="13024829" flipH="1">
            <a:off x="6448232" y="4581290"/>
            <a:ext cx="45719" cy="64637"/>
          </a:xfrm>
          <a:prstGeom prst="rect">
            <a:avLst/>
          </a:prstGeom>
        </p:spPr>
      </p:pic>
      <p:pic>
        <p:nvPicPr>
          <p:cNvPr id="153" name="Imagem 152">
            <a:extLst>
              <a:ext uri="{FF2B5EF4-FFF2-40B4-BE49-F238E27FC236}">
                <a16:creationId xmlns:a16="http://schemas.microsoft.com/office/drawing/2014/main" id="{5823BAEF-2900-5AFF-A054-A5C188729150}"/>
              </a:ext>
            </a:extLst>
          </p:cNvPr>
          <p:cNvPicPr>
            <a:picLocks noChangeAspect="1"/>
          </p:cNvPicPr>
          <p:nvPr/>
        </p:nvPicPr>
        <p:blipFill>
          <a:blip r:embed="rId7"/>
          <a:stretch>
            <a:fillRect/>
          </a:stretch>
        </p:blipFill>
        <p:spPr>
          <a:xfrm rot="12902724" flipH="1">
            <a:off x="6353798" y="4627827"/>
            <a:ext cx="81020" cy="137636"/>
          </a:xfrm>
          <a:prstGeom prst="rect">
            <a:avLst/>
          </a:prstGeom>
        </p:spPr>
      </p:pic>
      <p:pic>
        <p:nvPicPr>
          <p:cNvPr id="156" name="Imagem 155">
            <a:extLst>
              <a:ext uri="{FF2B5EF4-FFF2-40B4-BE49-F238E27FC236}">
                <a16:creationId xmlns:a16="http://schemas.microsoft.com/office/drawing/2014/main" id="{B6F390E7-EE8A-45BA-07B9-DB08754113A8}"/>
              </a:ext>
            </a:extLst>
          </p:cNvPr>
          <p:cNvPicPr>
            <a:picLocks noChangeAspect="1"/>
          </p:cNvPicPr>
          <p:nvPr/>
        </p:nvPicPr>
        <p:blipFill>
          <a:blip r:embed="rId9"/>
          <a:stretch>
            <a:fillRect/>
          </a:stretch>
        </p:blipFill>
        <p:spPr>
          <a:xfrm rot="13804652" flipH="1">
            <a:off x="6273344" y="4736113"/>
            <a:ext cx="45719" cy="64112"/>
          </a:xfrm>
          <a:prstGeom prst="rect">
            <a:avLst/>
          </a:prstGeom>
        </p:spPr>
      </p:pic>
      <p:pic>
        <p:nvPicPr>
          <p:cNvPr id="157" name="Imagem 156">
            <a:extLst>
              <a:ext uri="{FF2B5EF4-FFF2-40B4-BE49-F238E27FC236}">
                <a16:creationId xmlns:a16="http://schemas.microsoft.com/office/drawing/2014/main" id="{6F825212-9C0A-F617-3780-42306017C713}"/>
              </a:ext>
            </a:extLst>
          </p:cNvPr>
          <p:cNvPicPr>
            <a:picLocks noChangeAspect="1"/>
          </p:cNvPicPr>
          <p:nvPr/>
        </p:nvPicPr>
        <p:blipFill>
          <a:blip r:embed="rId6"/>
          <a:stretch>
            <a:fillRect/>
          </a:stretch>
        </p:blipFill>
        <p:spPr>
          <a:xfrm rot="14129214" flipH="1">
            <a:off x="6137565" y="4775062"/>
            <a:ext cx="45719" cy="143335"/>
          </a:xfrm>
          <a:prstGeom prst="rect">
            <a:avLst/>
          </a:prstGeom>
        </p:spPr>
      </p:pic>
      <p:pic>
        <p:nvPicPr>
          <p:cNvPr id="158" name="Imagem 157">
            <a:extLst>
              <a:ext uri="{FF2B5EF4-FFF2-40B4-BE49-F238E27FC236}">
                <a16:creationId xmlns:a16="http://schemas.microsoft.com/office/drawing/2014/main" id="{4F2F798E-391B-EBC1-EF92-3BF4B3879060}"/>
              </a:ext>
            </a:extLst>
          </p:cNvPr>
          <p:cNvPicPr>
            <a:picLocks noChangeAspect="1"/>
          </p:cNvPicPr>
          <p:nvPr/>
        </p:nvPicPr>
        <p:blipFill>
          <a:blip r:embed="rId11"/>
          <a:stretch>
            <a:fillRect/>
          </a:stretch>
        </p:blipFill>
        <p:spPr>
          <a:xfrm rot="15186490" flipH="1">
            <a:off x="5983730" y="4871733"/>
            <a:ext cx="50837" cy="101674"/>
          </a:xfrm>
          <a:prstGeom prst="rect">
            <a:avLst/>
          </a:prstGeom>
        </p:spPr>
      </p:pic>
      <p:pic>
        <p:nvPicPr>
          <p:cNvPr id="159" name="Imagem 158">
            <a:extLst>
              <a:ext uri="{FF2B5EF4-FFF2-40B4-BE49-F238E27FC236}">
                <a16:creationId xmlns:a16="http://schemas.microsoft.com/office/drawing/2014/main" id="{66DE4027-FEA5-535D-30DE-20B25A158D34}"/>
              </a:ext>
            </a:extLst>
          </p:cNvPr>
          <p:cNvPicPr>
            <a:picLocks noChangeAspect="1"/>
          </p:cNvPicPr>
          <p:nvPr/>
        </p:nvPicPr>
        <p:blipFill>
          <a:blip r:embed="rId8"/>
          <a:stretch>
            <a:fillRect/>
          </a:stretch>
        </p:blipFill>
        <p:spPr>
          <a:xfrm rot="15598550" flipH="1">
            <a:off x="5864880" y="4935927"/>
            <a:ext cx="50672" cy="56445"/>
          </a:xfrm>
          <a:prstGeom prst="rect">
            <a:avLst/>
          </a:prstGeom>
        </p:spPr>
      </p:pic>
      <p:pic>
        <p:nvPicPr>
          <p:cNvPr id="160" name="Imagem 159">
            <a:extLst>
              <a:ext uri="{FF2B5EF4-FFF2-40B4-BE49-F238E27FC236}">
                <a16:creationId xmlns:a16="http://schemas.microsoft.com/office/drawing/2014/main" id="{5A9EA40E-0215-99E5-EBF3-DC23F501A1AE}"/>
              </a:ext>
            </a:extLst>
          </p:cNvPr>
          <p:cNvPicPr>
            <a:picLocks noChangeAspect="1"/>
          </p:cNvPicPr>
          <p:nvPr/>
        </p:nvPicPr>
        <p:blipFill>
          <a:blip r:embed="rId13"/>
          <a:stretch>
            <a:fillRect/>
          </a:stretch>
        </p:blipFill>
        <p:spPr>
          <a:xfrm rot="14035262" flipH="1">
            <a:off x="5775456" y="4952431"/>
            <a:ext cx="47094" cy="68344"/>
          </a:xfrm>
          <a:prstGeom prst="rect">
            <a:avLst/>
          </a:prstGeom>
        </p:spPr>
      </p:pic>
      <p:pic>
        <p:nvPicPr>
          <p:cNvPr id="161" name="Imagem 160">
            <a:extLst>
              <a:ext uri="{FF2B5EF4-FFF2-40B4-BE49-F238E27FC236}">
                <a16:creationId xmlns:a16="http://schemas.microsoft.com/office/drawing/2014/main" id="{AB2519B3-DB0C-6F55-0DA4-F1071691F892}"/>
              </a:ext>
            </a:extLst>
          </p:cNvPr>
          <p:cNvPicPr>
            <a:picLocks noChangeAspect="1"/>
          </p:cNvPicPr>
          <p:nvPr/>
        </p:nvPicPr>
        <p:blipFill>
          <a:blip r:embed="rId9"/>
          <a:stretch>
            <a:fillRect/>
          </a:stretch>
        </p:blipFill>
        <p:spPr>
          <a:xfrm rot="14690947" flipH="1">
            <a:off x="5653679" y="4988652"/>
            <a:ext cx="56157" cy="64112"/>
          </a:xfrm>
          <a:prstGeom prst="rect">
            <a:avLst/>
          </a:prstGeom>
        </p:spPr>
      </p:pic>
      <p:pic>
        <p:nvPicPr>
          <p:cNvPr id="162" name="Imagem 161">
            <a:extLst>
              <a:ext uri="{FF2B5EF4-FFF2-40B4-BE49-F238E27FC236}">
                <a16:creationId xmlns:a16="http://schemas.microsoft.com/office/drawing/2014/main" id="{299C0C83-08AB-904D-1D8C-A073A24152F5}"/>
              </a:ext>
            </a:extLst>
          </p:cNvPr>
          <p:cNvPicPr>
            <a:picLocks noChangeAspect="1"/>
          </p:cNvPicPr>
          <p:nvPr/>
        </p:nvPicPr>
        <p:blipFill>
          <a:blip r:embed="rId10"/>
          <a:stretch>
            <a:fillRect/>
          </a:stretch>
        </p:blipFill>
        <p:spPr>
          <a:xfrm rot="15734099" flipH="1">
            <a:off x="5538225" y="5007356"/>
            <a:ext cx="45719" cy="64637"/>
          </a:xfrm>
          <a:prstGeom prst="rect">
            <a:avLst/>
          </a:prstGeom>
        </p:spPr>
      </p:pic>
      <p:pic>
        <p:nvPicPr>
          <p:cNvPr id="163" name="Imagem 162">
            <a:extLst>
              <a:ext uri="{FF2B5EF4-FFF2-40B4-BE49-F238E27FC236}">
                <a16:creationId xmlns:a16="http://schemas.microsoft.com/office/drawing/2014/main" id="{74132610-DB2D-3793-B8E3-A76A04E23426}"/>
              </a:ext>
            </a:extLst>
          </p:cNvPr>
          <p:cNvPicPr>
            <a:picLocks noChangeAspect="1"/>
          </p:cNvPicPr>
          <p:nvPr/>
        </p:nvPicPr>
        <p:blipFill>
          <a:blip r:embed="rId6"/>
          <a:stretch>
            <a:fillRect/>
          </a:stretch>
        </p:blipFill>
        <p:spPr>
          <a:xfrm rot="15993628" flipH="1">
            <a:off x="5375787" y="4982736"/>
            <a:ext cx="45719" cy="143335"/>
          </a:xfrm>
          <a:prstGeom prst="rect">
            <a:avLst/>
          </a:prstGeom>
        </p:spPr>
      </p:pic>
      <p:pic>
        <p:nvPicPr>
          <p:cNvPr id="164" name="Imagem 163">
            <a:extLst>
              <a:ext uri="{FF2B5EF4-FFF2-40B4-BE49-F238E27FC236}">
                <a16:creationId xmlns:a16="http://schemas.microsoft.com/office/drawing/2014/main" id="{19F148C4-35A9-E077-6157-4EE482DE596B}"/>
              </a:ext>
            </a:extLst>
          </p:cNvPr>
          <p:cNvPicPr>
            <a:picLocks noChangeAspect="1"/>
          </p:cNvPicPr>
          <p:nvPr/>
        </p:nvPicPr>
        <p:blipFill>
          <a:blip r:embed="rId11"/>
          <a:stretch>
            <a:fillRect/>
          </a:stretch>
        </p:blipFill>
        <p:spPr>
          <a:xfrm rot="13561531" flipH="1">
            <a:off x="4222323" y="4640207"/>
            <a:ext cx="84805" cy="169610"/>
          </a:xfrm>
          <a:prstGeom prst="rect">
            <a:avLst/>
          </a:prstGeom>
        </p:spPr>
      </p:pic>
      <p:grpSp>
        <p:nvGrpSpPr>
          <p:cNvPr id="185" name="Agrupar 184">
            <a:extLst>
              <a:ext uri="{FF2B5EF4-FFF2-40B4-BE49-F238E27FC236}">
                <a16:creationId xmlns:a16="http://schemas.microsoft.com/office/drawing/2014/main" id="{B8428ABF-1ABE-FBA7-F82F-88ED27CBE9BE}"/>
              </a:ext>
            </a:extLst>
          </p:cNvPr>
          <p:cNvGrpSpPr/>
          <p:nvPr/>
        </p:nvGrpSpPr>
        <p:grpSpPr>
          <a:xfrm>
            <a:off x="7390643" y="4910068"/>
            <a:ext cx="2085164" cy="303358"/>
            <a:chOff x="7390643" y="4910068"/>
            <a:chExt cx="2085164" cy="303358"/>
          </a:xfrm>
        </p:grpSpPr>
        <p:grpSp>
          <p:nvGrpSpPr>
            <p:cNvPr id="184" name="Agrupar 183">
              <a:extLst>
                <a:ext uri="{FF2B5EF4-FFF2-40B4-BE49-F238E27FC236}">
                  <a16:creationId xmlns:a16="http://schemas.microsoft.com/office/drawing/2014/main" id="{E632C405-D8FB-090C-6FC7-9E8F9F3BB417}"/>
                </a:ext>
              </a:extLst>
            </p:cNvPr>
            <p:cNvGrpSpPr/>
            <p:nvPr/>
          </p:nvGrpSpPr>
          <p:grpSpPr>
            <a:xfrm>
              <a:off x="7390643" y="4910068"/>
              <a:ext cx="218956" cy="303358"/>
              <a:chOff x="7390643" y="4910068"/>
              <a:chExt cx="218956" cy="303358"/>
            </a:xfrm>
          </p:grpSpPr>
          <p:pic>
            <p:nvPicPr>
              <p:cNvPr id="170" name="Imagem 169">
                <a:extLst>
                  <a:ext uri="{FF2B5EF4-FFF2-40B4-BE49-F238E27FC236}">
                    <a16:creationId xmlns:a16="http://schemas.microsoft.com/office/drawing/2014/main" id="{4D867AC3-20BD-5939-1EDA-F6AF9165E847}"/>
                  </a:ext>
                </a:extLst>
              </p:cNvPr>
              <p:cNvPicPr>
                <a:picLocks noChangeAspect="1"/>
              </p:cNvPicPr>
              <p:nvPr/>
            </p:nvPicPr>
            <p:blipFill>
              <a:blip r:embed="rId6"/>
              <a:stretch>
                <a:fillRect/>
              </a:stretch>
            </p:blipFill>
            <p:spPr>
              <a:xfrm flipH="1">
                <a:off x="7563880" y="4917542"/>
                <a:ext cx="45719" cy="143335"/>
              </a:xfrm>
              <a:prstGeom prst="rect">
                <a:avLst/>
              </a:prstGeom>
            </p:spPr>
          </p:pic>
          <p:pic>
            <p:nvPicPr>
              <p:cNvPr id="171" name="Imagem 170">
                <a:extLst>
                  <a:ext uri="{FF2B5EF4-FFF2-40B4-BE49-F238E27FC236}">
                    <a16:creationId xmlns:a16="http://schemas.microsoft.com/office/drawing/2014/main" id="{67682653-DFDC-B751-34E8-AE1D1A820D11}"/>
                  </a:ext>
                </a:extLst>
              </p:cNvPr>
              <p:cNvPicPr>
                <a:picLocks noChangeAspect="1"/>
              </p:cNvPicPr>
              <p:nvPr/>
            </p:nvPicPr>
            <p:blipFill>
              <a:blip r:embed="rId11"/>
              <a:stretch>
                <a:fillRect/>
              </a:stretch>
            </p:blipFill>
            <p:spPr>
              <a:xfrm flipH="1">
                <a:off x="7390643" y="4910068"/>
                <a:ext cx="84805" cy="169610"/>
              </a:xfrm>
              <a:prstGeom prst="rect">
                <a:avLst/>
              </a:prstGeom>
            </p:spPr>
          </p:pic>
          <p:pic>
            <p:nvPicPr>
              <p:cNvPr id="172" name="Imagem 171">
                <a:extLst>
                  <a:ext uri="{FF2B5EF4-FFF2-40B4-BE49-F238E27FC236}">
                    <a16:creationId xmlns:a16="http://schemas.microsoft.com/office/drawing/2014/main" id="{F66C736E-A2BD-1784-DE98-30B3D6B13706}"/>
                  </a:ext>
                </a:extLst>
              </p:cNvPr>
              <p:cNvPicPr>
                <a:picLocks noChangeAspect="1"/>
              </p:cNvPicPr>
              <p:nvPr/>
            </p:nvPicPr>
            <p:blipFill>
              <a:blip r:embed="rId9"/>
              <a:stretch>
                <a:fillRect/>
              </a:stretch>
            </p:blipFill>
            <p:spPr>
              <a:xfrm flipH="1">
                <a:off x="7471916" y="5088773"/>
                <a:ext cx="88892" cy="124653"/>
              </a:xfrm>
              <a:prstGeom prst="rect">
                <a:avLst/>
              </a:prstGeom>
            </p:spPr>
          </p:pic>
        </p:grpSp>
        <p:sp>
          <p:nvSpPr>
            <p:cNvPr id="175" name="Retângulo 174">
              <a:extLst>
                <a:ext uri="{FF2B5EF4-FFF2-40B4-BE49-F238E27FC236}">
                  <a16:creationId xmlns:a16="http://schemas.microsoft.com/office/drawing/2014/main" id="{17FFB68A-DC0D-CE2C-0250-C1E79A36D6EB}"/>
                </a:ext>
              </a:extLst>
            </p:cNvPr>
            <p:cNvSpPr/>
            <p:nvPr/>
          </p:nvSpPr>
          <p:spPr>
            <a:xfrm>
              <a:off x="7662034" y="4946517"/>
              <a:ext cx="1813773" cy="230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1482AC"/>
                  </a:solidFill>
                </a:rPr>
                <a:t>New or Refined Observers</a:t>
              </a:r>
            </a:p>
          </p:txBody>
        </p:sp>
      </p:grpSp>
      <p:grpSp>
        <p:nvGrpSpPr>
          <p:cNvPr id="183" name="Agrupar 182">
            <a:extLst>
              <a:ext uri="{FF2B5EF4-FFF2-40B4-BE49-F238E27FC236}">
                <a16:creationId xmlns:a16="http://schemas.microsoft.com/office/drawing/2014/main" id="{8D84C4B4-9182-9786-85D5-E1FC8CB213C5}"/>
              </a:ext>
            </a:extLst>
          </p:cNvPr>
          <p:cNvGrpSpPr/>
          <p:nvPr/>
        </p:nvGrpSpPr>
        <p:grpSpPr>
          <a:xfrm>
            <a:off x="7484160" y="4611848"/>
            <a:ext cx="1991647" cy="230460"/>
            <a:chOff x="7484160" y="4635793"/>
            <a:chExt cx="1991647" cy="230460"/>
          </a:xfrm>
        </p:grpSpPr>
        <p:pic>
          <p:nvPicPr>
            <p:cNvPr id="169" name="Imagem 168">
              <a:extLst>
                <a:ext uri="{FF2B5EF4-FFF2-40B4-BE49-F238E27FC236}">
                  <a16:creationId xmlns:a16="http://schemas.microsoft.com/office/drawing/2014/main" id="{AE988E87-601B-8E20-D458-DBE39467C21D}"/>
                </a:ext>
              </a:extLst>
            </p:cNvPr>
            <p:cNvPicPr>
              <a:picLocks noChangeAspect="1"/>
            </p:cNvPicPr>
            <p:nvPr/>
          </p:nvPicPr>
          <p:blipFill>
            <a:blip r:embed="rId2"/>
            <a:stretch>
              <a:fillRect/>
            </a:stretch>
          </p:blipFill>
          <p:spPr>
            <a:xfrm>
              <a:off x="7484160" y="4677215"/>
              <a:ext cx="102580" cy="147617"/>
            </a:xfrm>
            <a:prstGeom prst="rect">
              <a:avLst/>
            </a:prstGeom>
          </p:spPr>
        </p:pic>
        <p:sp>
          <p:nvSpPr>
            <p:cNvPr id="176" name="Retângulo 175">
              <a:extLst>
                <a:ext uri="{FF2B5EF4-FFF2-40B4-BE49-F238E27FC236}">
                  <a16:creationId xmlns:a16="http://schemas.microsoft.com/office/drawing/2014/main" id="{000DE772-EAA4-32A4-6156-8726E3103E02}"/>
                </a:ext>
              </a:extLst>
            </p:cNvPr>
            <p:cNvSpPr/>
            <p:nvPr/>
          </p:nvSpPr>
          <p:spPr>
            <a:xfrm>
              <a:off x="7662034" y="4635793"/>
              <a:ext cx="1813773" cy="230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1482AC"/>
                  </a:solidFill>
                </a:rPr>
                <a:t>Naive Observers</a:t>
              </a:r>
            </a:p>
          </p:txBody>
        </p:sp>
      </p:grpSp>
      <p:grpSp>
        <p:nvGrpSpPr>
          <p:cNvPr id="182" name="Agrupar 181">
            <a:extLst>
              <a:ext uri="{FF2B5EF4-FFF2-40B4-BE49-F238E27FC236}">
                <a16:creationId xmlns:a16="http://schemas.microsoft.com/office/drawing/2014/main" id="{D73FBDB5-C8DC-5ABE-7D71-93A6E8BE28AE}"/>
              </a:ext>
            </a:extLst>
          </p:cNvPr>
          <p:cNvGrpSpPr/>
          <p:nvPr/>
        </p:nvGrpSpPr>
        <p:grpSpPr>
          <a:xfrm>
            <a:off x="7381756" y="4311306"/>
            <a:ext cx="2094051" cy="232781"/>
            <a:chOff x="7381756" y="4316449"/>
            <a:chExt cx="2094051" cy="232781"/>
          </a:xfrm>
        </p:grpSpPr>
        <p:grpSp>
          <p:nvGrpSpPr>
            <p:cNvPr id="180" name="Agrupar 179">
              <a:extLst>
                <a:ext uri="{FF2B5EF4-FFF2-40B4-BE49-F238E27FC236}">
                  <a16:creationId xmlns:a16="http://schemas.microsoft.com/office/drawing/2014/main" id="{E1778F00-282E-1430-9772-76CAE1FAC296}"/>
                </a:ext>
              </a:extLst>
            </p:cNvPr>
            <p:cNvGrpSpPr/>
            <p:nvPr/>
          </p:nvGrpSpPr>
          <p:grpSpPr>
            <a:xfrm>
              <a:off x="7381756" y="4316449"/>
              <a:ext cx="239276" cy="232781"/>
              <a:chOff x="7381756" y="4304330"/>
              <a:chExt cx="239276" cy="232781"/>
            </a:xfrm>
          </p:grpSpPr>
          <p:sp>
            <p:nvSpPr>
              <p:cNvPr id="166" name="Triângulo isósceles 165">
                <a:extLst>
                  <a:ext uri="{FF2B5EF4-FFF2-40B4-BE49-F238E27FC236}">
                    <a16:creationId xmlns:a16="http://schemas.microsoft.com/office/drawing/2014/main" id="{AB045EDB-B5CF-AC8F-3865-D86F05B74338}"/>
                  </a:ext>
                </a:extLst>
              </p:cNvPr>
              <p:cNvSpPr/>
              <p:nvPr/>
            </p:nvSpPr>
            <p:spPr>
              <a:xfrm rot="6122630">
                <a:off x="7504547" y="4301277"/>
                <a:ext cx="112523" cy="11863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Lágrima 166">
                <a:extLst>
                  <a:ext uri="{FF2B5EF4-FFF2-40B4-BE49-F238E27FC236}">
                    <a16:creationId xmlns:a16="http://schemas.microsoft.com/office/drawing/2014/main" id="{AE86135D-D9F7-8059-BF42-8F6499CB2A16}"/>
                  </a:ext>
                </a:extLst>
              </p:cNvPr>
              <p:cNvSpPr/>
              <p:nvPr/>
            </p:nvSpPr>
            <p:spPr>
              <a:xfrm>
                <a:off x="7575313" y="4457747"/>
                <a:ext cx="45719" cy="79364"/>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tângulo 167">
                <a:extLst>
                  <a:ext uri="{FF2B5EF4-FFF2-40B4-BE49-F238E27FC236}">
                    <a16:creationId xmlns:a16="http://schemas.microsoft.com/office/drawing/2014/main" id="{7FE3FB8D-119C-9D8F-F848-D11DB888A116}"/>
                  </a:ext>
                </a:extLst>
              </p:cNvPr>
              <p:cNvSpPr/>
              <p:nvPr/>
            </p:nvSpPr>
            <p:spPr>
              <a:xfrm>
                <a:off x="7381756" y="4462981"/>
                <a:ext cx="102580" cy="5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8" name="Retângulo 177">
              <a:extLst>
                <a:ext uri="{FF2B5EF4-FFF2-40B4-BE49-F238E27FC236}">
                  <a16:creationId xmlns:a16="http://schemas.microsoft.com/office/drawing/2014/main" id="{3060C7B8-20CA-1B53-A2EB-D1B67E94D9E1}"/>
                </a:ext>
              </a:extLst>
            </p:cNvPr>
            <p:cNvSpPr/>
            <p:nvPr/>
          </p:nvSpPr>
          <p:spPr>
            <a:xfrm>
              <a:off x="7662034" y="4317609"/>
              <a:ext cx="1813773" cy="230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1482AC"/>
                  </a:solidFill>
                </a:rPr>
                <a:t>Discovered Contexts</a:t>
              </a:r>
            </a:p>
          </p:txBody>
        </p:sp>
      </p:grpSp>
      <p:grpSp>
        <p:nvGrpSpPr>
          <p:cNvPr id="181" name="Agrupar 180">
            <a:extLst>
              <a:ext uri="{FF2B5EF4-FFF2-40B4-BE49-F238E27FC236}">
                <a16:creationId xmlns:a16="http://schemas.microsoft.com/office/drawing/2014/main" id="{58D3CF42-DD47-3444-E95C-C7A8025934CD}"/>
              </a:ext>
            </a:extLst>
          </p:cNvPr>
          <p:cNvGrpSpPr/>
          <p:nvPr/>
        </p:nvGrpSpPr>
        <p:grpSpPr>
          <a:xfrm>
            <a:off x="7483235" y="4013085"/>
            <a:ext cx="1969011" cy="230460"/>
            <a:chOff x="7483235" y="4013085"/>
            <a:chExt cx="1969011" cy="230460"/>
          </a:xfrm>
        </p:grpSpPr>
        <p:sp>
          <p:nvSpPr>
            <p:cNvPr id="165" name="Triângulo isósceles 164">
              <a:extLst>
                <a:ext uri="{FF2B5EF4-FFF2-40B4-BE49-F238E27FC236}">
                  <a16:creationId xmlns:a16="http://schemas.microsoft.com/office/drawing/2014/main" id="{3BC40944-23E5-5FF6-EB97-EB4B6BCC45E4}"/>
                </a:ext>
              </a:extLst>
            </p:cNvPr>
            <p:cNvSpPr/>
            <p:nvPr/>
          </p:nvSpPr>
          <p:spPr>
            <a:xfrm rot="8219667">
              <a:off x="7483235" y="4071348"/>
              <a:ext cx="125301" cy="113934"/>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tângulo 178">
              <a:extLst>
                <a:ext uri="{FF2B5EF4-FFF2-40B4-BE49-F238E27FC236}">
                  <a16:creationId xmlns:a16="http://schemas.microsoft.com/office/drawing/2014/main" id="{56FB5351-E274-7935-BA29-2FD4F17BEFAF}"/>
                </a:ext>
              </a:extLst>
            </p:cNvPr>
            <p:cNvSpPr/>
            <p:nvPr/>
          </p:nvSpPr>
          <p:spPr>
            <a:xfrm>
              <a:off x="7638473" y="4013085"/>
              <a:ext cx="1813773" cy="230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1482AC"/>
                  </a:solidFill>
                </a:rPr>
                <a:t>Known Context Variability</a:t>
              </a:r>
            </a:p>
          </p:txBody>
        </p:sp>
      </p:grpSp>
    </p:spTree>
    <p:extLst>
      <p:ext uri="{BB962C8B-B14F-4D97-AF65-F5344CB8AC3E}">
        <p14:creationId xmlns:p14="http://schemas.microsoft.com/office/powerpoint/2010/main" val="394608654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Retângulo 144">
            <a:extLst>
              <a:ext uri="{FF2B5EF4-FFF2-40B4-BE49-F238E27FC236}">
                <a16:creationId xmlns:a16="http://schemas.microsoft.com/office/drawing/2014/main" id="{BDCE6A15-523F-6D5F-F28B-4E2D87B012F6}"/>
              </a:ext>
            </a:extLst>
          </p:cNvPr>
          <p:cNvSpPr/>
          <p:nvPr/>
        </p:nvSpPr>
        <p:spPr>
          <a:xfrm>
            <a:off x="5262433" y="2197775"/>
            <a:ext cx="1771458" cy="86840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Feature Engineering</a:t>
            </a:r>
          </a:p>
        </p:txBody>
      </p:sp>
      <p:sp>
        <p:nvSpPr>
          <p:cNvPr id="139" name="Retângulo 138">
            <a:extLst>
              <a:ext uri="{FF2B5EF4-FFF2-40B4-BE49-F238E27FC236}">
                <a16:creationId xmlns:a16="http://schemas.microsoft.com/office/drawing/2014/main" id="{73C9C16D-36AC-5DE3-7AE3-D8BE1157119B}"/>
              </a:ext>
            </a:extLst>
          </p:cNvPr>
          <p:cNvSpPr/>
          <p:nvPr/>
        </p:nvSpPr>
        <p:spPr>
          <a:xfrm>
            <a:off x="1764904" y="1564172"/>
            <a:ext cx="2911990" cy="3611726"/>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100" dirty="0">
                <a:solidFill>
                  <a:srgbClr val="2F5597"/>
                </a:solidFill>
              </a:rPr>
              <a:t>A</a:t>
            </a:r>
            <a:r>
              <a:rPr lang="en-US" sz="1100" dirty="0">
                <a:solidFill>
                  <a:srgbClr val="2F5597"/>
                </a:solidFill>
              </a:rPr>
              <a:t>. From Goals to Properties</a:t>
            </a:r>
          </a:p>
        </p:txBody>
      </p:sp>
      <p:sp>
        <p:nvSpPr>
          <p:cNvPr id="151" name="Retângulo 150">
            <a:extLst>
              <a:ext uri="{FF2B5EF4-FFF2-40B4-BE49-F238E27FC236}">
                <a16:creationId xmlns:a16="http://schemas.microsoft.com/office/drawing/2014/main" id="{452BCFBE-6A10-B29A-C82B-D56A0061A6D1}"/>
              </a:ext>
            </a:extLst>
          </p:cNvPr>
          <p:cNvSpPr/>
          <p:nvPr/>
        </p:nvSpPr>
        <p:spPr>
          <a:xfrm>
            <a:off x="2509452" y="3858294"/>
            <a:ext cx="1518185" cy="11021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Prototype Implementation</a:t>
            </a:r>
          </a:p>
        </p:txBody>
      </p:sp>
      <p:grpSp>
        <p:nvGrpSpPr>
          <p:cNvPr id="218" name="Agrupar 217">
            <a:extLst>
              <a:ext uri="{FF2B5EF4-FFF2-40B4-BE49-F238E27FC236}">
                <a16:creationId xmlns:a16="http://schemas.microsoft.com/office/drawing/2014/main" id="{667CBCF4-7C60-D173-EC2D-E2B726055564}"/>
              </a:ext>
            </a:extLst>
          </p:cNvPr>
          <p:cNvGrpSpPr/>
          <p:nvPr/>
        </p:nvGrpSpPr>
        <p:grpSpPr>
          <a:xfrm>
            <a:off x="2567713" y="4112209"/>
            <a:ext cx="1370151" cy="746492"/>
            <a:chOff x="121640" y="4800996"/>
            <a:chExt cx="1370151" cy="746492"/>
          </a:xfrm>
        </p:grpSpPr>
        <p:pic>
          <p:nvPicPr>
            <p:cNvPr id="217" name="Imagem 216">
              <a:extLst>
                <a:ext uri="{FF2B5EF4-FFF2-40B4-BE49-F238E27FC236}">
                  <a16:creationId xmlns:a16="http://schemas.microsoft.com/office/drawing/2014/main" id="{6D833729-5F71-1CC4-37E9-8E9FB4FBCD92}"/>
                </a:ext>
              </a:extLst>
            </p:cNvPr>
            <p:cNvPicPr>
              <a:picLocks noChangeAspect="1"/>
            </p:cNvPicPr>
            <p:nvPr/>
          </p:nvPicPr>
          <p:blipFill>
            <a:blip r:embed="rId2"/>
            <a:stretch>
              <a:fillRect/>
            </a:stretch>
          </p:blipFill>
          <p:spPr>
            <a:xfrm rot="16200000">
              <a:off x="220367" y="5241918"/>
              <a:ext cx="57277" cy="82424"/>
            </a:xfrm>
            <a:prstGeom prst="rect">
              <a:avLst/>
            </a:prstGeom>
          </p:spPr>
        </p:pic>
        <p:pic>
          <p:nvPicPr>
            <p:cNvPr id="213" name="Imagem 212">
              <a:extLst>
                <a:ext uri="{FF2B5EF4-FFF2-40B4-BE49-F238E27FC236}">
                  <a16:creationId xmlns:a16="http://schemas.microsoft.com/office/drawing/2014/main" id="{372345DE-4300-866A-CF4D-76D1389AEB75}"/>
                </a:ext>
              </a:extLst>
            </p:cNvPr>
            <p:cNvPicPr>
              <a:picLocks noChangeAspect="1"/>
            </p:cNvPicPr>
            <p:nvPr/>
          </p:nvPicPr>
          <p:blipFill>
            <a:blip r:embed="rId2"/>
            <a:stretch>
              <a:fillRect/>
            </a:stretch>
          </p:blipFill>
          <p:spPr>
            <a:xfrm rot="10968868">
              <a:off x="1234848" y="5405194"/>
              <a:ext cx="57277" cy="82424"/>
            </a:xfrm>
            <a:prstGeom prst="rect">
              <a:avLst/>
            </a:prstGeom>
          </p:spPr>
        </p:pic>
        <p:pic>
          <p:nvPicPr>
            <p:cNvPr id="214" name="Imagem 213">
              <a:extLst>
                <a:ext uri="{FF2B5EF4-FFF2-40B4-BE49-F238E27FC236}">
                  <a16:creationId xmlns:a16="http://schemas.microsoft.com/office/drawing/2014/main" id="{B6B26571-6FFF-F5E5-F5BD-5083198B8DF2}"/>
                </a:ext>
              </a:extLst>
            </p:cNvPr>
            <p:cNvPicPr>
              <a:picLocks noChangeAspect="1"/>
            </p:cNvPicPr>
            <p:nvPr/>
          </p:nvPicPr>
          <p:blipFill>
            <a:blip r:embed="rId2"/>
            <a:stretch>
              <a:fillRect/>
            </a:stretch>
          </p:blipFill>
          <p:spPr>
            <a:xfrm rot="10968868">
              <a:off x="920512" y="5405194"/>
              <a:ext cx="57277" cy="82424"/>
            </a:xfrm>
            <a:prstGeom prst="rect">
              <a:avLst/>
            </a:prstGeom>
          </p:spPr>
        </p:pic>
        <p:pic>
          <p:nvPicPr>
            <p:cNvPr id="215" name="Imagem 214">
              <a:extLst>
                <a:ext uri="{FF2B5EF4-FFF2-40B4-BE49-F238E27FC236}">
                  <a16:creationId xmlns:a16="http://schemas.microsoft.com/office/drawing/2014/main" id="{8752DD8E-AC72-44BF-E732-337D62A9474F}"/>
                </a:ext>
              </a:extLst>
            </p:cNvPr>
            <p:cNvPicPr>
              <a:picLocks noChangeAspect="1"/>
            </p:cNvPicPr>
            <p:nvPr/>
          </p:nvPicPr>
          <p:blipFill>
            <a:blip r:embed="rId2"/>
            <a:stretch>
              <a:fillRect/>
            </a:stretch>
          </p:blipFill>
          <p:spPr>
            <a:xfrm rot="10968868">
              <a:off x="613174" y="5405194"/>
              <a:ext cx="57277" cy="82424"/>
            </a:xfrm>
            <a:prstGeom prst="rect">
              <a:avLst/>
            </a:prstGeom>
          </p:spPr>
        </p:pic>
        <p:pic>
          <p:nvPicPr>
            <p:cNvPr id="216" name="Imagem 215">
              <a:extLst>
                <a:ext uri="{FF2B5EF4-FFF2-40B4-BE49-F238E27FC236}">
                  <a16:creationId xmlns:a16="http://schemas.microsoft.com/office/drawing/2014/main" id="{C7904CA2-BB19-C878-174A-51012A5D56A8}"/>
                </a:ext>
              </a:extLst>
            </p:cNvPr>
            <p:cNvPicPr>
              <a:picLocks noChangeAspect="1"/>
            </p:cNvPicPr>
            <p:nvPr/>
          </p:nvPicPr>
          <p:blipFill>
            <a:blip r:embed="rId2"/>
            <a:stretch>
              <a:fillRect/>
            </a:stretch>
          </p:blipFill>
          <p:spPr>
            <a:xfrm rot="10968868">
              <a:off x="290923" y="5405194"/>
              <a:ext cx="57277" cy="82424"/>
            </a:xfrm>
            <a:prstGeom prst="rect">
              <a:avLst/>
            </a:prstGeom>
          </p:spPr>
        </p:pic>
        <p:pic>
          <p:nvPicPr>
            <p:cNvPr id="211" name="Imagem 210">
              <a:extLst>
                <a:ext uri="{FF2B5EF4-FFF2-40B4-BE49-F238E27FC236}">
                  <a16:creationId xmlns:a16="http://schemas.microsoft.com/office/drawing/2014/main" id="{D1499D41-D82E-783F-BED5-1B8AA1E1B6B5}"/>
                </a:ext>
              </a:extLst>
            </p:cNvPr>
            <p:cNvPicPr>
              <a:picLocks noChangeAspect="1"/>
            </p:cNvPicPr>
            <p:nvPr/>
          </p:nvPicPr>
          <p:blipFill>
            <a:blip r:embed="rId2"/>
            <a:stretch>
              <a:fillRect/>
            </a:stretch>
          </p:blipFill>
          <p:spPr>
            <a:xfrm rot="5400000">
              <a:off x="1356743" y="4975114"/>
              <a:ext cx="57277" cy="82424"/>
            </a:xfrm>
            <a:prstGeom prst="rect">
              <a:avLst/>
            </a:prstGeom>
          </p:spPr>
        </p:pic>
        <p:pic>
          <p:nvPicPr>
            <p:cNvPr id="212" name="Imagem 211">
              <a:extLst>
                <a:ext uri="{FF2B5EF4-FFF2-40B4-BE49-F238E27FC236}">
                  <a16:creationId xmlns:a16="http://schemas.microsoft.com/office/drawing/2014/main" id="{76A04FCB-78B0-299E-4F62-667B76A1F8A8}"/>
                </a:ext>
              </a:extLst>
            </p:cNvPr>
            <p:cNvPicPr>
              <a:picLocks noChangeAspect="1"/>
            </p:cNvPicPr>
            <p:nvPr/>
          </p:nvPicPr>
          <p:blipFill>
            <a:blip r:embed="rId2"/>
            <a:stretch>
              <a:fillRect/>
            </a:stretch>
          </p:blipFill>
          <p:spPr>
            <a:xfrm rot="5400000">
              <a:off x="1356743" y="5234163"/>
              <a:ext cx="57277" cy="82424"/>
            </a:xfrm>
            <a:prstGeom prst="rect">
              <a:avLst/>
            </a:prstGeom>
          </p:spPr>
        </p:pic>
        <p:pic>
          <p:nvPicPr>
            <p:cNvPr id="208" name="Imagem 207">
              <a:extLst>
                <a:ext uri="{FF2B5EF4-FFF2-40B4-BE49-F238E27FC236}">
                  <a16:creationId xmlns:a16="http://schemas.microsoft.com/office/drawing/2014/main" id="{68C9024A-EDAD-D732-010E-2B850B7007A8}"/>
                </a:ext>
              </a:extLst>
            </p:cNvPr>
            <p:cNvPicPr>
              <a:picLocks noChangeAspect="1"/>
            </p:cNvPicPr>
            <p:nvPr/>
          </p:nvPicPr>
          <p:blipFill>
            <a:blip r:embed="rId2"/>
            <a:stretch>
              <a:fillRect/>
            </a:stretch>
          </p:blipFill>
          <p:spPr>
            <a:xfrm>
              <a:off x="385111" y="4858492"/>
              <a:ext cx="57277" cy="82424"/>
            </a:xfrm>
            <a:prstGeom prst="rect">
              <a:avLst/>
            </a:prstGeom>
          </p:spPr>
        </p:pic>
        <p:pic>
          <p:nvPicPr>
            <p:cNvPr id="209" name="Imagem 208">
              <a:extLst>
                <a:ext uri="{FF2B5EF4-FFF2-40B4-BE49-F238E27FC236}">
                  <a16:creationId xmlns:a16="http://schemas.microsoft.com/office/drawing/2014/main" id="{96C04698-0463-9EAB-D3B4-B4474C40D056}"/>
                </a:ext>
              </a:extLst>
            </p:cNvPr>
            <p:cNvPicPr>
              <a:picLocks noChangeAspect="1"/>
            </p:cNvPicPr>
            <p:nvPr/>
          </p:nvPicPr>
          <p:blipFill>
            <a:blip r:embed="rId2"/>
            <a:stretch>
              <a:fillRect/>
            </a:stretch>
          </p:blipFill>
          <p:spPr>
            <a:xfrm>
              <a:off x="770223" y="4858492"/>
              <a:ext cx="57277" cy="82424"/>
            </a:xfrm>
            <a:prstGeom prst="rect">
              <a:avLst/>
            </a:prstGeom>
          </p:spPr>
        </p:pic>
        <p:pic>
          <p:nvPicPr>
            <p:cNvPr id="210" name="Imagem 209">
              <a:extLst>
                <a:ext uri="{FF2B5EF4-FFF2-40B4-BE49-F238E27FC236}">
                  <a16:creationId xmlns:a16="http://schemas.microsoft.com/office/drawing/2014/main" id="{557BB805-A508-F671-6DE1-F53222BE5AE2}"/>
                </a:ext>
              </a:extLst>
            </p:cNvPr>
            <p:cNvPicPr>
              <a:picLocks noChangeAspect="1"/>
            </p:cNvPicPr>
            <p:nvPr/>
          </p:nvPicPr>
          <p:blipFill>
            <a:blip r:embed="rId2"/>
            <a:stretch>
              <a:fillRect/>
            </a:stretch>
          </p:blipFill>
          <p:spPr>
            <a:xfrm>
              <a:off x="1085402" y="4858492"/>
              <a:ext cx="57277" cy="82424"/>
            </a:xfrm>
            <a:prstGeom prst="rect">
              <a:avLst/>
            </a:prstGeom>
          </p:spPr>
        </p:pic>
        <p:sp>
          <p:nvSpPr>
            <p:cNvPr id="177" name="Retângulo 176">
              <a:extLst>
                <a:ext uri="{FF2B5EF4-FFF2-40B4-BE49-F238E27FC236}">
                  <a16:creationId xmlns:a16="http://schemas.microsoft.com/office/drawing/2014/main" id="{F3B62F4E-2B06-9AAF-C279-FD9E3BEAFB31}"/>
                </a:ext>
              </a:extLst>
            </p:cNvPr>
            <p:cNvSpPr/>
            <p:nvPr/>
          </p:nvSpPr>
          <p:spPr>
            <a:xfrm>
              <a:off x="280684" y="4932586"/>
              <a:ext cx="1073486" cy="47909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accent1">
                      <a:lumMod val="75000"/>
                    </a:schemeClr>
                  </a:solidFill>
                </a:rPr>
                <a:t>System </a:t>
              </a:r>
              <a:r>
                <a:rPr lang="en-US" sz="1200" dirty="0">
                  <a:solidFill>
                    <a:schemeClr val="accent1">
                      <a:lumMod val="75000"/>
                    </a:schemeClr>
                  </a:solidFill>
                </a:rPr>
                <a:t>Prototype</a:t>
              </a:r>
            </a:p>
          </p:txBody>
        </p:sp>
        <p:sp>
          <p:nvSpPr>
            <p:cNvPr id="188" name="Triângulo isósceles 187">
              <a:extLst>
                <a:ext uri="{FF2B5EF4-FFF2-40B4-BE49-F238E27FC236}">
                  <a16:creationId xmlns:a16="http://schemas.microsoft.com/office/drawing/2014/main" id="{DF2FE010-AC62-57C6-A2C4-9109A4EB1CF2}"/>
                </a:ext>
              </a:extLst>
            </p:cNvPr>
            <p:cNvSpPr/>
            <p:nvPr/>
          </p:nvSpPr>
          <p:spPr>
            <a:xfrm rot="19782234">
              <a:off x="121640" y="5301337"/>
              <a:ext cx="57019" cy="8358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Triângulo isósceles 188">
              <a:extLst>
                <a:ext uri="{FF2B5EF4-FFF2-40B4-BE49-F238E27FC236}">
                  <a16:creationId xmlns:a16="http://schemas.microsoft.com/office/drawing/2014/main" id="{3B7FBBB8-807B-3B71-7540-30CEC5443276}"/>
                </a:ext>
              </a:extLst>
            </p:cNvPr>
            <p:cNvSpPr/>
            <p:nvPr/>
          </p:nvSpPr>
          <p:spPr>
            <a:xfrm rot="335596">
              <a:off x="267409" y="5502452"/>
              <a:ext cx="104306" cy="45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Triângulo isósceles 189">
              <a:extLst>
                <a:ext uri="{FF2B5EF4-FFF2-40B4-BE49-F238E27FC236}">
                  <a16:creationId xmlns:a16="http://schemas.microsoft.com/office/drawing/2014/main" id="{9800C5E9-D300-93BE-8E5F-D201FEDFDC07}"/>
                </a:ext>
              </a:extLst>
            </p:cNvPr>
            <p:cNvSpPr/>
            <p:nvPr/>
          </p:nvSpPr>
          <p:spPr>
            <a:xfrm rot="6122630">
              <a:off x="547486" y="4809438"/>
              <a:ext cx="62884" cy="459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Triângulo isósceles 190">
              <a:extLst>
                <a:ext uri="{FF2B5EF4-FFF2-40B4-BE49-F238E27FC236}">
                  <a16:creationId xmlns:a16="http://schemas.microsoft.com/office/drawing/2014/main" id="{44942535-01F8-CC07-F852-DD9355219828}"/>
                </a:ext>
              </a:extLst>
            </p:cNvPr>
            <p:cNvSpPr/>
            <p:nvPr/>
          </p:nvSpPr>
          <p:spPr>
            <a:xfrm rot="6122630">
              <a:off x="1375819" y="4841263"/>
              <a:ext cx="62884" cy="459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Triângulo isósceles 191">
              <a:extLst>
                <a:ext uri="{FF2B5EF4-FFF2-40B4-BE49-F238E27FC236}">
                  <a16:creationId xmlns:a16="http://schemas.microsoft.com/office/drawing/2014/main" id="{7A4512E7-EAD3-88E8-23E7-09B45071ED10}"/>
                </a:ext>
              </a:extLst>
            </p:cNvPr>
            <p:cNvSpPr/>
            <p:nvPr/>
          </p:nvSpPr>
          <p:spPr>
            <a:xfrm rot="8219667">
              <a:off x="1442262" y="5255892"/>
              <a:ext cx="49529" cy="45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Triângulo isósceles 192">
              <a:extLst>
                <a:ext uri="{FF2B5EF4-FFF2-40B4-BE49-F238E27FC236}">
                  <a16:creationId xmlns:a16="http://schemas.microsoft.com/office/drawing/2014/main" id="{146C6ED2-770F-AE60-F9AD-1ACBD4DD5E9B}"/>
                </a:ext>
              </a:extLst>
            </p:cNvPr>
            <p:cNvSpPr/>
            <p:nvPr/>
          </p:nvSpPr>
          <p:spPr>
            <a:xfrm rot="6122630">
              <a:off x="955232" y="4863392"/>
              <a:ext cx="54744" cy="5894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2" name="Triângulo isósceles 101">
            <a:extLst>
              <a:ext uri="{FF2B5EF4-FFF2-40B4-BE49-F238E27FC236}">
                <a16:creationId xmlns:a16="http://schemas.microsoft.com/office/drawing/2014/main" id="{1384D552-9B34-81BC-CD8A-62372A772C71}"/>
              </a:ext>
            </a:extLst>
          </p:cNvPr>
          <p:cNvSpPr/>
          <p:nvPr/>
        </p:nvSpPr>
        <p:spPr>
          <a:xfrm rot="10800000">
            <a:off x="1968152" y="3535655"/>
            <a:ext cx="2564500" cy="17517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 name="Agrupar 103">
            <a:extLst>
              <a:ext uri="{FF2B5EF4-FFF2-40B4-BE49-F238E27FC236}">
                <a16:creationId xmlns:a16="http://schemas.microsoft.com/office/drawing/2014/main" id="{B9181C6E-CD88-32DD-3018-D6DE842CE5E7}"/>
              </a:ext>
            </a:extLst>
          </p:cNvPr>
          <p:cNvGrpSpPr/>
          <p:nvPr/>
        </p:nvGrpSpPr>
        <p:grpSpPr>
          <a:xfrm>
            <a:off x="1874521" y="1845017"/>
            <a:ext cx="2728384" cy="1602176"/>
            <a:chOff x="1950721" y="3588417"/>
            <a:chExt cx="2728384" cy="1582802"/>
          </a:xfrm>
        </p:grpSpPr>
        <p:sp>
          <p:nvSpPr>
            <p:cNvPr id="52" name="Retângulo 51">
              <a:extLst>
                <a:ext uri="{FF2B5EF4-FFF2-40B4-BE49-F238E27FC236}">
                  <a16:creationId xmlns:a16="http://schemas.microsoft.com/office/drawing/2014/main" id="{C4F34BA1-B65A-AD8B-2BE7-469C7E1603DF}"/>
                </a:ext>
              </a:extLst>
            </p:cNvPr>
            <p:cNvSpPr/>
            <p:nvPr/>
          </p:nvSpPr>
          <p:spPr>
            <a:xfrm>
              <a:off x="3320873" y="3633788"/>
              <a:ext cx="1281608" cy="147987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Model Checking</a:t>
              </a:r>
            </a:p>
          </p:txBody>
        </p:sp>
        <p:sp>
          <p:nvSpPr>
            <p:cNvPr id="53" name="Retângulo 52">
              <a:extLst>
                <a:ext uri="{FF2B5EF4-FFF2-40B4-BE49-F238E27FC236}">
                  <a16:creationId xmlns:a16="http://schemas.microsoft.com/office/drawing/2014/main" id="{1BAB27D4-AB00-E18C-5D8F-72C702E810F1}"/>
                </a:ext>
              </a:extLst>
            </p:cNvPr>
            <p:cNvSpPr/>
            <p:nvPr/>
          </p:nvSpPr>
          <p:spPr>
            <a:xfrm>
              <a:off x="2033275" y="4052106"/>
              <a:ext cx="925586" cy="7039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CGM</a:t>
              </a:r>
            </a:p>
          </p:txBody>
        </p:sp>
        <p:sp>
          <p:nvSpPr>
            <p:cNvPr id="54" name="Retângulo 53">
              <a:extLst>
                <a:ext uri="{FF2B5EF4-FFF2-40B4-BE49-F238E27FC236}">
                  <a16:creationId xmlns:a16="http://schemas.microsoft.com/office/drawing/2014/main" id="{6F183B03-01C8-359A-28DA-FE36D0934D07}"/>
                </a:ext>
              </a:extLst>
            </p:cNvPr>
            <p:cNvSpPr/>
            <p:nvPr/>
          </p:nvSpPr>
          <p:spPr>
            <a:xfrm>
              <a:off x="3432328" y="3871289"/>
              <a:ext cx="1066962" cy="42854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75000"/>
                    </a:schemeClr>
                  </a:solidFill>
                </a:rPr>
                <a:t>System Properties</a:t>
              </a:r>
            </a:p>
          </p:txBody>
        </p:sp>
        <p:sp>
          <p:nvSpPr>
            <p:cNvPr id="55" name="Retângulo 54">
              <a:extLst>
                <a:ext uri="{FF2B5EF4-FFF2-40B4-BE49-F238E27FC236}">
                  <a16:creationId xmlns:a16="http://schemas.microsoft.com/office/drawing/2014/main" id="{1070A83C-93BB-ADE1-37D8-BD73198B47BE}"/>
                </a:ext>
              </a:extLst>
            </p:cNvPr>
            <p:cNvSpPr/>
            <p:nvPr/>
          </p:nvSpPr>
          <p:spPr>
            <a:xfrm>
              <a:off x="3432328" y="4517792"/>
              <a:ext cx="1066962" cy="48636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accent1">
                      <a:lumMod val="75000"/>
                    </a:schemeClr>
                  </a:solidFill>
                </a:rPr>
                <a:t>System Model</a:t>
              </a:r>
            </a:p>
          </p:txBody>
        </p:sp>
        <p:sp>
          <p:nvSpPr>
            <p:cNvPr id="78" name="Triângulo isósceles 77">
              <a:extLst>
                <a:ext uri="{FF2B5EF4-FFF2-40B4-BE49-F238E27FC236}">
                  <a16:creationId xmlns:a16="http://schemas.microsoft.com/office/drawing/2014/main" id="{9AEC70AF-2DF8-D465-EEFA-F57A0E72D58E}"/>
                </a:ext>
              </a:extLst>
            </p:cNvPr>
            <p:cNvSpPr/>
            <p:nvPr/>
          </p:nvSpPr>
          <p:spPr>
            <a:xfrm rot="5400000">
              <a:off x="2811905" y="4345231"/>
              <a:ext cx="703978"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tângulo 102">
              <a:extLst>
                <a:ext uri="{FF2B5EF4-FFF2-40B4-BE49-F238E27FC236}">
                  <a16:creationId xmlns:a16="http://schemas.microsoft.com/office/drawing/2014/main" id="{B8B2B362-F829-1A63-987E-BD0510338969}"/>
                </a:ext>
              </a:extLst>
            </p:cNvPr>
            <p:cNvSpPr/>
            <p:nvPr/>
          </p:nvSpPr>
          <p:spPr>
            <a:xfrm>
              <a:off x="1950721" y="3588417"/>
              <a:ext cx="2728384" cy="1582802"/>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pt-BR" sz="1100" dirty="0">
                <a:solidFill>
                  <a:srgbClr val="2F5597"/>
                </a:solidFill>
              </a:endParaRPr>
            </a:p>
          </p:txBody>
        </p:sp>
      </p:grpSp>
      <p:sp>
        <p:nvSpPr>
          <p:cNvPr id="142" name="Retângulo 141">
            <a:extLst>
              <a:ext uri="{FF2B5EF4-FFF2-40B4-BE49-F238E27FC236}">
                <a16:creationId xmlns:a16="http://schemas.microsoft.com/office/drawing/2014/main" id="{70095F39-D8AC-C2D3-7B8F-543742D7968F}"/>
              </a:ext>
            </a:extLst>
          </p:cNvPr>
          <p:cNvSpPr/>
          <p:nvPr/>
        </p:nvSpPr>
        <p:spPr>
          <a:xfrm>
            <a:off x="7343282" y="2197774"/>
            <a:ext cx="1906017" cy="164176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Negative Selection</a:t>
            </a:r>
          </a:p>
        </p:txBody>
      </p:sp>
      <p:sp>
        <p:nvSpPr>
          <p:cNvPr id="146" name="Retângulo 145">
            <a:extLst>
              <a:ext uri="{FF2B5EF4-FFF2-40B4-BE49-F238E27FC236}">
                <a16:creationId xmlns:a16="http://schemas.microsoft.com/office/drawing/2014/main" id="{95553517-568B-E985-BA39-AE2700AD8A37}"/>
              </a:ext>
            </a:extLst>
          </p:cNvPr>
          <p:cNvSpPr/>
          <p:nvPr/>
        </p:nvSpPr>
        <p:spPr>
          <a:xfrm>
            <a:off x="6225947" y="2424480"/>
            <a:ext cx="730230" cy="561145"/>
          </a:xfrm>
          <a:prstGeom prst="rect">
            <a:avLst/>
          </a:prstGeom>
          <a:solidFill>
            <a:srgbClr val="A4D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1482AC"/>
                </a:solidFill>
              </a:rPr>
              <a:t>Data Labeling</a:t>
            </a:r>
          </a:p>
        </p:txBody>
      </p:sp>
      <p:sp>
        <p:nvSpPr>
          <p:cNvPr id="149" name="Triângulo isósceles 148">
            <a:extLst>
              <a:ext uri="{FF2B5EF4-FFF2-40B4-BE49-F238E27FC236}">
                <a16:creationId xmlns:a16="http://schemas.microsoft.com/office/drawing/2014/main" id="{9C43BACE-F29C-9B80-3376-591129FB70E7}"/>
              </a:ext>
            </a:extLst>
          </p:cNvPr>
          <p:cNvSpPr/>
          <p:nvPr/>
        </p:nvSpPr>
        <p:spPr>
          <a:xfrm rot="5400000">
            <a:off x="6783911" y="2611961"/>
            <a:ext cx="755086"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riângulo isósceles 149">
            <a:extLst>
              <a:ext uri="{FF2B5EF4-FFF2-40B4-BE49-F238E27FC236}">
                <a16:creationId xmlns:a16="http://schemas.microsoft.com/office/drawing/2014/main" id="{43A12A27-2C4C-B322-3E01-D4065CC67EB9}"/>
              </a:ext>
            </a:extLst>
          </p:cNvPr>
          <p:cNvSpPr/>
          <p:nvPr/>
        </p:nvSpPr>
        <p:spPr>
          <a:xfrm rot="10800000">
            <a:off x="7849555" y="3050578"/>
            <a:ext cx="791228" cy="6300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tângulo 151">
            <a:extLst>
              <a:ext uri="{FF2B5EF4-FFF2-40B4-BE49-F238E27FC236}">
                <a16:creationId xmlns:a16="http://schemas.microsoft.com/office/drawing/2014/main" id="{1EFB4517-F2F9-A6CD-51FD-36DFC015C06F}"/>
              </a:ext>
            </a:extLst>
          </p:cNvPr>
          <p:cNvSpPr/>
          <p:nvPr/>
        </p:nvSpPr>
        <p:spPr>
          <a:xfrm>
            <a:off x="5197791" y="1973195"/>
            <a:ext cx="4119560" cy="1954586"/>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100" dirty="0">
                <a:solidFill>
                  <a:srgbClr val="2F5597"/>
                </a:solidFill>
              </a:rPr>
              <a:t>B. </a:t>
            </a:r>
            <a:r>
              <a:rPr lang="en-US" sz="1100" dirty="0">
                <a:solidFill>
                  <a:srgbClr val="2F5597"/>
                </a:solidFill>
              </a:rPr>
              <a:t>Enhancing Context Specification Through Learning</a:t>
            </a:r>
            <a:endParaRPr lang="pt-BR" sz="1100" dirty="0">
              <a:solidFill>
                <a:srgbClr val="2F5597"/>
              </a:solidFill>
            </a:endParaRPr>
          </a:p>
        </p:txBody>
      </p:sp>
      <p:sp>
        <p:nvSpPr>
          <p:cNvPr id="6" name="Triângulo isósceles 5">
            <a:extLst>
              <a:ext uri="{FF2B5EF4-FFF2-40B4-BE49-F238E27FC236}">
                <a16:creationId xmlns:a16="http://schemas.microsoft.com/office/drawing/2014/main" id="{DC088ECF-AB64-B8C6-4344-8BD969CD4D96}"/>
              </a:ext>
            </a:extLst>
          </p:cNvPr>
          <p:cNvSpPr/>
          <p:nvPr/>
        </p:nvSpPr>
        <p:spPr>
          <a:xfrm rot="19782234">
            <a:off x="1966535" y="3877179"/>
            <a:ext cx="114747" cy="17181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iângulo isósceles 6">
            <a:extLst>
              <a:ext uri="{FF2B5EF4-FFF2-40B4-BE49-F238E27FC236}">
                <a16:creationId xmlns:a16="http://schemas.microsoft.com/office/drawing/2014/main" id="{17B5C969-8EAE-199D-3021-74275A4F1B36}"/>
              </a:ext>
            </a:extLst>
          </p:cNvPr>
          <p:cNvSpPr/>
          <p:nvPr/>
        </p:nvSpPr>
        <p:spPr>
          <a:xfrm rot="335596">
            <a:off x="1949939" y="4802785"/>
            <a:ext cx="172782" cy="7619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ângulo isósceles 7">
            <a:extLst>
              <a:ext uri="{FF2B5EF4-FFF2-40B4-BE49-F238E27FC236}">
                <a16:creationId xmlns:a16="http://schemas.microsoft.com/office/drawing/2014/main" id="{29041CA9-93F1-E36B-61FE-CEFEBAF58261}"/>
              </a:ext>
            </a:extLst>
          </p:cNvPr>
          <p:cNvSpPr/>
          <p:nvPr/>
        </p:nvSpPr>
        <p:spPr>
          <a:xfrm rot="6122630">
            <a:off x="1991058" y="4454803"/>
            <a:ext cx="90543" cy="6484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iângulo isósceles 8">
            <a:extLst>
              <a:ext uri="{FF2B5EF4-FFF2-40B4-BE49-F238E27FC236}">
                <a16:creationId xmlns:a16="http://schemas.microsoft.com/office/drawing/2014/main" id="{55ECFE3E-F2BC-8D7F-2547-26ABD94F48B7}"/>
              </a:ext>
            </a:extLst>
          </p:cNvPr>
          <p:cNvSpPr/>
          <p:nvPr/>
        </p:nvSpPr>
        <p:spPr>
          <a:xfrm rot="6122630">
            <a:off x="2202027" y="4016169"/>
            <a:ext cx="62578" cy="4571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ângulo isósceles 9">
            <a:extLst>
              <a:ext uri="{FF2B5EF4-FFF2-40B4-BE49-F238E27FC236}">
                <a16:creationId xmlns:a16="http://schemas.microsoft.com/office/drawing/2014/main" id="{AD20C5FC-9FB2-2866-50DC-2EFB3D7B3551}"/>
              </a:ext>
            </a:extLst>
          </p:cNvPr>
          <p:cNvSpPr/>
          <p:nvPr/>
        </p:nvSpPr>
        <p:spPr>
          <a:xfrm rot="6122630">
            <a:off x="3378083" y="4898291"/>
            <a:ext cx="112523" cy="11863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ipse 10">
            <a:extLst>
              <a:ext uri="{FF2B5EF4-FFF2-40B4-BE49-F238E27FC236}">
                <a16:creationId xmlns:a16="http://schemas.microsoft.com/office/drawing/2014/main" id="{63E472C8-A35A-A3BD-B110-E0986497B8C2}"/>
              </a:ext>
            </a:extLst>
          </p:cNvPr>
          <p:cNvSpPr/>
          <p:nvPr/>
        </p:nvSpPr>
        <p:spPr>
          <a:xfrm>
            <a:off x="2197800" y="4754276"/>
            <a:ext cx="147661" cy="1020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ipse 11">
            <a:extLst>
              <a:ext uri="{FF2B5EF4-FFF2-40B4-BE49-F238E27FC236}">
                <a16:creationId xmlns:a16="http://schemas.microsoft.com/office/drawing/2014/main" id="{B15660DB-63CA-5161-2973-76B293835D88}"/>
              </a:ext>
            </a:extLst>
          </p:cNvPr>
          <p:cNvSpPr/>
          <p:nvPr/>
        </p:nvSpPr>
        <p:spPr>
          <a:xfrm>
            <a:off x="2646401" y="5353442"/>
            <a:ext cx="147661"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ágrima 12">
            <a:extLst>
              <a:ext uri="{FF2B5EF4-FFF2-40B4-BE49-F238E27FC236}">
                <a16:creationId xmlns:a16="http://schemas.microsoft.com/office/drawing/2014/main" id="{B00DE96D-26F4-3D60-CAF9-34D0BF2B3F74}"/>
              </a:ext>
            </a:extLst>
          </p:cNvPr>
          <p:cNvSpPr/>
          <p:nvPr/>
        </p:nvSpPr>
        <p:spPr>
          <a:xfrm>
            <a:off x="3530756" y="5465541"/>
            <a:ext cx="45719" cy="79364"/>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ipse 13">
            <a:extLst>
              <a:ext uri="{FF2B5EF4-FFF2-40B4-BE49-F238E27FC236}">
                <a16:creationId xmlns:a16="http://schemas.microsoft.com/office/drawing/2014/main" id="{348DF8D1-FAAB-C928-3F7B-455286F33803}"/>
              </a:ext>
            </a:extLst>
          </p:cNvPr>
          <p:cNvSpPr/>
          <p:nvPr/>
        </p:nvSpPr>
        <p:spPr>
          <a:xfrm>
            <a:off x="2320471" y="4986604"/>
            <a:ext cx="49979" cy="80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ipse 14">
            <a:extLst>
              <a:ext uri="{FF2B5EF4-FFF2-40B4-BE49-F238E27FC236}">
                <a16:creationId xmlns:a16="http://schemas.microsoft.com/office/drawing/2014/main" id="{69776333-C771-DDFC-9AEE-A529EF336955}"/>
              </a:ext>
            </a:extLst>
          </p:cNvPr>
          <p:cNvSpPr/>
          <p:nvPr/>
        </p:nvSpPr>
        <p:spPr>
          <a:xfrm>
            <a:off x="2345460" y="5313399"/>
            <a:ext cx="49979" cy="80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ipse 15">
            <a:extLst>
              <a:ext uri="{FF2B5EF4-FFF2-40B4-BE49-F238E27FC236}">
                <a16:creationId xmlns:a16="http://schemas.microsoft.com/office/drawing/2014/main" id="{42A326F3-1F77-23E6-46C9-51EFA4C678D6}"/>
              </a:ext>
            </a:extLst>
          </p:cNvPr>
          <p:cNvSpPr/>
          <p:nvPr/>
        </p:nvSpPr>
        <p:spPr>
          <a:xfrm>
            <a:off x="2401243" y="4254896"/>
            <a:ext cx="45719" cy="553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tângulo 16">
            <a:extLst>
              <a:ext uri="{FF2B5EF4-FFF2-40B4-BE49-F238E27FC236}">
                <a16:creationId xmlns:a16="http://schemas.microsoft.com/office/drawing/2014/main" id="{4DD53DDA-5379-5BA8-9F16-379DD53D8154}"/>
              </a:ext>
            </a:extLst>
          </p:cNvPr>
          <p:cNvSpPr/>
          <p:nvPr/>
        </p:nvSpPr>
        <p:spPr>
          <a:xfrm>
            <a:off x="2145872" y="4289473"/>
            <a:ext cx="5192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tângulo 17">
            <a:extLst>
              <a:ext uri="{FF2B5EF4-FFF2-40B4-BE49-F238E27FC236}">
                <a16:creationId xmlns:a16="http://schemas.microsoft.com/office/drawing/2014/main" id="{DE2E206C-955E-A97E-EED8-D0185A311170}"/>
              </a:ext>
            </a:extLst>
          </p:cNvPr>
          <p:cNvSpPr/>
          <p:nvPr/>
        </p:nvSpPr>
        <p:spPr>
          <a:xfrm>
            <a:off x="2554555" y="5070479"/>
            <a:ext cx="102580" cy="5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tângulo 18">
            <a:extLst>
              <a:ext uri="{FF2B5EF4-FFF2-40B4-BE49-F238E27FC236}">
                <a16:creationId xmlns:a16="http://schemas.microsoft.com/office/drawing/2014/main" id="{F5BAF18D-3B16-5F35-A99D-8A5EB0DD07A7}"/>
              </a:ext>
            </a:extLst>
          </p:cNvPr>
          <p:cNvSpPr/>
          <p:nvPr/>
        </p:nvSpPr>
        <p:spPr>
          <a:xfrm>
            <a:off x="2036329" y="5080532"/>
            <a:ext cx="102580" cy="5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iângulo isósceles 19">
            <a:extLst>
              <a:ext uri="{FF2B5EF4-FFF2-40B4-BE49-F238E27FC236}">
                <a16:creationId xmlns:a16="http://schemas.microsoft.com/office/drawing/2014/main" id="{448156AF-FFC1-03F2-3060-B57B659E5F26}"/>
              </a:ext>
            </a:extLst>
          </p:cNvPr>
          <p:cNvSpPr/>
          <p:nvPr/>
        </p:nvSpPr>
        <p:spPr>
          <a:xfrm rot="7780171">
            <a:off x="2977077" y="5034269"/>
            <a:ext cx="90543" cy="6484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iângulo isósceles 20">
            <a:extLst>
              <a:ext uri="{FF2B5EF4-FFF2-40B4-BE49-F238E27FC236}">
                <a16:creationId xmlns:a16="http://schemas.microsoft.com/office/drawing/2014/main" id="{D6E55643-DB61-15BC-694B-6B91DBEE1B39}"/>
              </a:ext>
            </a:extLst>
          </p:cNvPr>
          <p:cNvSpPr/>
          <p:nvPr/>
        </p:nvSpPr>
        <p:spPr>
          <a:xfrm rot="19782234">
            <a:off x="3088465" y="5245350"/>
            <a:ext cx="114747" cy="17181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iângulo isósceles 21">
            <a:extLst>
              <a:ext uri="{FF2B5EF4-FFF2-40B4-BE49-F238E27FC236}">
                <a16:creationId xmlns:a16="http://schemas.microsoft.com/office/drawing/2014/main" id="{FDEDB79E-B50A-9C16-4C94-BA3BA0564F18}"/>
              </a:ext>
            </a:extLst>
          </p:cNvPr>
          <p:cNvSpPr/>
          <p:nvPr/>
        </p:nvSpPr>
        <p:spPr>
          <a:xfrm rot="335596">
            <a:off x="3591621" y="5164631"/>
            <a:ext cx="172782" cy="7619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iângulo isósceles 22">
            <a:extLst>
              <a:ext uri="{FF2B5EF4-FFF2-40B4-BE49-F238E27FC236}">
                <a16:creationId xmlns:a16="http://schemas.microsoft.com/office/drawing/2014/main" id="{88164463-4097-641D-0396-830C98297FFC}"/>
              </a:ext>
            </a:extLst>
          </p:cNvPr>
          <p:cNvSpPr/>
          <p:nvPr/>
        </p:nvSpPr>
        <p:spPr>
          <a:xfrm rot="6122630">
            <a:off x="3886844" y="5435859"/>
            <a:ext cx="90543" cy="6484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tângulo 23">
            <a:extLst>
              <a:ext uri="{FF2B5EF4-FFF2-40B4-BE49-F238E27FC236}">
                <a16:creationId xmlns:a16="http://schemas.microsoft.com/office/drawing/2014/main" id="{FB0E396E-CDCE-25C8-2D92-72F41A165CBC}"/>
              </a:ext>
            </a:extLst>
          </p:cNvPr>
          <p:cNvSpPr/>
          <p:nvPr/>
        </p:nvSpPr>
        <p:spPr>
          <a:xfrm>
            <a:off x="2919768" y="5576482"/>
            <a:ext cx="102580" cy="5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Imagem 45">
            <a:extLst>
              <a:ext uri="{FF2B5EF4-FFF2-40B4-BE49-F238E27FC236}">
                <a16:creationId xmlns:a16="http://schemas.microsoft.com/office/drawing/2014/main" id="{5CDF42C6-27B9-49F1-FFB8-AB5B15A3C5FF}"/>
              </a:ext>
            </a:extLst>
          </p:cNvPr>
          <p:cNvPicPr>
            <a:picLocks noChangeAspect="1"/>
          </p:cNvPicPr>
          <p:nvPr/>
        </p:nvPicPr>
        <p:blipFill>
          <a:blip r:embed="rId2"/>
          <a:stretch>
            <a:fillRect/>
          </a:stretch>
        </p:blipFill>
        <p:spPr>
          <a:xfrm rot="4415556">
            <a:off x="4121734" y="4372067"/>
            <a:ext cx="45719" cy="65792"/>
          </a:xfrm>
          <a:prstGeom prst="rect">
            <a:avLst/>
          </a:prstGeom>
        </p:spPr>
      </p:pic>
      <p:sp>
        <p:nvSpPr>
          <p:cNvPr id="47" name="Triângulo isósceles 46">
            <a:extLst>
              <a:ext uri="{FF2B5EF4-FFF2-40B4-BE49-F238E27FC236}">
                <a16:creationId xmlns:a16="http://schemas.microsoft.com/office/drawing/2014/main" id="{802CF869-352D-74D0-66BA-428AF9B2EA83}"/>
              </a:ext>
            </a:extLst>
          </p:cNvPr>
          <p:cNvSpPr/>
          <p:nvPr/>
        </p:nvSpPr>
        <p:spPr>
          <a:xfrm rot="8219667">
            <a:off x="4185197" y="4376817"/>
            <a:ext cx="49529" cy="45036"/>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Agrupar 67">
            <a:extLst>
              <a:ext uri="{FF2B5EF4-FFF2-40B4-BE49-F238E27FC236}">
                <a16:creationId xmlns:a16="http://schemas.microsoft.com/office/drawing/2014/main" id="{F6C3BDCD-A781-FD4A-679A-28EC1E53F4EE}"/>
              </a:ext>
            </a:extLst>
          </p:cNvPr>
          <p:cNvGrpSpPr/>
          <p:nvPr/>
        </p:nvGrpSpPr>
        <p:grpSpPr>
          <a:xfrm>
            <a:off x="4336576" y="4279645"/>
            <a:ext cx="123028" cy="51005"/>
            <a:chOff x="4838539" y="4396911"/>
            <a:chExt cx="123028" cy="51005"/>
          </a:xfrm>
        </p:grpSpPr>
        <p:pic>
          <p:nvPicPr>
            <p:cNvPr id="48" name="Imagem 47">
              <a:extLst>
                <a:ext uri="{FF2B5EF4-FFF2-40B4-BE49-F238E27FC236}">
                  <a16:creationId xmlns:a16="http://schemas.microsoft.com/office/drawing/2014/main" id="{C09657C7-EC04-020D-9C85-783C0D913771}"/>
                </a:ext>
              </a:extLst>
            </p:cNvPr>
            <p:cNvPicPr>
              <a:picLocks noChangeAspect="1"/>
            </p:cNvPicPr>
            <p:nvPr/>
          </p:nvPicPr>
          <p:blipFill>
            <a:blip r:embed="rId2"/>
            <a:stretch>
              <a:fillRect/>
            </a:stretch>
          </p:blipFill>
          <p:spPr>
            <a:xfrm rot="4415556">
              <a:off x="4848575" y="4392161"/>
              <a:ext cx="45719" cy="65792"/>
            </a:xfrm>
            <a:prstGeom prst="rect">
              <a:avLst/>
            </a:prstGeom>
          </p:spPr>
        </p:pic>
        <p:sp>
          <p:nvSpPr>
            <p:cNvPr id="49" name="Triângulo isósceles 48">
              <a:extLst>
                <a:ext uri="{FF2B5EF4-FFF2-40B4-BE49-F238E27FC236}">
                  <a16:creationId xmlns:a16="http://schemas.microsoft.com/office/drawing/2014/main" id="{5BA2080C-08DE-84E1-2320-CACDE286C222}"/>
                </a:ext>
              </a:extLst>
            </p:cNvPr>
            <p:cNvSpPr/>
            <p:nvPr/>
          </p:nvSpPr>
          <p:spPr>
            <a:xfrm rot="8219667">
              <a:off x="4912038" y="4396911"/>
              <a:ext cx="49529" cy="45036"/>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Agrupar 69">
            <a:extLst>
              <a:ext uri="{FF2B5EF4-FFF2-40B4-BE49-F238E27FC236}">
                <a16:creationId xmlns:a16="http://schemas.microsoft.com/office/drawing/2014/main" id="{05475A6B-1E01-2B24-CDAD-97EF36358E62}"/>
              </a:ext>
            </a:extLst>
          </p:cNvPr>
          <p:cNvGrpSpPr/>
          <p:nvPr/>
        </p:nvGrpSpPr>
        <p:grpSpPr>
          <a:xfrm rot="19425488">
            <a:off x="4482771" y="4154561"/>
            <a:ext cx="123028" cy="51005"/>
            <a:chOff x="4838539" y="4396911"/>
            <a:chExt cx="123028" cy="51005"/>
          </a:xfrm>
        </p:grpSpPr>
        <p:pic>
          <p:nvPicPr>
            <p:cNvPr id="71" name="Imagem 70">
              <a:extLst>
                <a:ext uri="{FF2B5EF4-FFF2-40B4-BE49-F238E27FC236}">
                  <a16:creationId xmlns:a16="http://schemas.microsoft.com/office/drawing/2014/main" id="{1E55D74C-255B-B815-1638-A3EA74BEC63B}"/>
                </a:ext>
              </a:extLst>
            </p:cNvPr>
            <p:cNvPicPr>
              <a:picLocks noChangeAspect="1"/>
            </p:cNvPicPr>
            <p:nvPr/>
          </p:nvPicPr>
          <p:blipFill>
            <a:blip r:embed="rId2"/>
            <a:stretch>
              <a:fillRect/>
            </a:stretch>
          </p:blipFill>
          <p:spPr>
            <a:xfrm rot="4415556">
              <a:off x="4848575" y="4392161"/>
              <a:ext cx="45719" cy="65792"/>
            </a:xfrm>
            <a:prstGeom prst="rect">
              <a:avLst/>
            </a:prstGeom>
          </p:spPr>
        </p:pic>
        <p:sp>
          <p:nvSpPr>
            <p:cNvPr id="72" name="Triângulo isósceles 71">
              <a:extLst>
                <a:ext uri="{FF2B5EF4-FFF2-40B4-BE49-F238E27FC236}">
                  <a16:creationId xmlns:a16="http://schemas.microsoft.com/office/drawing/2014/main" id="{2D145FEF-949F-17DC-A078-0004A91FC5CD}"/>
                </a:ext>
              </a:extLst>
            </p:cNvPr>
            <p:cNvSpPr/>
            <p:nvPr/>
          </p:nvSpPr>
          <p:spPr>
            <a:xfrm rot="8219667">
              <a:off x="4912038" y="4396911"/>
              <a:ext cx="49529" cy="45036"/>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Agrupar 72">
            <a:extLst>
              <a:ext uri="{FF2B5EF4-FFF2-40B4-BE49-F238E27FC236}">
                <a16:creationId xmlns:a16="http://schemas.microsoft.com/office/drawing/2014/main" id="{45105C5F-CE1A-2EF3-F853-C7E00E06CA04}"/>
              </a:ext>
            </a:extLst>
          </p:cNvPr>
          <p:cNvGrpSpPr/>
          <p:nvPr/>
        </p:nvGrpSpPr>
        <p:grpSpPr>
          <a:xfrm rot="19293327">
            <a:off x="4637632" y="3955303"/>
            <a:ext cx="123028" cy="51005"/>
            <a:chOff x="4838539" y="4396911"/>
            <a:chExt cx="123028" cy="51005"/>
          </a:xfrm>
        </p:grpSpPr>
        <p:pic>
          <p:nvPicPr>
            <p:cNvPr id="74" name="Imagem 73">
              <a:extLst>
                <a:ext uri="{FF2B5EF4-FFF2-40B4-BE49-F238E27FC236}">
                  <a16:creationId xmlns:a16="http://schemas.microsoft.com/office/drawing/2014/main" id="{89CB41CB-604A-5E33-D3DD-067C33A0DDAB}"/>
                </a:ext>
              </a:extLst>
            </p:cNvPr>
            <p:cNvPicPr>
              <a:picLocks noChangeAspect="1"/>
            </p:cNvPicPr>
            <p:nvPr/>
          </p:nvPicPr>
          <p:blipFill>
            <a:blip r:embed="rId2"/>
            <a:stretch>
              <a:fillRect/>
            </a:stretch>
          </p:blipFill>
          <p:spPr>
            <a:xfrm rot="4415556">
              <a:off x="4848575" y="4392161"/>
              <a:ext cx="45719" cy="65792"/>
            </a:xfrm>
            <a:prstGeom prst="rect">
              <a:avLst/>
            </a:prstGeom>
          </p:spPr>
        </p:pic>
        <p:sp>
          <p:nvSpPr>
            <p:cNvPr id="75" name="Triângulo isósceles 74">
              <a:extLst>
                <a:ext uri="{FF2B5EF4-FFF2-40B4-BE49-F238E27FC236}">
                  <a16:creationId xmlns:a16="http://schemas.microsoft.com/office/drawing/2014/main" id="{021BD66D-17A9-0F65-ABD8-E55B88E305C6}"/>
                </a:ext>
              </a:extLst>
            </p:cNvPr>
            <p:cNvSpPr/>
            <p:nvPr/>
          </p:nvSpPr>
          <p:spPr>
            <a:xfrm rot="8219667">
              <a:off x="4912038" y="4396911"/>
              <a:ext cx="49529" cy="45036"/>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Agrupar 75">
            <a:extLst>
              <a:ext uri="{FF2B5EF4-FFF2-40B4-BE49-F238E27FC236}">
                <a16:creationId xmlns:a16="http://schemas.microsoft.com/office/drawing/2014/main" id="{731F4E64-850C-CE48-2AB4-56C116429B55}"/>
              </a:ext>
            </a:extLst>
          </p:cNvPr>
          <p:cNvGrpSpPr/>
          <p:nvPr/>
        </p:nvGrpSpPr>
        <p:grpSpPr>
          <a:xfrm rot="17798981">
            <a:off x="4748917" y="3712844"/>
            <a:ext cx="123028" cy="51005"/>
            <a:chOff x="4838539" y="4396911"/>
            <a:chExt cx="123028" cy="51005"/>
          </a:xfrm>
        </p:grpSpPr>
        <p:pic>
          <p:nvPicPr>
            <p:cNvPr id="77" name="Imagem 76">
              <a:extLst>
                <a:ext uri="{FF2B5EF4-FFF2-40B4-BE49-F238E27FC236}">
                  <a16:creationId xmlns:a16="http://schemas.microsoft.com/office/drawing/2014/main" id="{D685BCCC-2C31-1FD1-B67A-91332DC61E4C}"/>
                </a:ext>
              </a:extLst>
            </p:cNvPr>
            <p:cNvPicPr>
              <a:picLocks noChangeAspect="1"/>
            </p:cNvPicPr>
            <p:nvPr/>
          </p:nvPicPr>
          <p:blipFill>
            <a:blip r:embed="rId2"/>
            <a:stretch>
              <a:fillRect/>
            </a:stretch>
          </p:blipFill>
          <p:spPr>
            <a:xfrm rot="4415556">
              <a:off x="4848575" y="4392161"/>
              <a:ext cx="45719" cy="65792"/>
            </a:xfrm>
            <a:prstGeom prst="rect">
              <a:avLst/>
            </a:prstGeom>
          </p:spPr>
        </p:pic>
        <p:sp>
          <p:nvSpPr>
            <p:cNvPr id="79" name="Triângulo isósceles 78">
              <a:extLst>
                <a:ext uri="{FF2B5EF4-FFF2-40B4-BE49-F238E27FC236}">
                  <a16:creationId xmlns:a16="http://schemas.microsoft.com/office/drawing/2014/main" id="{6A7D3FA7-2CC5-60D7-0156-600CF572AFBF}"/>
                </a:ext>
              </a:extLst>
            </p:cNvPr>
            <p:cNvSpPr/>
            <p:nvPr/>
          </p:nvSpPr>
          <p:spPr>
            <a:xfrm rot="8219667">
              <a:off x="4912038" y="4396911"/>
              <a:ext cx="49529" cy="45036"/>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Agrupar 79">
            <a:extLst>
              <a:ext uri="{FF2B5EF4-FFF2-40B4-BE49-F238E27FC236}">
                <a16:creationId xmlns:a16="http://schemas.microsoft.com/office/drawing/2014/main" id="{970DBACF-31D3-A2E2-B562-7A3D8AD59A50}"/>
              </a:ext>
            </a:extLst>
          </p:cNvPr>
          <p:cNvGrpSpPr/>
          <p:nvPr/>
        </p:nvGrpSpPr>
        <p:grpSpPr>
          <a:xfrm>
            <a:off x="3854094" y="4420283"/>
            <a:ext cx="123028" cy="51005"/>
            <a:chOff x="4838539" y="4396911"/>
            <a:chExt cx="123028" cy="51005"/>
          </a:xfrm>
        </p:grpSpPr>
        <p:pic>
          <p:nvPicPr>
            <p:cNvPr id="81" name="Imagem 80">
              <a:extLst>
                <a:ext uri="{FF2B5EF4-FFF2-40B4-BE49-F238E27FC236}">
                  <a16:creationId xmlns:a16="http://schemas.microsoft.com/office/drawing/2014/main" id="{6C08E3D3-3ADC-36CA-C261-7C3D60A80D81}"/>
                </a:ext>
              </a:extLst>
            </p:cNvPr>
            <p:cNvPicPr>
              <a:picLocks noChangeAspect="1"/>
            </p:cNvPicPr>
            <p:nvPr/>
          </p:nvPicPr>
          <p:blipFill>
            <a:blip r:embed="rId2"/>
            <a:stretch>
              <a:fillRect/>
            </a:stretch>
          </p:blipFill>
          <p:spPr>
            <a:xfrm rot="4415556">
              <a:off x="4848575" y="4392161"/>
              <a:ext cx="45719" cy="65792"/>
            </a:xfrm>
            <a:prstGeom prst="rect">
              <a:avLst/>
            </a:prstGeom>
          </p:spPr>
        </p:pic>
        <p:sp>
          <p:nvSpPr>
            <p:cNvPr id="82" name="Triângulo isósceles 81">
              <a:extLst>
                <a:ext uri="{FF2B5EF4-FFF2-40B4-BE49-F238E27FC236}">
                  <a16:creationId xmlns:a16="http://schemas.microsoft.com/office/drawing/2014/main" id="{A8E0797A-6A60-427A-E8E1-1A1AC7461744}"/>
                </a:ext>
              </a:extLst>
            </p:cNvPr>
            <p:cNvSpPr/>
            <p:nvPr/>
          </p:nvSpPr>
          <p:spPr>
            <a:xfrm rot="8219667">
              <a:off x="4912038" y="4396911"/>
              <a:ext cx="49529" cy="45036"/>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Agrupar 82">
            <a:extLst>
              <a:ext uri="{FF2B5EF4-FFF2-40B4-BE49-F238E27FC236}">
                <a16:creationId xmlns:a16="http://schemas.microsoft.com/office/drawing/2014/main" id="{801F5C2D-E7EF-EB5F-AE14-B7B37ADD1A02}"/>
              </a:ext>
            </a:extLst>
          </p:cNvPr>
          <p:cNvGrpSpPr/>
          <p:nvPr/>
        </p:nvGrpSpPr>
        <p:grpSpPr>
          <a:xfrm rot="17798981">
            <a:off x="4783723" y="3421690"/>
            <a:ext cx="123028" cy="51005"/>
            <a:chOff x="4838539" y="4396911"/>
            <a:chExt cx="123028" cy="51005"/>
          </a:xfrm>
        </p:grpSpPr>
        <p:pic>
          <p:nvPicPr>
            <p:cNvPr id="84" name="Imagem 83">
              <a:extLst>
                <a:ext uri="{FF2B5EF4-FFF2-40B4-BE49-F238E27FC236}">
                  <a16:creationId xmlns:a16="http://schemas.microsoft.com/office/drawing/2014/main" id="{806E00BC-7C3C-282B-309E-FA6D49099D52}"/>
                </a:ext>
              </a:extLst>
            </p:cNvPr>
            <p:cNvPicPr>
              <a:picLocks noChangeAspect="1"/>
            </p:cNvPicPr>
            <p:nvPr/>
          </p:nvPicPr>
          <p:blipFill>
            <a:blip r:embed="rId2"/>
            <a:stretch>
              <a:fillRect/>
            </a:stretch>
          </p:blipFill>
          <p:spPr>
            <a:xfrm rot="4415556">
              <a:off x="4848575" y="4392161"/>
              <a:ext cx="45719" cy="65792"/>
            </a:xfrm>
            <a:prstGeom prst="rect">
              <a:avLst/>
            </a:prstGeom>
          </p:spPr>
        </p:pic>
        <p:sp>
          <p:nvSpPr>
            <p:cNvPr id="85" name="Triângulo isósceles 84">
              <a:extLst>
                <a:ext uri="{FF2B5EF4-FFF2-40B4-BE49-F238E27FC236}">
                  <a16:creationId xmlns:a16="http://schemas.microsoft.com/office/drawing/2014/main" id="{FA5E98A8-3008-5499-E571-5BBE57FB0A48}"/>
                </a:ext>
              </a:extLst>
            </p:cNvPr>
            <p:cNvSpPr/>
            <p:nvPr/>
          </p:nvSpPr>
          <p:spPr>
            <a:xfrm rot="8219667">
              <a:off x="4912038" y="4396911"/>
              <a:ext cx="49529" cy="45036"/>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Agrupar 85">
            <a:extLst>
              <a:ext uri="{FF2B5EF4-FFF2-40B4-BE49-F238E27FC236}">
                <a16:creationId xmlns:a16="http://schemas.microsoft.com/office/drawing/2014/main" id="{A3969309-43D3-58CF-93AC-0BE7FCD1AA22}"/>
              </a:ext>
            </a:extLst>
          </p:cNvPr>
          <p:cNvGrpSpPr/>
          <p:nvPr/>
        </p:nvGrpSpPr>
        <p:grpSpPr>
          <a:xfrm rot="17798981">
            <a:off x="4844275" y="3160379"/>
            <a:ext cx="123028" cy="51005"/>
            <a:chOff x="4838539" y="4396911"/>
            <a:chExt cx="123028" cy="51005"/>
          </a:xfrm>
        </p:grpSpPr>
        <p:pic>
          <p:nvPicPr>
            <p:cNvPr id="87" name="Imagem 86">
              <a:extLst>
                <a:ext uri="{FF2B5EF4-FFF2-40B4-BE49-F238E27FC236}">
                  <a16:creationId xmlns:a16="http://schemas.microsoft.com/office/drawing/2014/main" id="{607F6992-ADB9-0DAA-BB83-A2B23CF6CE82}"/>
                </a:ext>
              </a:extLst>
            </p:cNvPr>
            <p:cNvPicPr>
              <a:picLocks noChangeAspect="1"/>
            </p:cNvPicPr>
            <p:nvPr/>
          </p:nvPicPr>
          <p:blipFill>
            <a:blip r:embed="rId2"/>
            <a:stretch>
              <a:fillRect/>
            </a:stretch>
          </p:blipFill>
          <p:spPr>
            <a:xfrm rot="4415556">
              <a:off x="4848575" y="4392161"/>
              <a:ext cx="45719" cy="65792"/>
            </a:xfrm>
            <a:prstGeom prst="rect">
              <a:avLst/>
            </a:prstGeom>
          </p:spPr>
        </p:pic>
        <p:sp>
          <p:nvSpPr>
            <p:cNvPr id="88" name="Triângulo isósceles 87">
              <a:extLst>
                <a:ext uri="{FF2B5EF4-FFF2-40B4-BE49-F238E27FC236}">
                  <a16:creationId xmlns:a16="http://schemas.microsoft.com/office/drawing/2014/main" id="{B4A59842-6AB7-C762-B328-796BDE5E3D91}"/>
                </a:ext>
              </a:extLst>
            </p:cNvPr>
            <p:cNvSpPr/>
            <p:nvPr/>
          </p:nvSpPr>
          <p:spPr>
            <a:xfrm rot="8219667">
              <a:off x="4912038" y="4396911"/>
              <a:ext cx="49529" cy="45036"/>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Agrupar 88">
            <a:extLst>
              <a:ext uri="{FF2B5EF4-FFF2-40B4-BE49-F238E27FC236}">
                <a16:creationId xmlns:a16="http://schemas.microsoft.com/office/drawing/2014/main" id="{A0336CD0-57EF-8E57-E1C0-38508E23D643}"/>
              </a:ext>
            </a:extLst>
          </p:cNvPr>
          <p:cNvGrpSpPr/>
          <p:nvPr/>
        </p:nvGrpSpPr>
        <p:grpSpPr>
          <a:xfrm rot="17798981">
            <a:off x="4945044" y="2940734"/>
            <a:ext cx="123028" cy="51005"/>
            <a:chOff x="4838539" y="4396911"/>
            <a:chExt cx="123028" cy="51005"/>
          </a:xfrm>
        </p:grpSpPr>
        <p:pic>
          <p:nvPicPr>
            <p:cNvPr id="90" name="Imagem 89">
              <a:extLst>
                <a:ext uri="{FF2B5EF4-FFF2-40B4-BE49-F238E27FC236}">
                  <a16:creationId xmlns:a16="http://schemas.microsoft.com/office/drawing/2014/main" id="{8148ABE1-6B0B-4A30-4E65-C7ECA611ADA0}"/>
                </a:ext>
              </a:extLst>
            </p:cNvPr>
            <p:cNvPicPr>
              <a:picLocks noChangeAspect="1"/>
            </p:cNvPicPr>
            <p:nvPr/>
          </p:nvPicPr>
          <p:blipFill>
            <a:blip r:embed="rId2"/>
            <a:stretch>
              <a:fillRect/>
            </a:stretch>
          </p:blipFill>
          <p:spPr>
            <a:xfrm rot="4415556">
              <a:off x="4848575" y="4392161"/>
              <a:ext cx="45719" cy="65792"/>
            </a:xfrm>
            <a:prstGeom prst="rect">
              <a:avLst/>
            </a:prstGeom>
          </p:spPr>
        </p:pic>
        <p:sp>
          <p:nvSpPr>
            <p:cNvPr id="91" name="Triângulo isósceles 90">
              <a:extLst>
                <a:ext uri="{FF2B5EF4-FFF2-40B4-BE49-F238E27FC236}">
                  <a16:creationId xmlns:a16="http://schemas.microsoft.com/office/drawing/2014/main" id="{6478BC13-6877-49FA-9293-6E313D5955AC}"/>
                </a:ext>
              </a:extLst>
            </p:cNvPr>
            <p:cNvSpPr/>
            <p:nvPr/>
          </p:nvSpPr>
          <p:spPr>
            <a:xfrm rot="8219667">
              <a:off x="4912038" y="4396911"/>
              <a:ext cx="49529" cy="45036"/>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 name="Agrupar 91">
            <a:extLst>
              <a:ext uri="{FF2B5EF4-FFF2-40B4-BE49-F238E27FC236}">
                <a16:creationId xmlns:a16="http://schemas.microsoft.com/office/drawing/2014/main" id="{C2188E22-A2FB-8CA1-6A3D-6C054EB548BE}"/>
              </a:ext>
            </a:extLst>
          </p:cNvPr>
          <p:cNvGrpSpPr/>
          <p:nvPr/>
        </p:nvGrpSpPr>
        <p:grpSpPr>
          <a:xfrm rot="20013903">
            <a:off x="5057881" y="2776010"/>
            <a:ext cx="123028" cy="51005"/>
            <a:chOff x="4838539" y="4396911"/>
            <a:chExt cx="123028" cy="51005"/>
          </a:xfrm>
        </p:grpSpPr>
        <p:pic>
          <p:nvPicPr>
            <p:cNvPr id="93" name="Imagem 92">
              <a:extLst>
                <a:ext uri="{FF2B5EF4-FFF2-40B4-BE49-F238E27FC236}">
                  <a16:creationId xmlns:a16="http://schemas.microsoft.com/office/drawing/2014/main" id="{67284FB8-9399-406F-15DC-6BEB6811AA12}"/>
                </a:ext>
              </a:extLst>
            </p:cNvPr>
            <p:cNvPicPr>
              <a:picLocks noChangeAspect="1"/>
            </p:cNvPicPr>
            <p:nvPr/>
          </p:nvPicPr>
          <p:blipFill>
            <a:blip r:embed="rId2"/>
            <a:stretch>
              <a:fillRect/>
            </a:stretch>
          </p:blipFill>
          <p:spPr>
            <a:xfrm rot="4415556">
              <a:off x="4848575" y="4392161"/>
              <a:ext cx="45719" cy="65792"/>
            </a:xfrm>
            <a:prstGeom prst="rect">
              <a:avLst/>
            </a:prstGeom>
          </p:spPr>
        </p:pic>
        <p:sp>
          <p:nvSpPr>
            <p:cNvPr id="94" name="Triângulo isósceles 93">
              <a:extLst>
                <a:ext uri="{FF2B5EF4-FFF2-40B4-BE49-F238E27FC236}">
                  <a16:creationId xmlns:a16="http://schemas.microsoft.com/office/drawing/2014/main" id="{4B455DB2-21A5-A794-D638-3C90E29414DF}"/>
                </a:ext>
              </a:extLst>
            </p:cNvPr>
            <p:cNvSpPr/>
            <p:nvPr/>
          </p:nvSpPr>
          <p:spPr>
            <a:xfrm rot="8219667">
              <a:off x="4912038" y="4396911"/>
              <a:ext cx="49529" cy="45036"/>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1" name="Retângulo 100">
            <a:extLst>
              <a:ext uri="{FF2B5EF4-FFF2-40B4-BE49-F238E27FC236}">
                <a16:creationId xmlns:a16="http://schemas.microsoft.com/office/drawing/2014/main" id="{1AACCF88-2E9C-8478-7B53-12997B11CEFC}"/>
              </a:ext>
            </a:extLst>
          </p:cNvPr>
          <p:cNvSpPr/>
          <p:nvPr/>
        </p:nvSpPr>
        <p:spPr>
          <a:xfrm>
            <a:off x="5343498" y="2424480"/>
            <a:ext cx="837282" cy="561145"/>
          </a:xfrm>
          <a:prstGeom prst="rect">
            <a:avLst/>
          </a:prstGeom>
          <a:solidFill>
            <a:srgbClr val="A4D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1482AC"/>
                </a:solidFill>
              </a:rPr>
              <a:t>Data Processing</a:t>
            </a:r>
          </a:p>
        </p:txBody>
      </p:sp>
      <p:sp>
        <p:nvSpPr>
          <p:cNvPr id="105" name="Retângulo 104">
            <a:extLst>
              <a:ext uri="{FF2B5EF4-FFF2-40B4-BE49-F238E27FC236}">
                <a16:creationId xmlns:a16="http://schemas.microsoft.com/office/drawing/2014/main" id="{A2682801-3FF4-EB87-CD09-0E0755F51E4A}"/>
              </a:ext>
            </a:extLst>
          </p:cNvPr>
          <p:cNvSpPr/>
          <p:nvPr/>
        </p:nvSpPr>
        <p:spPr>
          <a:xfrm>
            <a:off x="7409150" y="2424480"/>
            <a:ext cx="845850" cy="561145"/>
          </a:xfrm>
          <a:prstGeom prst="rect">
            <a:avLst/>
          </a:prstGeom>
          <a:solidFill>
            <a:srgbClr val="A4D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1482AC"/>
                </a:solidFill>
              </a:rPr>
              <a:t>Detector Generation</a:t>
            </a:r>
          </a:p>
        </p:txBody>
      </p:sp>
      <p:sp>
        <p:nvSpPr>
          <p:cNvPr id="108" name="Retângulo 107">
            <a:extLst>
              <a:ext uri="{FF2B5EF4-FFF2-40B4-BE49-F238E27FC236}">
                <a16:creationId xmlns:a16="http://schemas.microsoft.com/office/drawing/2014/main" id="{9804F202-41CB-8F7A-57CF-D0E6A74CEDE6}"/>
              </a:ext>
            </a:extLst>
          </p:cNvPr>
          <p:cNvSpPr/>
          <p:nvPr/>
        </p:nvSpPr>
        <p:spPr>
          <a:xfrm>
            <a:off x="8342789" y="2431855"/>
            <a:ext cx="845850" cy="561145"/>
          </a:xfrm>
          <a:prstGeom prst="rect">
            <a:avLst/>
          </a:prstGeom>
          <a:solidFill>
            <a:srgbClr val="A4D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1482AC"/>
                </a:solidFill>
              </a:rPr>
              <a:t>Pattern Analysis</a:t>
            </a:r>
          </a:p>
        </p:txBody>
      </p:sp>
      <p:sp>
        <p:nvSpPr>
          <p:cNvPr id="117" name="Lágrima 116">
            <a:extLst>
              <a:ext uri="{FF2B5EF4-FFF2-40B4-BE49-F238E27FC236}">
                <a16:creationId xmlns:a16="http://schemas.microsoft.com/office/drawing/2014/main" id="{9A0A4238-AA3E-A78C-E523-56ED4288D51A}"/>
              </a:ext>
            </a:extLst>
          </p:cNvPr>
          <p:cNvSpPr/>
          <p:nvPr/>
        </p:nvSpPr>
        <p:spPr>
          <a:xfrm rot="15016340">
            <a:off x="4164247" y="4719951"/>
            <a:ext cx="45719" cy="79364"/>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riângulo isósceles 117">
            <a:extLst>
              <a:ext uri="{FF2B5EF4-FFF2-40B4-BE49-F238E27FC236}">
                <a16:creationId xmlns:a16="http://schemas.microsoft.com/office/drawing/2014/main" id="{3897E16D-FB54-1088-D22A-DC056FB0DC26}"/>
              </a:ext>
            </a:extLst>
          </p:cNvPr>
          <p:cNvSpPr/>
          <p:nvPr/>
        </p:nvSpPr>
        <p:spPr>
          <a:xfrm rot="19782234">
            <a:off x="3966150" y="4717150"/>
            <a:ext cx="114747" cy="17181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riângulo isósceles 118">
            <a:extLst>
              <a:ext uri="{FF2B5EF4-FFF2-40B4-BE49-F238E27FC236}">
                <a16:creationId xmlns:a16="http://schemas.microsoft.com/office/drawing/2014/main" id="{F03AB298-ABB2-37D5-4A78-4B6A025F841D}"/>
              </a:ext>
            </a:extLst>
          </p:cNvPr>
          <p:cNvSpPr/>
          <p:nvPr/>
        </p:nvSpPr>
        <p:spPr>
          <a:xfrm rot="1848273">
            <a:off x="4062503" y="4936274"/>
            <a:ext cx="172782" cy="7619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riângulo isósceles 119">
            <a:extLst>
              <a:ext uri="{FF2B5EF4-FFF2-40B4-BE49-F238E27FC236}">
                <a16:creationId xmlns:a16="http://schemas.microsoft.com/office/drawing/2014/main" id="{66AC27F2-7A07-AC1B-22CF-816DE37A638D}"/>
              </a:ext>
            </a:extLst>
          </p:cNvPr>
          <p:cNvSpPr/>
          <p:nvPr/>
        </p:nvSpPr>
        <p:spPr>
          <a:xfrm rot="7845682">
            <a:off x="4096766" y="5241225"/>
            <a:ext cx="90543" cy="6484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tângulo 120">
            <a:extLst>
              <a:ext uri="{FF2B5EF4-FFF2-40B4-BE49-F238E27FC236}">
                <a16:creationId xmlns:a16="http://schemas.microsoft.com/office/drawing/2014/main" id="{DF08595E-D3BD-1F2F-203D-C2403E1404BE}"/>
              </a:ext>
            </a:extLst>
          </p:cNvPr>
          <p:cNvSpPr/>
          <p:nvPr/>
        </p:nvSpPr>
        <p:spPr>
          <a:xfrm>
            <a:off x="3797453" y="5048282"/>
            <a:ext cx="102580" cy="5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4" name="Conector reto 123">
            <a:extLst>
              <a:ext uri="{FF2B5EF4-FFF2-40B4-BE49-F238E27FC236}">
                <a16:creationId xmlns:a16="http://schemas.microsoft.com/office/drawing/2014/main" id="{448743A8-81FA-5121-D053-AEDD36CB9A1E}"/>
              </a:ext>
            </a:extLst>
          </p:cNvPr>
          <p:cNvCxnSpPr>
            <a:cxnSpLocks/>
          </p:cNvCxnSpPr>
          <p:nvPr/>
        </p:nvCxnSpPr>
        <p:spPr>
          <a:xfrm>
            <a:off x="5204161" y="3124330"/>
            <a:ext cx="2056539" cy="0"/>
          </a:xfrm>
          <a:prstGeom prst="line">
            <a:avLst/>
          </a:prstGeom>
          <a:ln w="19050">
            <a:solidFill>
              <a:srgbClr val="117EA7"/>
            </a:solidFill>
            <a:prstDash val="sysDash"/>
          </a:ln>
        </p:spPr>
        <p:style>
          <a:lnRef idx="1">
            <a:schemeClr val="accent1"/>
          </a:lnRef>
          <a:fillRef idx="0">
            <a:schemeClr val="accent1"/>
          </a:fillRef>
          <a:effectRef idx="0">
            <a:schemeClr val="accent1"/>
          </a:effectRef>
          <a:fontRef idx="minor">
            <a:schemeClr val="tx1"/>
          </a:fontRef>
        </p:style>
      </p:cxnSp>
      <p:cxnSp>
        <p:nvCxnSpPr>
          <p:cNvPr id="127" name="Conector reto 126">
            <a:extLst>
              <a:ext uri="{FF2B5EF4-FFF2-40B4-BE49-F238E27FC236}">
                <a16:creationId xmlns:a16="http://schemas.microsoft.com/office/drawing/2014/main" id="{7DE9EAA7-9AFF-E28E-5682-9C069EAE66AE}"/>
              </a:ext>
            </a:extLst>
          </p:cNvPr>
          <p:cNvCxnSpPr>
            <a:cxnSpLocks/>
            <a:stCxn id="152" idx="2"/>
          </p:cNvCxnSpPr>
          <p:nvPr/>
        </p:nvCxnSpPr>
        <p:spPr>
          <a:xfrm flipV="1">
            <a:off x="7257571" y="3121593"/>
            <a:ext cx="0" cy="806188"/>
          </a:xfrm>
          <a:prstGeom prst="line">
            <a:avLst/>
          </a:prstGeom>
          <a:ln w="19050">
            <a:solidFill>
              <a:srgbClr val="117EA7"/>
            </a:solidFill>
            <a:prstDash val="sysDash"/>
          </a:ln>
        </p:spPr>
        <p:style>
          <a:lnRef idx="1">
            <a:schemeClr val="accent1"/>
          </a:lnRef>
          <a:fillRef idx="0">
            <a:schemeClr val="accent1"/>
          </a:fillRef>
          <a:effectRef idx="0">
            <a:schemeClr val="accent1"/>
          </a:effectRef>
          <a:fontRef idx="minor">
            <a:schemeClr val="tx1"/>
          </a:fontRef>
        </p:style>
      </p:cxnSp>
      <p:sp>
        <p:nvSpPr>
          <p:cNvPr id="130" name="Retângulo 129">
            <a:extLst>
              <a:ext uri="{FF2B5EF4-FFF2-40B4-BE49-F238E27FC236}">
                <a16:creationId xmlns:a16="http://schemas.microsoft.com/office/drawing/2014/main" id="{B71A40F4-1538-C3B4-A9EB-1D88B43D3FD4}"/>
              </a:ext>
            </a:extLst>
          </p:cNvPr>
          <p:cNvSpPr/>
          <p:nvPr/>
        </p:nvSpPr>
        <p:spPr>
          <a:xfrm>
            <a:off x="5153333" y="3133216"/>
            <a:ext cx="59563" cy="829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7" name="Retângulo 136">
            <a:extLst>
              <a:ext uri="{FF2B5EF4-FFF2-40B4-BE49-F238E27FC236}">
                <a16:creationId xmlns:a16="http://schemas.microsoft.com/office/drawing/2014/main" id="{A1CE227C-44AA-4F93-EB4D-0BEF6ED9817F}"/>
              </a:ext>
            </a:extLst>
          </p:cNvPr>
          <p:cNvSpPr/>
          <p:nvPr/>
        </p:nvSpPr>
        <p:spPr>
          <a:xfrm>
            <a:off x="4976050" y="3445128"/>
            <a:ext cx="848816" cy="3944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Operation Dataset</a:t>
            </a:r>
          </a:p>
        </p:txBody>
      </p:sp>
      <p:sp>
        <p:nvSpPr>
          <p:cNvPr id="131" name="Retângulo 130">
            <a:extLst>
              <a:ext uri="{FF2B5EF4-FFF2-40B4-BE49-F238E27FC236}">
                <a16:creationId xmlns:a16="http://schemas.microsoft.com/office/drawing/2014/main" id="{210085E8-E924-A70E-D89A-0E77FC93F8F7}"/>
              </a:ext>
            </a:extLst>
          </p:cNvPr>
          <p:cNvSpPr/>
          <p:nvPr/>
        </p:nvSpPr>
        <p:spPr>
          <a:xfrm rot="5400000">
            <a:off x="6198942" y="2918131"/>
            <a:ext cx="59563" cy="2034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0" name="Imagem 109">
            <a:extLst>
              <a:ext uri="{FF2B5EF4-FFF2-40B4-BE49-F238E27FC236}">
                <a16:creationId xmlns:a16="http://schemas.microsoft.com/office/drawing/2014/main" id="{C61097DF-9B5F-270C-3834-589B68AB794F}"/>
              </a:ext>
            </a:extLst>
          </p:cNvPr>
          <p:cNvPicPr>
            <a:picLocks noChangeAspect="1"/>
          </p:cNvPicPr>
          <p:nvPr/>
        </p:nvPicPr>
        <p:blipFill>
          <a:blip r:embed="rId3"/>
          <a:stretch>
            <a:fillRect/>
          </a:stretch>
        </p:blipFill>
        <p:spPr>
          <a:xfrm rot="11283902">
            <a:off x="4356082" y="4690010"/>
            <a:ext cx="914479" cy="640135"/>
          </a:xfrm>
          <a:prstGeom prst="rect">
            <a:avLst/>
          </a:prstGeom>
        </p:spPr>
      </p:pic>
      <p:sp>
        <p:nvSpPr>
          <p:cNvPr id="133" name="Retângulo 132">
            <a:extLst>
              <a:ext uri="{FF2B5EF4-FFF2-40B4-BE49-F238E27FC236}">
                <a16:creationId xmlns:a16="http://schemas.microsoft.com/office/drawing/2014/main" id="{7578E2A4-756C-C73F-84A2-BB5E4F6663FC}"/>
              </a:ext>
            </a:extLst>
          </p:cNvPr>
          <p:cNvSpPr/>
          <p:nvPr/>
        </p:nvSpPr>
        <p:spPr>
          <a:xfrm rot="11118752">
            <a:off x="7233497" y="3527161"/>
            <a:ext cx="59563" cy="1315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9" name="Retângulo 108">
            <a:extLst>
              <a:ext uri="{FF2B5EF4-FFF2-40B4-BE49-F238E27FC236}">
                <a16:creationId xmlns:a16="http://schemas.microsoft.com/office/drawing/2014/main" id="{4878211C-D705-285B-32B9-2C6564128AF0}"/>
              </a:ext>
            </a:extLst>
          </p:cNvPr>
          <p:cNvSpPr/>
          <p:nvPr/>
        </p:nvSpPr>
        <p:spPr>
          <a:xfrm>
            <a:off x="7806530" y="3203965"/>
            <a:ext cx="896939" cy="561145"/>
          </a:xfrm>
          <a:prstGeom prst="rect">
            <a:avLst/>
          </a:prstGeom>
          <a:solidFill>
            <a:srgbClr val="A4D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1482AC"/>
                </a:solidFill>
              </a:rPr>
              <a:t>Observer Refinement</a:t>
            </a:r>
          </a:p>
        </p:txBody>
      </p:sp>
      <p:sp>
        <p:nvSpPr>
          <p:cNvPr id="116" name="Retângulo 115">
            <a:extLst>
              <a:ext uri="{FF2B5EF4-FFF2-40B4-BE49-F238E27FC236}">
                <a16:creationId xmlns:a16="http://schemas.microsoft.com/office/drawing/2014/main" id="{30ACA566-3195-14CD-1FE7-F886439D0BBF}"/>
              </a:ext>
            </a:extLst>
          </p:cNvPr>
          <p:cNvSpPr/>
          <p:nvPr/>
        </p:nvSpPr>
        <p:spPr>
          <a:xfrm>
            <a:off x="5268783" y="4890170"/>
            <a:ext cx="113909" cy="3106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03" name="Imagem 402">
            <a:extLst>
              <a:ext uri="{FF2B5EF4-FFF2-40B4-BE49-F238E27FC236}">
                <a16:creationId xmlns:a16="http://schemas.microsoft.com/office/drawing/2014/main" id="{79E132F7-BFE6-2FDE-E554-54802029E190}"/>
              </a:ext>
            </a:extLst>
          </p:cNvPr>
          <p:cNvPicPr>
            <a:picLocks noChangeAspect="1"/>
          </p:cNvPicPr>
          <p:nvPr/>
        </p:nvPicPr>
        <p:blipFill>
          <a:blip r:embed="rId4"/>
          <a:stretch>
            <a:fillRect/>
          </a:stretch>
        </p:blipFill>
        <p:spPr>
          <a:xfrm rot="15850458" flipH="1">
            <a:off x="7308470" y="3551238"/>
            <a:ext cx="49157" cy="70738"/>
          </a:xfrm>
          <a:prstGeom prst="rect">
            <a:avLst/>
          </a:prstGeom>
        </p:spPr>
      </p:pic>
      <p:pic>
        <p:nvPicPr>
          <p:cNvPr id="364" name="Imagem 363">
            <a:extLst>
              <a:ext uri="{FF2B5EF4-FFF2-40B4-BE49-F238E27FC236}">
                <a16:creationId xmlns:a16="http://schemas.microsoft.com/office/drawing/2014/main" id="{011058B0-E4E4-6C97-2EE1-22A12AFA52F8}"/>
              </a:ext>
            </a:extLst>
          </p:cNvPr>
          <p:cNvPicPr>
            <a:picLocks noChangeAspect="1"/>
          </p:cNvPicPr>
          <p:nvPr/>
        </p:nvPicPr>
        <p:blipFill>
          <a:blip r:embed="rId5"/>
          <a:stretch>
            <a:fillRect/>
          </a:stretch>
        </p:blipFill>
        <p:spPr>
          <a:xfrm rot="14820886" flipH="1">
            <a:off x="7697095" y="3461689"/>
            <a:ext cx="70036" cy="97406"/>
          </a:xfrm>
          <a:prstGeom prst="rect">
            <a:avLst/>
          </a:prstGeom>
        </p:spPr>
      </p:pic>
      <p:pic>
        <p:nvPicPr>
          <p:cNvPr id="352" name="Imagem 351">
            <a:extLst>
              <a:ext uri="{FF2B5EF4-FFF2-40B4-BE49-F238E27FC236}">
                <a16:creationId xmlns:a16="http://schemas.microsoft.com/office/drawing/2014/main" id="{D1586A57-691F-26CC-0B25-F4D5897CCE23}"/>
              </a:ext>
            </a:extLst>
          </p:cNvPr>
          <p:cNvPicPr>
            <a:picLocks noChangeAspect="1"/>
          </p:cNvPicPr>
          <p:nvPr/>
        </p:nvPicPr>
        <p:blipFill>
          <a:blip r:embed="rId6"/>
          <a:stretch>
            <a:fillRect/>
          </a:stretch>
        </p:blipFill>
        <p:spPr>
          <a:xfrm rot="15181698" flipH="1">
            <a:off x="7513082" y="3427716"/>
            <a:ext cx="65998" cy="206913"/>
          </a:xfrm>
          <a:prstGeom prst="rect">
            <a:avLst/>
          </a:prstGeom>
        </p:spPr>
      </p:pic>
      <p:pic>
        <p:nvPicPr>
          <p:cNvPr id="368" name="Imagem 367">
            <a:extLst>
              <a:ext uri="{FF2B5EF4-FFF2-40B4-BE49-F238E27FC236}">
                <a16:creationId xmlns:a16="http://schemas.microsoft.com/office/drawing/2014/main" id="{84693205-778E-1B65-5209-979D38716782}"/>
              </a:ext>
            </a:extLst>
          </p:cNvPr>
          <p:cNvPicPr>
            <a:picLocks noChangeAspect="1"/>
          </p:cNvPicPr>
          <p:nvPr/>
        </p:nvPicPr>
        <p:blipFill>
          <a:blip r:embed="rId7"/>
          <a:stretch>
            <a:fillRect/>
          </a:stretch>
        </p:blipFill>
        <p:spPr>
          <a:xfrm rot="14041145" flipH="1">
            <a:off x="7145872" y="3590702"/>
            <a:ext cx="81020" cy="137636"/>
          </a:xfrm>
          <a:prstGeom prst="rect">
            <a:avLst/>
          </a:prstGeom>
        </p:spPr>
      </p:pic>
      <p:pic>
        <p:nvPicPr>
          <p:cNvPr id="350" name="Imagem 349">
            <a:extLst>
              <a:ext uri="{FF2B5EF4-FFF2-40B4-BE49-F238E27FC236}">
                <a16:creationId xmlns:a16="http://schemas.microsoft.com/office/drawing/2014/main" id="{32904C02-8037-32D8-1650-099123DA86E2}"/>
              </a:ext>
            </a:extLst>
          </p:cNvPr>
          <p:cNvPicPr>
            <a:picLocks noChangeAspect="1"/>
          </p:cNvPicPr>
          <p:nvPr/>
        </p:nvPicPr>
        <p:blipFill>
          <a:blip r:embed="rId5"/>
          <a:stretch>
            <a:fillRect/>
          </a:stretch>
        </p:blipFill>
        <p:spPr>
          <a:xfrm rot="15528212" flipH="1">
            <a:off x="4157701" y="5184983"/>
            <a:ext cx="126558" cy="116875"/>
          </a:xfrm>
          <a:prstGeom prst="rect">
            <a:avLst/>
          </a:prstGeom>
        </p:spPr>
      </p:pic>
      <p:pic>
        <p:nvPicPr>
          <p:cNvPr id="360" name="Imagem 359">
            <a:extLst>
              <a:ext uri="{FF2B5EF4-FFF2-40B4-BE49-F238E27FC236}">
                <a16:creationId xmlns:a16="http://schemas.microsoft.com/office/drawing/2014/main" id="{456932EE-5092-0DB6-2BCC-0708E18DCB4A}"/>
              </a:ext>
            </a:extLst>
          </p:cNvPr>
          <p:cNvPicPr>
            <a:picLocks noChangeAspect="1"/>
          </p:cNvPicPr>
          <p:nvPr/>
        </p:nvPicPr>
        <p:blipFill>
          <a:blip r:embed="rId8"/>
          <a:stretch>
            <a:fillRect/>
          </a:stretch>
        </p:blipFill>
        <p:spPr>
          <a:xfrm rot="11746472" flipH="1">
            <a:off x="4145755" y="4848256"/>
            <a:ext cx="80718" cy="89914"/>
          </a:xfrm>
          <a:prstGeom prst="rect">
            <a:avLst/>
          </a:prstGeom>
        </p:spPr>
      </p:pic>
      <p:pic>
        <p:nvPicPr>
          <p:cNvPr id="363" name="Imagem 362">
            <a:extLst>
              <a:ext uri="{FF2B5EF4-FFF2-40B4-BE49-F238E27FC236}">
                <a16:creationId xmlns:a16="http://schemas.microsoft.com/office/drawing/2014/main" id="{6941CD12-BEA0-D104-8E5E-8EEEBF900DC6}"/>
              </a:ext>
            </a:extLst>
          </p:cNvPr>
          <p:cNvPicPr>
            <a:picLocks noChangeAspect="1"/>
          </p:cNvPicPr>
          <p:nvPr/>
        </p:nvPicPr>
        <p:blipFill>
          <a:blip r:embed="rId9"/>
          <a:stretch>
            <a:fillRect/>
          </a:stretch>
        </p:blipFill>
        <p:spPr>
          <a:xfrm rot="13804652" flipH="1">
            <a:off x="7006985" y="3680105"/>
            <a:ext cx="45719" cy="64112"/>
          </a:xfrm>
          <a:prstGeom prst="rect">
            <a:avLst/>
          </a:prstGeom>
        </p:spPr>
      </p:pic>
      <p:pic>
        <p:nvPicPr>
          <p:cNvPr id="365" name="Imagem 364">
            <a:extLst>
              <a:ext uri="{FF2B5EF4-FFF2-40B4-BE49-F238E27FC236}">
                <a16:creationId xmlns:a16="http://schemas.microsoft.com/office/drawing/2014/main" id="{9248F302-E9BE-3662-113E-8D712F6C18BF}"/>
              </a:ext>
            </a:extLst>
          </p:cNvPr>
          <p:cNvPicPr>
            <a:picLocks noChangeAspect="1"/>
          </p:cNvPicPr>
          <p:nvPr/>
        </p:nvPicPr>
        <p:blipFill>
          <a:blip r:embed="rId10"/>
          <a:stretch>
            <a:fillRect/>
          </a:stretch>
        </p:blipFill>
        <p:spPr>
          <a:xfrm rot="13024829" flipH="1">
            <a:off x="6707400" y="3952041"/>
            <a:ext cx="45719" cy="64637"/>
          </a:xfrm>
          <a:prstGeom prst="rect">
            <a:avLst/>
          </a:prstGeom>
        </p:spPr>
      </p:pic>
      <p:pic>
        <p:nvPicPr>
          <p:cNvPr id="366" name="Imagem 365">
            <a:extLst>
              <a:ext uri="{FF2B5EF4-FFF2-40B4-BE49-F238E27FC236}">
                <a16:creationId xmlns:a16="http://schemas.microsoft.com/office/drawing/2014/main" id="{2D3361B7-7055-BF87-4834-CB9943EBC142}"/>
              </a:ext>
            </a:extLst>
          </p:cNvPr>
          <p:cNvPicPr>
            <a:picLocks noChangeAspect="1"/>
          </p:cNvPicPr>
          <p:nvPr/>
        </p:nvPicPr>
        <p:blipFill>
          <a:blip r:embed="rId6"/>
          <a:stretch>
            <a:fillRect/>
          </a:stretch>
        </p:blipFill>
        <p:spPr>
          <a:xfrm rot="14310718" flipH="1">
            <a:off x="5230329" y="5066783"/>
            <a:ext cx="45719" cy="143335"/>
          </a:xfrm>
          <a:prstGeom prst="rect">
            <a:avLst/>
          </a:prstGeom>
        </p:spPr>
      </p:pic>
      <p:pic>
        <p:nvPicPr>
          <p:cNvPr id="369" name="Imagem 368">
            <a:extLst>
              <a:ext uri="{FF2B5EF4-FFF2-40B4-BE49-F238E27FC236}">
                <a16:creationId xmlns:a16="http://schemas.microsoft.com/office/drawing/2014/main" id="{A84970E6-4359-D5B2-D3E8-59C496935F8A}"/>
              </a:ext>
            </a:extLst>
          </p:cNvPr>
          <p:cNvPicPr>
            <a:picLocks noChangeAspect="1"/>
          </p:cNvPicPr>
          <p:nvPr/>
        </p:nvPicPr>
        <p:blipFill>
          <a:blip r:embed="rId11"/>
          <a:stretch>
            <a:fillRect/>
          </a:stretch>
        </p:blipFill>
        <p:spPr>
          <a:xfrm rot="13561531" flipH="1">
            <a:off x="4273296" y="4827296"/>
            <a:ext cx="84805" cy="169610"/>
          </a:xfrm>
          <a:prstGeom prst="rect">
            <a:avLst/>
          </a:prstGeom>
        </p:spPr>
      </p:pic>
      <p:pic>
        <p:nvPicPr>
          <p:cNvPr id="400" name="Imagem 399">
            <a:extLst>
              <a:ext uri="{FF2B5EF4-FFF2-40B4-BE49-F238E27FC236}">
                <a16:creationId xmlns:a16="http://schemas.microsoft.com/office/drawing/2014/main" id="{DFB2592F-A9D2-276F-B993-C4671CD0C044}"/>
              </a:ext>
            </a:extLst>
          </p:cNvPr>
          <p:cNvPicPr>
            <a:picLocks noChangeAspect="1"/>
          </p:cNvPicPr>
          <p:nvPr/>
        </p:nvPicPr>
        <p:blipFill>
          <a:blip r:embed="rId12"/>
          <a:stretch>
            <a:fillRect/>
          </a:stretch>
        </p:blipFill>
        <p:spPr>
          <a:xfrm rot="14692441" flipH="1">
            <a:off x="4271120" y="5316925"/>
            <a:ext cx="67254" cy="96780"/>
          </a:xfrm>
          <a:prstGeom prst="rect">
            <a:avLst/>
          </a:prstGeom>
        </p:spPr>
      </p:pic>
      <p:pic>
        <p:nvPicPr>
          <p:cNvPr id="417" name="Imagem 416">
            <a:extLst>
              <a:ext uri="{FF2B5EF4-FFF2-40B4-BE49-F238E27FC236}">
                <a16:creationId xmlns:a16="http://schemas.microsoft.com/office/drawing/2014/main" id="{5B9D36A5-35FD-780F-0D0E-1ECCFFCAD0FA}"/>
              </a:ext>
            </a:extLst>
          </p:cNvPr>
          <p:cNvPicPr>
            <a:picLocks noChangeAspect="1"/>
          </p:cNvPicPr>
          <p:nvPr/>
        </p:nvPicPr>
        <p:blipFill>
          <a:blip r:embed="rId13"/>
          <a:stretch>
            <a:fillRect/>
          </a:stretch>
        </p:blipFill>
        <p:spPr>
          <a:xfrm rot="12024023" flipH="1">
            <a:off x="6908284" y="3747017"/>
            <a:ext cx="45719" cy="66348"/>
          </a:xfrm>
          <a:prstGeom prst="rect">
            <a:avLst/>
          </a:prstGeom>
        </p:spPr>
      </p:pic>
      <p:pic>
        <p:nvPicPr>
          <p:cNvPr id="426" name="Imagem 425">
            <a:extLst>
              <a:ext uri="{FF2B5EF4-FFF2-40B4-BE49-F238E27FC236}">
                <a16:creationId xmlns:a16="http://schemas.microsoft.com/office/drawing/2014/main" id="{5DB972F5-69E8-F887-10CB-D66F33479CD2}"/>
              </a:ext>
            </a:extLst>
          </p:cNvPr>
          <p:cNvPicPr>
            <a:picLocks noChangeAspect="1"/>
          </p:cNvPicPr>
          <p:nvPr/>
        </p:nvPicPr>
        <p:blipFill>
          <a:blip r:embed="rId13"/>
          <a:stretch>
            <a:fillRect/>
          </a:stretch>
        </p:blipFill>
        <p:spPr>
          <a:xfrm rot="12252655" flipH="1">
            <a:off x="6793389" y="3821541"/>
            <a:ext cx="71593" cy="103897"/>
          </a:xfrm>
          <a:prstGeom prst="rect">
            <a:avLst/>
          </a:prstGeom>
        </p:spPr>
      </p:pic>
      <p:pic>
        <p:nvPicPr>
          <p:cNvPr id="134" name="Imagem 133">
            <a:extLst>
              <a:ext uri="{FF2B5EF4-FFF2-40B4-BE49-F238E27FC236}">
                <a16:creationId xmlns:a16="http://schemas.microsoft.com/office/drawing/2014/main" id="{A542B316-8353-5706-FE79-3661474F2C0F}"/>
              </a:ext>
            </a:extLst>
          </p:cNvPr>
          <p:cNvPicPr>
            <a:picLocks noChangeAspect="1"/>
          </p:cNvPicPr>
          <p:nvPr/>
        </p:nvPicPr>
        <p:blipFill>
          <a:blip r:embed="rId6"/>
          <a:stretch>
            <a:fillRect/>
          </a:stretch>
        </p:blipFill>
        <p:spPr>
          <a:xfrm rot="11861296" flipH="1">
            <a:off x="6621511" y="4049190"/>
            <a:ext cx="45719" cy="143335"/>
          </a:xfrm>
          <a:prstGeom prst="rect">
            <a:avLst/>
          </a:prstGeom>
        </p:spPr>
      </p:pic>
      <p:pic>
        <p:nvPicPr>
          <p:cNvPr id="135" name="Imagem 134">
            <a:extLst>
              <a:ext uri="{FF2B5EF4-FFF2-40B4-BE49-F238E27FC236}">
                <a16:creationId xmlns:a16="http://schemas.microsoft.com/office/drawing/2014/main" id="{37CCC948-007B-B1F1-CE8C-509743E70A9D}"/>
              </a:ext>
            </a:extLst>
          </p:cNvPr>
          <p:cNvPicPr>
            <a:picLocks noChangeAspect="1"/>
          </p:cNvPicPr>
          <p:nvPr/>
        </p:nvPicPr>
        <p:blipFill>
          <a:blip r:embed="rId9"/>
          <a:stretch>
            <a:fillRect/>
          </a:stretch>
        </p:blipFill>
        <p:spPr>
          <a:xfrm rot="13804652" flipH="1">
            <a:off x="6602273" y="4261662"/>
            <a:ext cx="56157" cy="64112"/>
          </a:xfrm>
          <a:prstGeom prst="rect">
            <a:avLst/>
          </a:prstGeom>
        </p:spPr>
      </p:pic>
      <p:pic>
        <p:nvPicPr>
          <p:cNvPr id="136" name="Imagem 135">
            <a:extLst>
              <a:ext uri="{FF2B5EF4-FFF2-40B4-BE49-F238E27FC236}">
                <a16:creationId xmlns:a16="http://schemas.microsoft.com/office/drawing/2014/main" id="{A38DC7E6-60B6-E458-73EA-59F8FB6374A4}"/>
              </a:ext>
            </a:extLst>
          </p:cNvPr>
          <p:cNvPicPr>
            <a:picLocks noChangeAspect="1"/>
          </p:cNvPicPr>
          <p:nvPr/>
        </p:nvPicPr>
        <p:blipFill>
          <a:blip r:embed="rId8"/>
          <a:stretch>
            <a:fillRect/>
          </a:stretch>
        </p:blipFill>
        <p:spPr>
          <a:xfrm rot="2357819" flipH="1">
            <a:off x="6539589" y="4391989"/>
            <a:ext cx="70023" cy="78001"/>
          </a:xfrm>
          <a:prstGeom prst="rect">
            <a:avLst/>
          </a:prstGeom>
        </p:spPr>
      </p:pic>
      <p:pic>
        <p:nvPicPr>
          <p:cNvPr id="141" name="Imagem 140">
            <a:extLst>
              <a:ext uri="{FF2B5EF4-FFF2-40B4-BE49-F238E27FC236}">
                <a16:creationId xmlns:a16="http://schemas.microsoft.com/office/drawing/2014/main" id="{2F694D78-8A54-D9E8-A21D-EBD3732C4F0D}"/>
              </a:ext>
            </a:extLst>
          </p:cNvPr>
          <p:cNvPicPr>
            <a:picLocks noChangeAspect="1"/>
          </p:cNvPicPr>
          <p:nvPr/>
        </p:nvPicPr>
        <p:blipFill>
          <a:blip r:embed="rId13"/>
          <a:stretch>
            <a:fillRect/>
          </a:stretch>
        </p:blipFill>
        <p:spPr>
          <a:xfrm rot="12252655" flipH="1">
            <a:off x="6515564" y="4475321"/>
            <a:ext cx="47094" cy="68344"/>
          </a:xfrm>
          <a:prstGeom prst="rect">
            <a:avLst/>
          </a:prstGeom>
        </p:spPr>
      </p:pic>
      <p:pic>
        <p:nvPicPr>
          <p:cNvPr id="147" name="Imagem 146">
            <a:extLst>
              <a:ext uri="{FF2B5EF4-FFF2-40B4-BE49-F238E27FC236}">
                <a16:creationId xmlns:a16="http://schemas.microsoft.com/office/drawing/2014/main" id="{BA47F3F5-86E7-EC57-A54E-F657E6F18B07}"/>
              </a:ext>
            </a:extLst>
          </p:cNvPr>
          <p:cNvPicPr>
            <a:picLocks noChangeAspect="1"/>
          </p:cNvPicPr>
          <p:nvPr/>
        </p:nvPicPr>
        <p:blipFill>
          <a:blip r:embed="rId10"/>
          <a:stretch>
            <a:fillRect/>
          </a:stretch>
        </p:blipFill>
        <p:spPr>
          <a:xfrm rot="13024829" flipH="1">
            <a:off x="6448232" y="4581290"/>
            <a:ext cx="45719" cy="64637"/>
          </a:xfrm>
          <a:prstGeom prst="rect">
            <a:avLst/>
          </a:prstGeom>
        </p:spPr>
      </p:pic>
      <p:pic>
        <p:nvPicPr>
          <p:cNvPr id="153" name="Imagem 152">
            <a:extLst>
              <a:ext uri="{FF2B5EF4-FFF2-40B4-BE49-F238E27FC236}">
                <a16:creationId xmlns:a16="http://schemas.microsoft.com/office/drawing/2014/main" id="{5823BAEF-2900-5AFF-A054-A5C188729150}"/>
              </a:ext>
            </a:extLst>
          </p:cNvPr>
          <p:cNvPicPr>
            <a:picLocks noChangeAspect="1"/>
          </p:cNvPicPr>
          <p:nvPr/>
        </p:nvPicPr>
        <p:blipFill>
          <a:blip r:embed="rId7"/>
          <a:stretch>
            <a:fillRect/>
          </a:stretch>
        </p:blipFill>
        <p:spPr>
          <a:xfrm rot="12902724" flipH="1">
            <a:off x="6353798" y="4627827"/>
            <a:ext cx="81020" cy="137636"/>
          </a:xfrm>
          <a:prstGeom prst="rect">
            <a:avLst/>
          </a:prstGeom>
        </p:spPr>
      </p:pic>
      <p:pic>
        <p:nvPicPr>
          <p:cNvPr id="156" name="Imagem 155">
            <a:extLst>
              <a:ext uri="{FF2B5EF4-FFF2-40B4-BE49-F238E27FC236}">
                <a16:creationId xmlns:a16="http://schemas.microsoft.com/office/drawing/2014/main" id="{B6F390E7-EE8A-45BA-07B9-DB08754113A8}"/>
              </a:ext>
            </a:extLst>
          </p:cNvPr>
          <p:cNvPicPr>
            <a:picLocks noChangeAspect="1"/>
          </p:cNvPicPr>
          <p:nvPr/>
        </p:nvPicPr>
        <p:blipFill>
          <a:blip r:embed="rId9"/>
          <a:stretch>
            <a:fillRect/>
          </a:stretch>
        </p:blipFill>
        <p:spPr>
          <a:xfrm rot="13804652" flipH="1">
            <a:off x="6273344" y="4736113"/>
            <a:ext cx="45719" cy="64112"/>
          </a:xfrm>
          <a:prstGeom prst="rect">
            <a:avLst/>
          </a:prstGeom>
        </p:spPr>
      </p:pic>
      <p:pic>
        <p:nvPicPr>
          <p:cNvPr id="157" name="Imagem 156">
            <a:extLst>
              <a:ext uri="{FF2B5EF4-FFF2-40B4-BE49-F238E27FC236}">
                <a16:creationId xmlns:a16="http://schemas.microsoft.com/office/drawing/2014/main" id="{6F825212-9C0A-F617-3780-42306017C713}"/>
              </a:ext>
            </a:extLst>
          </p:cNvPr>
          <p:cNvPicPr>
            <a:picLocks noChangeAspect="1"/>
          </p:cNvPicPr>
          <p:nvPr/>
        </p:nvPicPr>
        <p:blipFill>
          <a:blip r:embed="rId6"/>
          <a:stretch>
            <a:fillRect/>
          </a:stretch>
        </p:blipFill>
        <p:spPr>
          <a:xfrm rot="14129214" flipH="1">
            <a:off x="6137565" y="4775062"/>
            <a:ext cx="45719" cy="143335"/>
          </a:xfrm>
          <a:prstGeom prst="rect">
            <a:avLst/>
          </a:prstGeom>
        </p:spPr>
      </p:pic>
      <p:pic>
        <p:nvPicPr>
          <p:cNvPr id="158" name="Imagem 157">
            <a:extLst>
              <a:ext uri="{FF2B5EF4-FFF2-40B4-BE49-F238E27FC236}">
                <a16:creationId xmlns:a16="http://schemas.microsoft.com/office/drawing/2014/main" id="{4F2F798E-391B-EBC1-EF92-3BF4B3879060}"/>
              </a:ext>
            </a:extLst>
          </p:cNvPr>
          <p:cNvPicPr>
            <a:picLocks noChangeAspect="1"/>
          </p:cNvPicPr>
          <p:nvPr/>
        </p:nvPicPr>
        <p:blipFill>
          <a:blip r:embed="rId11"/>
          <a:stretch>
            <a:fillRect/>
          </a:stretch>
        </p:blipFill>
        <p:spPr>
          <a:xfrm rot="15186490" flipH="1">
            <a:off x="5983730" y="4871733"/>
            <a:ext cx="50837" cy="101674"/>
          </a:xfrm>
          <a:prstGeom prst="rect">
            <a:avLst/>
          </a:prstGeom>
        </p:spPr>
      </p:pic>
      <p:pic>
        <p:nvPicPr>
          <p:cNvPr id="159" name="Imagem 158">
            <a:extLst>
              <a:ext uri="{FF2B5EF4-FFF2-40B4-BE49-F238E27FC236}">
                <a16:creationId xmlns:a16="http://schemas.microsoft.com/office/drawing/2014/main" id="{66DE4027-FEA5-535D-30DE-20B25A158D34}"/>
              </a:ext>
            </a:extLst>
          </p:cNvPr>
          <p:cNvPicPr>
            <a:picLocks noChangeAspect="1"/>
          </p:cNvPicPr>
          <p:nvPr/>
        </p:nvPicPr>
        <p:blipFill>
          <a:blip r:embed="rId8"/>
          <a:stretch>
            <a:fillRect/>
          </a:stretch>
        </p:blipFill>
        <p:spPr>
          <a:xfrm rot="15598550" flipH="1">
            <a:off x="5864880" y="4935927"/>
            <a:ext cx="50672" cy="56445"/>
          </a:xfrm>
          <a:prstGeom prst="rect">
            <a:avLst/>
          </a:prstGeom>
        </p:spPr>
      </p:pic>
      <p:pic>
        <p:nvPicPr>
          <p:cNvPr id="160" name="Imagem 159">
            <a:extLst>
              <a:ext uri="{FF2B5EF4-FFF2-40B4-BE49-F238E27FC236}">
                <a16:creationId xmlns:a16="http://schemas.microsoft.com/office/drawing/2014/main" id="{5A9EA40E-0215-99E5-EBF3-DC23F501A1AE}"/>
              </a:ext>
            </a:extLst>
          </p:cNvPr>
          <p:cNvPicPr>
            <a:picLocks noChangeAspect="1"/>
          </p:cNvPicPr>
          <p:nvPr/>
        </p:nvPicPr>
        <p:blipFill>
          <a:blip r:embed="rId13"/>
          <a:stretch>
            <a:fillRect/>
          </a:stretch>
        </p:blipFill>
        <p:spPr>
          <a:xfrm rot="14035262" flipH="1">
            <a:off x="5775456" y="4952431"/>
            <a:ext cx="47094" cy="68344"/>
          </a:xfrm>
          <a:prstGeom prst="rect">
            <a:avLst/>
          </a:prstGeom>
        </p:spPr>
      </p:pic>
      <p:pic>
        <p:nvPicPr>
          <p:cNvPr id="161" name="Imagem 160">
            <a:extLst>
              <a:ext uri="{FF2B5EF4-FFF2-40B4-BE49-F238E27FC236}">
                <a16:creationId xmlns:a16="http://schemas.microsoft.com/office/drawing/2014/main" id="{AB2519B3-DB0C-6F55-0DA4-F1071691F892}"/>
              </a:ext>
            </a:extLst>
          </p:cNvPr>
          <p:cNvPicPr>
            <a:picLocks noChangeAspect="1"/>
          </p:cNvPicPr>
          <p:nvPr/>
        </p:nvPicPr>
        <p:blipFill>
          <a:blip r:embed="rId9"/>
          <a:stretch>
            <a:fillRect/>
          </a:stretch>
        </p:blipFill>
        <p:spPr>
          <a:xfrm rot="14690947" flipH="1">
            <a:off x="5653679" y="4988652"/>
            <a:ext cx="56157" cy="64112"/>
          </a:xfrm>
          <a:prstGeom prst="rect">
            <a:avLst/>
          </a:prstGeom>
        </p:spPr>
      </p:pic>
      <p:pic>
        <p:nvPicPr>
          <p:cNvPr id="162" name="Imagem 161">
            <a:extLst>
              <a:ext uri="{FF2B5EF4-FFF2-40B4-BE49-F238E27FC236}">
                <a16:creationId xmlns:a16="http://schemas.microsoft.com/office/drawing/2014/main" id="{299C0C83-08AB-904D-1D8C-A073A24152F5}"/>
              </a:ext>
            </a:extLst>
          </p:cNvPr>
          <p:cNvPicPr>
            <a:picLocks noChangeAspect="1"/>
          </p:cNvPicPr>
          <p:nvPr/>
        </p:nvPicPr>
        <p:blipFill>
          <a:blip r:embed="rId10"/>
          <a:stretch>
            <a:fillRect/>
          </a:stretch>
        </p:blipFill>
        <p:spPr>
          <a:xfrm rot="15734099" flipH="1">
            <a:off x="5538225" y="5007356"/>
            <a:ext cx="45719" cy="64637"/>
          </a:xfrm>
          <a:prstGeom prst="rect">
            <a:avLst/>
          </a:prstGeom>
        </p:spPr>
      </p:pic>
      <p:pic>
        <p:nvPicPr>
          <p:cNvPr id="163" name="Imagem 162">
            <a:extLst>
              <a:ext uri="{FF2B5EF4-FFF2-40B4-BE49-F238E27FC236}">
                <a16:creationId xmlns:a16="http://schemas.microsoft.com/office/drawing/2014/main" id="{74132610-DB2D-3793-B8E3-A76A04E23426}"/>
              </a:ext>
            </a:extLst>
          </p:cNvPr>
          <p:cNvPicPr>
            <a:picLocks noChangeAspect="1"/>
          </p:cNvPicPr>
          <p:nvPr/>
        </p:nvPicPr>
        <p:blipFill>
          <a:blip r:embed="rId6"/>
          <a:stretch>
            <a:fillRect/>
          </a:stretch>
        </p:blipFill>
        <p:spPr>
          <a:xfrm rot="15993628" flipH="1">
            <a:off x="5375787" y="4982736"/>
            <a:ext cx="45719" cy="143335"/>
          </a:xfrm>
          <a:prstGeom prst="rect">
            <a:avLst/>
          </a:prstGeom>
        </p:spPr>
      </p:pic>
      <p:pic>
        <p:nvPicPr>
          <p:cNvPr id="164" name="Imagem 163">
            <a:extLst>
              <a:ext uri="{FF2B5EF4-FFF2-40B4-BE49-F238E27FC236}">
                <a16:creationId xmlns:a16="http://schemas.microsoft.com/office/drawing/2014/main" id="{19F148C4-35A9-E077-6157-4EE482DE596B}"/>
              </a:ext>
            </a:extLst>
          </p:cNvPr>
          <p:cNvPicPr>
            <a:picLocks noChangeAspect="1"/>
          </p:cNvPicPr>
          <p:nvPr/>
        </p:nvPicPr>
        <p:blipFill>
          <a:blip r:embed="rId11"/>
          <a:stretch>
            <a:fillRect/>
          </a:stretch>
        </p:blipFill>
        <p:spPr>
          <a:xfrm rot="13561531" flipH="1">
            <a:off x="4222323" y="4640207"/>
            <a:ext cx="84805" cy="169610"/>
          </a:xfrm>
          <a:prstGeom prst="rect">
            <a:avLst/>
          </a:prstGeom>
        </p:spPr>
      </p:pic>
      <p:grpSp>
        <p:nvGrpSpPr>
          <p:cNvPr id="185" name="Agrupar 184">
            <a:extLst>
              <a:ext uri="{FF2B5EF4-FFF2-40B4-BE49-F238E27FC236}">
                <a16:creationId xmlns:a16="http://schemas.microsoft.com/office/drawing/2014/main" id="{B8428ABF-1ABE-FBA7-F82F-88ED27CBE9BE}"/>
              </a:ext>
            </a:extLst>
          </p:cNvPr>
          <p:cNvGrpSpPr/>
          <p:nvPr/>
        </p:nvGrpSpPr>
        <p:grpSpPr>
          <a:xfrm>
            <a:off x="7390643" y="4910068"/>
            <a:ext cx="2085164" cy="303358"/>
            <a:chOff x="7390643" y="4910068"/>
            <a:chExt cx="2085164" cy="303358"/>
          </a:xfrm>
        </p:grpSpPr>
        <p:grpSp>
          <p:nvGrpSpPr>
            <p:cNvPr id="184" name="Agrupar 183">
              <a:extLst>
                <a:ext uri="{FF2B5EF4-FFF2-40B4-BE49-F238E27FC236}">
                  <a16:creationId xmlns:a16="http://schemas.microsoft.com/office/drawing/2014/main" id="{E632C405-D8FB-090C-6FC7-9E8F9F3BB417}"/>
                </a:ext>
              </a:extLst>
            </p:cNvPr>
            <p:cNvGrpSpPr/>
            <p:nvPr/>
          </p:nvGrpSpPr>
          <p:grpSpPr>
            <a:xfrm>
              <a:off x="7390643" y="4910068"/>
              <a:ext cx="218956" cy="303358"/>
              <a:chOff x="7390643" y="4910068"/>
              <a:chExt cx="218956" cy="303358"/>
            </a:xfrm>
          </p:grpSpPr>
          <p:pic>
            <p:nvPicPr>
              <p:cNvPr id="170" name="Imagem 169">
                <a:extLst>
                  <a:ext uri="{FF2B5EF4-FFF2-40B4-BE49-F238E27FC236}">
                    <a16:creationId xmlns:a16="http://schemas.microsoft.com/office/drawing/2014/main" id="{4D867AC3-20BD-5939-1EDA-F6AF9165E847}"/>
                  </a:ext>
                </a:extLst>
              </p:cNvPr>
              <p:cNvPicPr>
                <a:picLocks noChangeAspect="1"/>
              </p:cNvPicPr>
              <p:nvPr/>
            </p:nvPicPr>
            <p:blipFill>
              <a:blip r:embed="rId6"/>
              <a:stretch>
                <a:fillRect/>
              </a:stretch>
            </p:blipFill>
            <p:spPr>
              <a:xfrm flipH="1">
                <a:off x="7563880" y="4917542"/>
                <a:ext cx="45719" cy="143335"/>
              </a:xfrm>
              <a:prstGeom prst="rect">
                <a:avLst/>
              </a:prstGeom>
            </p:spPr>
          </p:pic>
          <p:pic>
            <p:nvPicPr>
              <p:cNvPr id="171" name="Imagem 170">
                <a:extLst>
                  <a:ext uri="{FF2B5EF4-FFF2-40B4-BE49-F238E27FC236}">
                    <a16:creationId xmlns:a16="http://schemas.microsoft.com/office/drawing/2014/main" id="{67682653-DFDC-B751-34E8-AE1D1A820D11}"/>
                  </a:ext>
                </a:extLst>
              </p:cNvPr>
              <p:cNvPicPr>
                <a:picLocks noChangeAspect="1"/>
              </p:cNvPicPr>
              <p:nvPr/>
            </p:nvPicPr>
            <p:blipFill>
              <a:blip r:embed="rId11"/>
              <a:stretch>
                <a:fillRect/>
              </a:stretch>
            </p:blipFill>
            <p:spPr>
              <a:xfrm flipH="1">
                <a:off x="7390643" y="4910068"/>
                <a:ext cx="84805" cy="169610"/>
              </a:xfrm>
              <a:prstGeom prst="rect">
                <a:avLst/>
              </a:prstGeom>
            </p:spPr>
          </p:pic>
          <p:pic>
            <p:nvPicPr>
              <p:cNvPr id="172" name="Imagem 171">
                <a:extLst>
                  <a:ext uri="{FF2B5EF4-FFF2-40B4-BE49-F238E27FC236}">
                    <a16:creationId xmlns:a16="http://schemas.microsoft.com/office/drawing/2014/main" id="{F66C736E-A2BD-1784-DE98-30B3D6B13706}"/>
                  </a:ext>
                </a:extLst>
              </p:cNvPr>
              <p:cNvPicPr>
                <a:picLocks noChangeAspect="1"/>
              </p:cNvPicPr>
              <p:nvPr/>
            </p:nvPicPr>
            <p:blipFill>
              <a:blip r:embed="rId9"/>
              <a:stretch>
                <a:fillRect/>
              </a:stretch>
            </p:blipFill>
            <p:spPr>
              <a:xfrm flipH="1">
                <a:off x="7471916" y="5088773"/>
                <a:ext cx="88892" cy="124653"/>
              </a:xfrm>
              <a:prstGeom prst="rect">
                <a:avLst/>
              </a:prstGeom>
            </p:spPr>
          </p:pic>
        </p:grpSp>
        <p:sp>
          <p:nvSpPr>
            <p:cNvPr id="175" name="Retângulo 174">
              <a:extLst>
                <a:ext uri="{FF2B5EF4-FFF2-40B4-BE49-F238E27FC236}">
                  <a16:creationId xmlns:a16="http://schemas.microsoft.com/office/drawing/2014/main" id="{17FFB68A-DC0D-CE2C-0250-C1E79A36D6EB}"/>
                </a:ext>
              </a:extLst>
            </p:cNvPr>
            <p:cNvSpPr/>
            <p:nvPr/>
          </p:nvSpPr>
          <p:spPr>
            <a:xfrm>
              <a:off x="7662034" y="4946517"/>
              <a:ext cx="1813773" cy="230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1482AC"/>
                  </a:solidFill>
                </a:rPr>
                <a:t>New or Refined Observers</a:t>
              </a:r>
            </a:p>
          </p:txBody>
        </p:sp>
      </p:grpSp>
      <p:grpSp>
        <p:nvGrpSpPr>
          <p:cNvPr id="183" name="Agrupar 182">
            <a:extLst>
              <a:ext uri="{FF2B5EF4-FFF2-40B4-BE49-F238E27FC236}">
                <a16:creationId xmlns:a16="http://schemas.microsoft.com/office/drawing/2014/main" id="{8D84C4B4-9182-9786-85D5-E1FC8CB213C5}"/>
              </a:ext>
            </a:extLst>
          </p:cNvPr>
          <p:cNvGrpSpPr/>
          <p:nvPr/>
        </p:nvGrpSpPr>
        <p:grpSpPr>
          <a:xfrm>
            <a:off x="7484160" y="4611848"/>
            <a:ext cx="1991647" cy="230460"/>
            <a:chOff x="7484160" y="4635793"/>
            <a:chExt cx="1991647" cy="230460"/>
          </a:xfrm>
        </p:grpSpPr>
        <p:pic>
          <p:nvPicPr>
            <p:cNvPr id="169" name="Imagem 168">
              <a:extLst>
                <a:ext uri="{FF2B5EF4-FFF2-40B4-BE49-F238E27FC236}">
                  <a16:creationId xmlns:a16="http://schemas.microsoft.com/office/drawing/2014/main" id="{AE988E87-601B-8E20-D458-DBE39467C21D}"/>
                </a:ext>
              </a:extLst>
            </p:cNvPr>
            <p:cNvPicPr>
              <a:picLocks noChangeAspect="1"/>
            </p:cNvPicPr>
            <p:nvPr/>
          </p:nvPicPr>
          <p:blipFill>
            <a:blip r:embed="rId2"/>
            <a:stretch>
              <a:fillRect/>
            </a:stretch>
          </p:blipFill>
          <p:spPr>
            <a:xfrm>
              <a:off x="7484160" y="4677215"/>
              <a:ext cx="102580" cy="147617"/>
            </a:xfrm>
            <a:prstGeom prst="rect">
              <a:avLst/>
            </a:prstGeom>
          </p:spPr>
        </p:pic>
        <p:sp>
          <p:nvSpPr>
            <p:cNvPr id="176" name="Retângulo 175">
              <a:extLst>
                <a:ext uri="{FF2B5EF4-FFF2-40B4-BE49-F238E27FC236}">
                  <a16:creationId xmlns:a16="http://schemas.microsoft.com/office/drawing/2014/main" id="{000DE772-EAA4-32A4-6156-8726E3103E02}"/>
                </a:ext>
              </a:extLst>
            </p:cNvPr>
            <p:cNvSpPr/>
            <p:nvPr/>
          </p:nvSpPr>
          <p:spPr>
            <a:xfrm>
              <a:off x="7662034" y="4635793"/>
              <a:ext cx="1813773" cy="230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1482AC"/>
                  </a:solidFill>
                </a:rPr>
                <a:t>Naive Observers</a:t>
              </a:r>
            </a:p>
          </p:txBody>
        </p:sp>
      </p:grpSp>
      <p:grpSp>
        <p:nvGrpSpPr>
          <p:cNvPr id="182" name="Agrupar 181">
            <a:extLst>
              <a:ext uri="{FF2B5EF4-FFF2-40B4-BE49-F238E27FC236}">
                <a16:creationId xmlns:a16="http://schemas.microsoft.com/office/drawing/2014/main" id="{D73FBDB5-C8DC-5ABE-7D71-93A6E8BE28AE}"/>
              </a:ext>
            </a:extLst>
          </p:cNvPr>
          <p:cNvGrpSpPr/>
          <p:nvPr/>
        </p:nvGrpSpPr>
        <p:grpSpPr>
          <a:xfrm>
            <a:off x="7381756" y="4311306"/>
            <a:ext cx="2094051" cy="232781"/>
            <a:chOff x="7381756" y="4316449"/>
            <a:chExt cx="2094051" cy="232781"/>
          </a:xfrm>
        </p:grpSpPr>
        <p:grpSp>
          <p:nvGrpSpPr>
            <p:cNvPr id="180" name="Agrupar 179">
              <a:extLst>
                <a:ext uri="{FF2B5EF4-FFF2-40B4-BE49-F238E27FC236}">
                  <a16:creationId xmlns:a16="http://schemas.microsoft.com/office/drawing/2014/main" id="{E1778F00-282E-1430-9772-76CAE1FAC296}"/>
                </a:ext>
              </a:extLst>
            </p:cNvPr>
            <p:cNvGrpSpPr/>
            <p:nvPr/>
          </p:nvGrpSpPr>
          <p:grpSpPr>
            <a:xfrm>
              <a:off x="7381756" y="4316449"/>
              <a:ext cx="239276" cy="232781"/>
              <a:chOff x="7381756" y="4304330"/>
              <a:chExt cx="239276" cy="232781"/>
            </a:xfrm>
          </p:grpSpPr>
          <p:sp>
            <p:nvSpPr>
              <p:cNvPr id="166" name="Triângulo isósceles 165">
                <a:extLst>
                  <a:ext uri="{FF2B5EF4-FFF2-40B4-BE49-F238E27FC236}">
                    <a16:creationId xmlns:a16="http://schemas.microsoft.com/office/drawing/2014/main" id="{AB045EDB-B5CF-AC8F-3865-D86F05B74338}"/>
                  </a:ext>
                </a:extLst>
              </p:cNvPr>
              <p:cNvSpPr/>
              <p:nvPr/>
            </p:nvSpPr>
            <p:spPr>
              <a:xfrm rot="6122630">
                <a:off x="7504547" y="4301277"/>
                <a:ext cx="112523" cy="11863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Lágrima 166">
                <a:extLst>
                  <a:ext uri="{FF2B5EF4-FFF2-40B4-BE49-F238E27FC236}">
                    <a16:creationId xmlns:a16="http://schemas.microsoft.com/office/drawing/2014/main" id="{AE86135D-D9F7-8059-BF42-8F6499CB2A16}"/>
                  </a:ext>
                </a:extLst>
              </p:cNvPr>
              <p:cNvSpPr/>
              <p:nvPr/>
            </p:nvSpPr>
            <p:spPr>
              <a:xfrm>
                <a:off x="7575313" y="4457747"/>
                <a:ext cx="45719" cy="79364"/>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tângulo 167">
                <a:extLst>
                  <a:ext uri="{FF2B5EF4-FFF2-40B4-BE49-F238E27FC236}">
                    <a16:creationId xmlns:a16="http://schemas.microsoft.com/office/drawing/2014/main" id="{7FE3FB8D-119C-9D8F-F848-D11DB888A116}"/>
                  </a:ext>
                </a:extLst>
              </p:cNvPr>
              <p:cNvSpPr/>
              <p:nvPr/>
            </p:nvSpPr>
            <p:spPr>
              <a:xfrm>
                <a:off x="7381756" y="4462981"/>
                <a:ext cx="102580" cy="5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8" name="Retângulo 177">
              <a:extLst>
                <a:ext uri="{FF2B5EF4-FFF2-40B4-BE49-F238E27FC236}">
                  <a16:creationId xmlns:a16="http://schemas.microsoft.com/office/drawing/2014/main" id="{3060C7B8-20CA-1B53-A2EB-D1B67E94D9E1}"/>
                </a:ext>
              </a:extLst>
            </p:cNvPr>
            <p:cNvSpPr/>
            <p:nvPr/>
          </p:nvSpPr>
          <p:spPr>
            <a:xfrm>
              <a:off x="7662034" y="4317609"/>
              <a:ext cx="1813773" cy="230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1482AC"/>
                  </a:solidFill>
                </a:rPr>
                <a:t>Discovered Contexts</a:t>
              </a:r>
            </a:p>
          </p:txBody>
        </p:sp>
      </p:grpSp>
      <p:grpSp>
        <p:nvGrpSpPr>
          <p:cNvPr id="181" name="Agrupar 180">
            <a:extLst>
              <a:ext uri="{FF2B5EF4-FFF2-40B4-BE49-F238E27FC236}">
                <a16:creationId xmlns:a16="http://schemas.microsoft.com/office/drawing/2014/main" id="{58D3CF42-DD47-3444-E95C-C7A8025934CD}"/>
              </a:ext>
            </a:extLst>
          </p:cNvPr>
          <p:cNvGrpSpPr/>
          <p:nvPr/>
        </p:nvGrpSpPr>
        <p:grpSpPr>
          <a:xfrm>
            <a:off x="7483235" y="4013085"/>
            <a:ext cx="1969011" cy="230460"/>
            <a:chOff x="7483235" y="4013085"/>
            <a:chExt cx="1969011" cy="230460"/>
          </a:xfrm>
        </p:grpSpPr>
        <p:sp>
          <p:nvSpPr>
            <p:cNvPr id="165" name="Triângulo isósceles 164">
              <a:extLst>
                <a:ext uri="{FF2B5EF4-FFF2-40B4-BE49-F238E27FC236}">
                  <a16:creationId xmlns:a16="http://schemas.microsoft.com/office/drawing/2014/main" id="{3BC40944-23E5-5FF6-EB97-EB4B6BCC45E4}"/>
                </a:ext>
              </a:extLst>
            </p:cNvPr>
            <p:cNvSpPr/>
            <p:nvPr/>
          </p:nvSpPr>
          <p:spPr>
            <a:xfrm rot="8219667">
              <a:off x="7483235" y="4071348"/>
              <a:ext cx="125301" cy="113934"/>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tângulo 178">
              <a:extLst>
                <a:ext uri="{FF2B5EF4-FFF2-40B4-BE49-F238E27FC236}">
                  <a16:creationId xmlns:a16="http://schemas.microsoft.com/office/drawing/2014/main" id="{56FB5351-E274-7935-BA29-2FD4F17BEFAF}"/>
                </a:ext>
              </a:extLst>
            </p:cNvPr>
            <p:cNvSpPr/>
            <p:nvPr/>
          </p:nvSpPr>
          <p:spPr>
            <a:xfrm>
              <a:off x="7638473" y="4013085"/>
              <a:ext cx="1813773" cy="230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1482AC"/>
                  </a:solidFill>
                </a:rPr>
                <a:t>Known Context Variability</a:t>
              </a:r>
            </a:p>
          </p:txBody>
        </p:sp>
      </p:grpSp>
    </p:spTree>
    <p:extLst>
      <p:ext uri="{BB962C8B-B14F-4D97-AF65-F5344CB8AC3E}">
        <p14:creationId xmlns:p14="http://schemas.microsoft.com/office/powerpoint/2010/main" val="42083532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Retângulo 144">
            <a:extLst>
              <a:ext uri="{FF2B5EF4-FFF2-40B4-BE49-F238E27FC236}">
                <a16:creationId xmlns:a16="http://schemas.microsoft.com/office/drawing/2014/main" id="{BDCE6A15-523F-6D5F-F28B-4E2D87B012F6}"/>
              </a:ext>
            </a:extLst>
          </p:cNvPr>
          <p:cNvSpPr/>
          <p:nvPr/>
        </p:nvSpPr>
        <p:spPr>
          <a:xfrm>
            <a:off x="5112917" y="1791691"/>
            <a:ext cx="1771458" cy="86840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Feature Engineering</a:t>
            </a:r>
          </a:p>
        </p:txBody>
      </p:sp>
      <p:sp>
        <p:nvSpPr>
          <p:cNvPr id="139" name="Retângulo 138">
            <a:extLst>
              <a:ext uri="{FF2B5EF4-FFF2-40B4-BE49-F238E27FC236}">
                <a16:creationId xmlns:a16="http://schemas.microsoft.com/office/drawing/2014/main" id="{73C9C16D-36AC-5DE3-7AE3-D8BE1157119B}"/>
              </a:ext>
            </a:extLst>
          </p:cNvPr>
          <p:cNvSpPr/>
          <p:nvPr/>
        </p:nvSpPr>
        <p:spPr>
          <a:xfrm>
            <a:off x="1764904" y="1564172"/>
            <a:ext cx="2911990" cy="3611726"/>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100" dirty="0">
                <a:solidFill>
                  <a:srgbClr val="2F5597"/>
                </a:solidFill>
              </a:rPr>
              <a:t>A</a:t>
            </a:r>
            <a:r>
              <a:rPr lang="en-US" sz="1100" dirty="0">
                <a:solidFill>
                  <a:srgbClr val="2F5597"/>
                </a:solidFill>
              </a:rPr>
              <a:t>. Innate Immunity Through Assurances</a:t>
            </a:r>
          </a:p>
        </p:txBody>
      </p:sp>
      <p:sp>
        <p:nvSpPr>
          <p:cNvPr id="151" name="Retângulo 150">
            <a:extLst>
              <a:ext uri="{FF2B5EF4-FFF2-40B4-BE49-F238E27FC236}">
                <a16:creationId xmlns:a16="http://schemas.microsoft.com/office/drawing/2014/main" id="{452BCFBE-6A10-B29A-C82B-D56A0061A6D1}"/>
              </a:ext>
            </a:extLst>
          </p:cNvPr>
          <p:cNvSpPr/>
          <p:nvPr/>
        </p:nvSpPr>
        <p:spPr>
          <a:xfrm>
            <a:off x="2509452" y="3858294"/>
            <a:ext cx="1518185" cy="11021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Prototype Implementation</a:t>
            </a:r>
          </a:p>
        </p:txBody>
      </p:sp>
      <p:grpSp>
        <p:nvGrpSpPr>
          <p:cNvPr id="218" name="Agrupar 217">
            <a:extLst>
              <a:ext uri="{FF2B5EF4-FFF2-40B4-BE49-F238E27FC236}">
                <a16:creationId xmlns:a16="http://schemas.microsoft.com/office/drawing/2014/main" id="{667CBCF4-7C60-D173-EC2D-E2B726055564}"/>
              </a:ext>
            </a:extLst>
          </p:cNvPr>
          <p:cNvGrpSpPr/>
          <p:nvPr/>
        </p:nvGrpSpPr>
        <p:grpSpPr>
          <a:xfrm>
            <a:off x="2567713" y="4112209"/>
            <a:ext cx="1370151" cy="746492"/>
            <a:chOff x="121640" y="4800996"/>
            <a:chExt cx="1370151" cy="746492"/>
          </a:xfrm>
        </p:grpSpPr>
        <p:pic>
          <p:nvPicPr>
            <p:cNvPr id="217" name="Imagem 216">
              <a:extLst>
                <a:ext uri="{FF2B5EF4-FFF2-40B4-BE49-F238E27FC236}">
                  <a16:creationId xmlns:a16="http://schemas.microsoft.com/office/drawing/2014/main" id="{6D833729-5F71-1CC4-37E9-8E9FB4FBCD92}"/>
                </a:ext>
              </a:extLst>
            </p:cNvPr>
            <p:cNvPicPr>
              <a:picLocks noChangeAspect="1"/>
            </p:cNvPicPr>
            <p:nvPr/>
          </p:nvPicPr>
          <p:blipFill>
            <a:blip r:embed="rId2"/>
            <a:stretch>
              <a:fillRect/>
            </a:stretch>
          </p:blipFill>
          <p:spPr>
            <a:xfrm rot="16200000">
              <a:off x="220367" y="5241918"/>
              <a:ext cx="57277" cy="82424"/>
            </a:xfrm>
            <a:prstGeom prst="rect">
              <a:avLst/>
            </a:prstGeom>
          </p:spPr>
        </p:pic>
        <p:pic>
          <p:nvPicPr>
            <p:cNvPr id="213" name="Imagem 212">
              <a:extLst>
                <a:ext uri="{FF2B5EF4-FFF2-40B4-BE49-F238E27FC236}">
                  <a16:creationId xmlns:a16="http://schemas.microsoft.com/office/drawing/2014/main" id="{372345DE-4300-866A-CF4D-76D1389AEB75}"/>
                </a:ext>
              </a:extLst>
            </p:cNvPr>
            <p:cNvPicPr>
              <a:picLocks noChangeAspect="1"/>
            </p:cNvPicPr>
            <p:nvPr/>
          </p:nvPicPr>
          <p:blipFill>
            <a:blip r:embed="rId2"/>
            <a:stretch>
              <a:fillRect/>
            </a:stretch>
          </p:blipFill>
          <p:spPr>
            <a:xfrm rot="10968868">
              <a:off x="1234848" y="5405194"/>
              <a:ext cx="57277" cy="82424"/>
            </a:xfrm>
            <a:prstGeom prst="rect">
              <a:avLst/>
            </a:prstGeom>
          </p:spPr>
        </p:pic>
        <p:pic>
          <p:nvPicPr>
            <p:cNvPr id="214" name="Imagem 213">
              <a:extLst>
                <a:ext uri="{FF2B5EF4-FFF2-40B4-BE49-F238E27FC236}">
                  <a16:creationId xmlns:a16="http://schemas.microsoft.com/office/drawing/2014/main" id="{B6B26571-6FFF-F5E5-F5BD-5083198B8DF2}"/>
                </a:ext>
              </a:extLst>
            </p:cNvPr>
            <p:cNvPicPr>
              <a:picLocks noChangeAspect="1"/>
            </p:cNvPicPr>
            <p:nvPr/>
          </p:nvPicPr>
          <p:blipFill>
            <a:blip r:embed="rId2"/>
            <a:stretch>
              <a:fillRect/>
            </a:stretch>
          </p:blipFill>
          <p:spPr>
            <a:xfrm rot="10968868">
              <a:off x="920512" y="5405194"/>
              <a:ext cx="57277" cy="82424"/>
            </a:xfrm>
            <a:prstGeom prst="rect">
              <a:avLst/>
            </a:prstGeom>
          </p:spPr>
        </p:pic>
        <p:pic>
          <p:nvPicPr>
            <p:cNvPr id="215" name="Imagem 214">
              <a:extLst>
                <a:ext uri="{FF2B5EF4-FFF2-40B4-BE49-F238E27FC236}">
                  <a16:creationId xmlns:a16="http://schemas.microsoft.com/office/drawing/2014/main" id="{8752DD8E-AC72-44BF-E732-337D62A9474F}"/>
                </a:ext>
              </a:extLst>
            </p:cNvPr>
            <p:cNvPicPr>
              <a:picLocks noChangeAspect="1"/>
            </p:cNvPicPr>
            <p:nvPr/>
          </p:nvPicPr>
          <p:blipFill>
            <a:blip r:embed="rId2"/>
            <a:stretch>
              <a:fillRect/>
            </a:stretch>
          </p:blipFill>
          <p:spPr>
            <a:xfrm rot="10968868">
              <a:off x="613174" y="5405194"/>
              <a:ext cx="57277" cy="82424"/>
            </a:xfrm>
            <a:prstGeom prst="rect">
              <a:avLst/>
            </a:prstGeom>
          </p:spPr>
        </p:pic>
        <p:pic>
          <p:nvPicPr>
            <p:cNvPr id="216" name="Imagem 215">
              <a:extLst>
                <a:ext uri="{FF2B5EF4-FFF2-40B4-BE49-F238E27FC236}">
                  <a16:creationId xmlns:a16="http://schemas.microsoft.com/office/drawing/2014/main" id="{C7904CA2-BB19-C878-174A-51012A5D56A8}"/>
                </a:ext>
              </a:extLst>
            </p:cNvPr>
            <p:cNvPicPr>
              <a:picLocks noChangeAspect="1"/>
            </p:cNvPicPr>
            <p:nvPr/>
          </p:nvPicPr>
          <p:blipFill>
            <a:blip r:embed="rId2"/>
            <a:stretch>
              <a:fillRect/>
            </a:stretch>
          </p:blipFill>
          <p:spPr>
            <a:xfrm rot="10968868">
              <a:off x="290923" y="5405194"/>
              <a:ext cx="57277" cy="82424"/>
            </a:xfrm>
            <a:prstGeom prst="rect">
              <a:avLst/>
            </a:prstGeom>
          </p:spPr>
        </p:pic>
        <p:pic>
          <p:nvPicPr>
            <p:cNvPr id="211" name="Imagem 210">
              <a:extLst>
                <a:ext uri="{FF2B5EF4-FFF2-40B4-BE49-F238E27FC236}">
                  <a16:creationId xmlns:a16="http://schemas.microsoft.com/office/drawing/2014/main" id="{D1499D41-D82E-783F-BED5-1B8AA1E1B6B5}"/>
                </a:ext>
              </a:extLst>
            </p:cNvPr>
            <p:cNvPicPr>
              <a:picLocks noChangeAspect="1"/>
            </p:cNvPicPr>
            <p:nvPr/>
          </p:nvPicPr>
          <p:blipFill>
            <a:blip r:embed="rId2"/>
            <a:stretch>
              <a:fillRect/>
            </a:stretch>
          </p:blipFill>
          <p:spPr>
            <a:xfrm rot="16200000">
              <a:off x="231086" y="5003752"/>
              <a:ext cx="57277" cy="82424"/>
            </a:xfrm>
            <a:prstGeom prst="rect">
              <a:avLst/>
            </a:prstGeom>
          </p:spPr>
        </p:pic>
        <p:pic>
          <p:nvPicPr>
            <p:cNvPr id="212" name="Imagem 211">
              <a:extLst>
                <a:ext uri="{FF2B5EF4-FFF2-40B4-BE49-F238E27FC236}">
                  <a16:creationId xmlns:a16="http://schemas.microsoft.com/office/drawing/2014/main" id="{76A04FCB-78B0-299E-4F62-667B76A1F8A8}"/>
                </a:ext>
              </a:extLst>
            </p:cNvPr>
            <p:cNvPicPr>
              <a:picLocks noChangeAspect="1"/>
            </p:cNvPicPr>
            <p:nvPr/>
          </p:nvPicPr>
          <p:blipFill>
            <a:blip r:embed="rId2"/>
            <a:stretch>
              <a:fillRect/>
            </a:stretch>
          </p:blipFill>
          <p:spPr>
            <a:xfrm rot="5400000">
              <a:off x="1356743" y="5234163"/>
              <a:ext cx="57277" cy="82424"/>
            </a:xfrm>
            <a:prstGeom prst="rect">
              <a:avLst/>
            </a:prstGeom>
          </p:spPr>
        </p:pic>
        <p:pic>
          <p:nvPicPr>
            <p:cNvPr id="208" name="Imagem 207">
              <a:extLst>
                <a:ext uri="{FF2B5EF4-FFF2-40B4-BE49-F238E27FC236}">
                  <a16:creationId xmlns:a16="http://schemas.microsoft.com/office/drawing/2014/main" id="{68C9024A-EDAD-D732-010E-2B850B7007A8}"/>
                </a:ext>
              </a:extLst>
            </p:cNvPr>
            <p:cNvPicPr>
              <a:picLocks noChangeAspect="1"/>
            </p:cNvPicPr>
            <p:nvPr/>
          </p:nvPicPr>
          <p:blipFill>
            <a:blip r:embed="rId2"/>
            <a:stretch>
              <a:fillRect/>
            </a:stretch>
          </p:blipFill>
          <p:spPr>
            <a:xfrm>
              <a:off x="385111" y="4858492"/>
              <a:ext cx="57277" cy="82424"/>
            </a:xfrm>
            <a:prstGeom prst="rect">
              <a:avLst/>
            </a:prstGeom>
          </p:spPr>
        </p:pic>
        <p:pic>
          <p:nvPicPr>
            <p:cNvPr id="209" name="Imagem 208">
              <a:extLst>
                <a:ext uri="{FF2B5EF4-FFF2-40B4-BE49-F238E27FC236}">
                  <a16:creationId xmlns:a16="http://schemas.microsoft.com/office/drawing/2014/main" id="{96C04698-0463-9EAB-D3B4-B4474C40D056}"/>
                </a:ext>
              </a:extLst>
            </p:cNvPr>
            <p:cNvPicPr>
              <a:picLocks noChangeAspect="1"/>
            </p:cNvPicPr>
            <p:nvPr/>
          </p:nvPicPr>
          <p:blipFill>
            <a:blip r:embed="rId2"/>
            <a:stretch>
              <a:fillRect/>
            </a:stretch>
          </p:blipFill>
          <p:spPr>
            <a:xfrm>
              <a:off x="770223" y="4858492"/>
              <a:ext cx="57277" cy="82424"/>
            </a:xfrm>
            <a:prstGeom prst="rect">
              <a:avLst/>
            </a:prstGeom>
          </p:spPr>
        </p:pic>
        <p:pic>
          <p:nvPicPr>
            <p:cNvPr id="210" name="Imagem 209">
              <a:extLst>
                <a:ext uri="{FF2B5EF4-FFF2-40B4-BE49-F238E27FC236}">
                  <a16:creationId xmlns:a16="http://schemas.microsoft.com/office/drawing/2014/main" id="{557BB805-A508-F671-6DE1-F53222BE5AE2}"/>
                </a:ext>
              </a:extLst>
            </p:cNvPr>
            <p:cNvPicPr>
              <a:picLocks noChangeAspect="1"/>
            </p:cNvPicPr>
            <p:nvPr/>
          </p:nvPicPr>
          <p:blipFill>
            <a:blip r:embed="rId2"/>
            <a:stretch>
              <a:fillRect/>
            </a:stretch>
          </p:blipFill>
          <p:spPr>
            <a:xfrm>
              <a:off x="1085402" y="4858492"/>
              <a:ext cx="57277" cy="82424"/>
            </a:xfrm>
            <a:prstGeom prst="rect">
              <a:avLst/>
            </a:prstGeom>
          </p:spPr>
        </p:pic>
        <p:sp>
          <p:nvSpPr>
            <p:cNvPr id="177" name="Retângulo 176">
              <a:extLst>
                <a:ext uri="{FF2B5EF4-FFF2-40B4-BE49-F238E27FC236}">
                  <a16:creationId xmlns:a16="http://schemas.microsoft.com/office/drawing/2014/main" id="{F3B62F4E-2B06-9AAF-C279-FD9E3BEAFB31}"/>
                </a:ext>
              </a:extLst>
            </p:cNvPr>
            <p:cNvSpPr/>
            <p:nvPr/>
          </p:nvSpPr>
          <p:spPr>
            <a:xfrm>
              <a:off x="280684" y="4932586"/>
              <a:ext cx="1073486" cy="47909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accent1">
                      <a:lumMod val="75000"/>
                    </a:schemeClr>
                  </a:solidFill>
                </a:rPr>
                <a:t>System </a:t>
              </a:r>
              <a:r>
                <a:rPr lang="en-US" sz="1200" dirty="0">
                  <a:solidFill>
                    <a:schemeClr val="accent1">
                      <a:lumMod val="75000"/>
                    </a:schemeClr>
                  </a:solidFill>
                </a:rPr>
                <a:t>Prototype</a:t>
              </a:r>
            </a:p>
          </p:txBody>
        </p:sp>
        <p:sp>
          <p:nvSpPr>
            <p:cNvPr id="188" name="Triângulo isósceles 187">
              <a:extLst>
                <a:ext uri="{FF2B5EF4-FFF2-40B4-BE49-F238E27FC236}">
                  <a16:creationId xmlns:a16="http://schemas.microsoft.com/office/drawing/2014/main" id="{DF2FE010-AC62-57C6-A2C4-9109A4EB1CF2}"/>
                </a:ext>
              </a:extLst>
            </p:cNvPr>
            <p:cNvSpPr/>
            <p:nvPr/>
          </p:nvSpPr>
          <p:spPr>
            <a:xfrm rot="19782234">
              <a:off x="121640" y="5301337"/>
              <a:ext cx="57019" cy="83587"/>
            </a:xfrm>
            <a:prstGeom prst="triangle">
              <a:avLst/>
            </a:prstGeom>
            <a:ln w="63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Triângulo isósceles 188">
              <a:extLst>
                <a:ext uri="{FF2B5EF4-FFF2-40B4-BE49-F238E27FC236}">
                  <a16:creationId xmlns:a16="http://schemas.microsoft.com/office/drawing/2014/main" id="{3B7FBBB8-807B-3B71-7540-30CEC5443276}"/>
                </a:ext>
              </a:extLst>
            </p:cNvPr>
            <p:cNvSpPr/>
            <p:nvPr/>
          </p:nvSpPr>
          <p:spPr>
            <a:xfrm rot="335596">
              <a:off x="267409" y="5502452"/>
              <a:ext cx="104306" cy="45036"/>
            </a:xfrm>
            <a:prstGeom prst="triangle">
              <a:avLst/>
            </a:prstGeom>
            <a:ln w="63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Triângulo isósceles 189">
              <a:extLst>
                <a:ext uri="{FF2B5EF4-FFF2-40B4-BE49-F238E27FC236}">
                  <a16:creationId xmlns:a16="http://schemas.microsoft.com/office/drawing/2014/main" id="{9800C5E9-D300-93BE-8E5F-D201FEDFDC07}"/>
                </a:ext>
              </a:extLst>
            </p:cNvPr>
            <p:cNvSpPr/>
            <p:nvPr/>
          </p:nvSpPr>
          <p:spPr>
            <a:xfrm rot="6122630">
              <a:off x="547486" y="4809438"/>
              <a:ext cx="62884" cy="45999"/>
            </a:xfrm>
            <a:prstGeom prst="triangle">
              <a:avLst/>
            </a:prstGeom>
            <a:ln w="63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Triângulo isósceles 190">
              <a:extLst>
                <a:ext uri="{FF2B5EF4-FFF2-40B4-BE49-F238E27FC236}">
                  <a16:creationId xmlns:a16="http://schemas.microsoft.com/office/drawing/2014/main" id="{44942535-01F8-CC07-F852-DD9355219828}"/>
                </a:ext>
              </a:extLst>
            </p:cNvPr>
            <p:cNvSpPr/>
            <p:nvPr/>
          </p:nvSpPr>
          <p:spPr>
            <a:xfrm rot="6122630">
              <a:off x="1375819" y="4841263"/>
              <a:ext cx="62884" cy="45999"/>
            </a:xfrm>
            <a:prstGeom prst="triangle">
              <a:avLst/>
            </a:prstGeom>
            <a:ln w="63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Triângulo isósceles 191">
              <a:extLst>
                <a:ext uri="{FF2B5EF4-FFF2-40B4-BE49-F238E27FC236}">
                  <a16:creationId xmlns:a16="http://schemas.microsoft.com/office/drawing/2014/main" id="{7A4512E7-EAD3-88E8-23E7-09B45071ED10}"/>
                </a:ext>
              </a:extLst>
            </p:cNvPr>
            <p:cNvSpPr/>
            <p:nvPr/>
          </p:nvSpPr>
          <p:spPr>
            <a:xfrm rot="8219667">
              <a:off x="1442262" y="5255892"/>
              <a:ext cx="49529" cy="45036"/>
            </a:xfrm>
            <a:prstGeom prst="triangle">
              <a:avLst/>
            </a:prstGeom>
            <a:ln w="63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Triângulo isósceles 192">
              <a:extLst>
                <a:ext uri="{FF2B5EF4-FFF2-40B4-BE49-F238E27FC236}">
                  <a16:creationId xmlns:a16="http://schemas.microsoft.com/office/drawing/2014/main" id="{146C6ED2-770F-AE60-F9AD-1ACBD4DD5E9B}"/>
                </a:ext>
              </a:extLst>
            </p:cNvPr>
            <p:cNvSpPr/>
            <p:nvPr/>
          </p:nvSpPr>
          <p:spPr>
            <a:xfrm rot="6122630">
              <a:off x="955232" y="4863392"/>
              <a:ext cx="54744" cy="58948"/>
            </a:xfrm>
            <a:prstGeom prst="triangle">
              <a:avLst/>
            </a:prstGeom>
            <a:ln w="63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2" name="Triângulo isósceles 101">
            <a:extLst>
              <a:ext uri="{FF2B5EF4-FFF2-40B4-BE49-F238E27FC236}">
                <a16:creationId xmlns:a16="http://schemas.microsoft.com/office/drawing/2014/main" id="{1384D552-9B34-81BC-CD8A-62372A772C71}"/>
              </a:ext>
            </a:extLst>
          </p:cNvPr>
          <p:cNvSpPr/>
          <p:nvPr/>
        </p:nvSpPr>
        <p:spPr>
          <a:xfrm rot="10800000">
            <a:off x="1968152" y="3535655"/>
            <a:ext cx="2564500" cy="17517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 name="Agrupar 103">
            <a:extLst>
              <a:ext uri="{FF2B5EF4-FFF2-40B4-BE49-F238E27FC236}">
                <a16:creationId xmlns:a16="http://schemas.microsoft.com/office/drawing/2014/main" id="{B9181C6E-CD88-32DD-3018-D6DE842CE5E7}"/>
              </a:ext>
            </a:extLst>
          </p:cNvPr>
          <p:cNvGrpSpPr/>
          <p:nvPr/>
        </p:nvGrpSpPr>
        <p:grpSpPr>
          <a:xfrm>
            <a:off x="1874521" y="1845017"/>
            <a:ext cx="2728384" cy="1602176"/>
            <a:chOff x="1950721" y="3588417"/>
            <a:chExt cx="2728384" cy="1582802"/>
          </a:xfrm>
        </p:grpSpPr>
        <p:sp>
          <p:nvSpPr>
            <p:cNvPr id="52" name="Retângulo 51">
              <a:extLst>
                <a:ext uri="{FF2B5EF4-FFF2-40B4-BE49-F238E27FC236}">
                  <a16:creationId xmlns:a16="http://schemas.microsoft.com/office/drawing/2014/main" id="{C4F34BA1-B65A-AD8B-2BE7-469C7E1603DF}"/>
                </a:ext>
              </a:extLst>
            </p:cNvPr>
            <p:cNvSpPr/>
            <p:nvPr/>
          </p:nvSpPr>
          <p:spPr>
            <a:xfrm>
              <a:off x="3320873" y="3633788"/>
              <a:ext cx="1281608" cy="147987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Model Checking</a:t>
              </a:r>
            </a:p>
          </p:txBody>
        </p:sp>
        <p:sp>
          <p:nvSpPr>
            <p:cNvPr id="53" name="Retângulo 52">
              <a:extLst>
                <a:ext uri="{FF2B5EF4-FFF2-40B4-BE49-F238E27FC236}">
                  <a16:creationId xmlns:a16="http://schemas.microsoft.com/office/drawing/2014/main" id="{1BAB27D4-AB00-E18C-5D8F-72C702E810F1}"/>
                </a:ext>
              </a:extLst>
            </p:cNvPr>
            <p:cNvSpPr/>
            <p:nvPr/>
          </p:nvSpPr>
          <p:spPr>
            <a:xfrm>
              <a:off x="2033275" y="4052106"/>
              <a:ext cx="925586" cy="7039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CGM</a:t>
              </a:r>
            </a:p>
          </p:txBody>
        </p:sp>
        <p:sp>
          <p:nvSpPr>
            <p:cNvPr id="54" name="Retângulo 53">
              <a:extLst>
                <a:ext uri="{FF2B5EF4-FFF2-40B4-BE49-F238E27FC236}">
                  <a16:creationId xmlns:a16="http://schemas.microsoft.com/office/drawing/2014/main" id="{6F183B03-01C8-359A-28DA-FE36D0934D07}"/>
                </a:ext>
              </a:extLst>
            </p:cNvPr>
            <p:cNvSpPr/>
            <p:nvPr/>
          </p:nvSpPr>
          <p:spPr>
            <a:xfrm>
              <a:off x="3432328" y="3871289"/>
              <a:ext cx="1066962" cy="42854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75000"/>
                    </a:schemeClr>
                  </a:solidFill>
                </a:rPr>
                <a:t>System Properties</a:t>
              </a:r>
            </a:p>
          </p:txBody>
        </p:sp>
        <p:sp>
          <p:nvSpPr>
            <p:cNvPr id="55" name="Retângulo 54">
              <a:extLst>
                <a:ext uri="{FF2B5EF4-FFF2-40B4-BE49-F238E27FC236}">
                  <a16:creationId xmlns:a16="http://schemas.microsoft.com/office/drawing/2014/main" id="{1070A83C-93BB-ADE1-37D8-BD73198B47BE}"/>
                </a:ext>
              </a:extLst>
            </p:cNvPr>
            <p:cNvSpPr/>
            <p:nvPr/>
          </p:nvSpPr>
          <p:spPr>
            <a:xfrm>
              <a:off x="3432328" y="4517792"/>
              <a:ext cx="1066962" cy="48636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accent1">
                      <a:lumMod val="75000"/>
                    </a:schemeClr>
                  </a:solidFill>
                </a:rPr>
                <a:t>System Model</a:t>
              </a:r>
            </a:p>
          </p:txBody>
        </p:sp>
        <p:sp>
          <p:nvSpPr>
            <p:cNvPr id="78" name="Triângulo isósceles 77">
              <a:extLst>
                <a:ext uri="{FF2B5EF4-FFF2-40B4-BE49-F238E27FC236}">
                  <a16:creationId xmlns:a16="http://schemas.microsoft.com/office/drawing/2014/main" id="{9AEC70AF-2DF8-D465-EEFA-F57A0E72D58E}"/>
                </a:ext>
              </a:extLst>
            </p:cNvPr>
            <p:cNvSpPr/>
            <p:nvPr/>
          </p:nvSpPr>
          <p:spPr>
            <a:xfrm rot="5400000">
              <a:off x="2811905" y="4345231"/>
              <a:ext cx="703978"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tângulo 102">
              <a:extLst>
                <a:ext uri="{FF2B5EF4-FFF2-40B4-BE49-F238E27FC236}">
                  <a16:creationId xmlns:a16="http://schemas.microsoft.com/office/drawing/2014/main" id="{B8B2B362-F829-1A63-987E-BD0510338969}"/>
                </a:ext>
              </a:extLst>
            </p:cNvPr>
            <p:cNvSpPr/>
            <p:nvPr/>
          </p:nvSpPr>
          <p:spPr>
            <a:xfrm>
              <a:off x="1950721" y="3588417"/>
              <a:ext cx="2728384" cy="1582802"/>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pt-BR" sz="1100" dirty="0">
                <a:solidFill>
                  <a:srgbClr val="2F5597"/>
                </a:solidFill>
              </a:endParaRPr>
            </a:p>
          </p:txBody>
        </p:sp>
      </p:grpSp>
      <p:sp>
        <p:nvSpPr>
          <p:cNvPr id="142" name="Retângulo 141">
            <a:extLst>
              <a:ext uri="{FF2B5EF4-FFF2-40B4-BE49-F238E27FC236}">
                <a16:creationId xmlns:a16="http://schemas.microsoft.com/office/drawing/2014/main" id="{70095F39-D8AC-C2D3-7B8F-543742D7968F}"/>
              </a:ext>
            </a:extLst>
          </p:cNvPr>
          <p:cNvSpPr/>
          <p:nvPr/>
        </p:nvSpPr>
        <p:spPr>
          <a:xfrm>
            <a:off x="7193766" y="1791690"/>
            <a:ext cx="1906017" cy="164176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Negative Selection</a:t>
            </a:r>
          </a:p>
        </p:txBody>
      </p:sp>
      <p:sp>
        <p:nvSpPr>
          <p:cNvPr id="146" name="Retângulo 145">
            <a:extLst>
              <a:ext uri="{FF2B5EF4-FFF2-40B4-BE49-F238E27FC236}">
                <a16:creationId xmlns:a16="http://schemas.microsoft.com/office/drawing/2014/main" id="{95553517-568B-E985-BA39-AE2700AD8A37}"/>
              </a:ext>
            </a:extLst>
          </p:cNvPr>
          <p:cNvSpPr/>
          <p:nvPr/>
        </p:nvSpPr>
        <p:spPr>
          <a:xfrm>
            <a:off x="6076431" y="2018396"/>
            <a:ext cx="730230" cy="561145"/>
          </a:xfrm>
          <a:prstGeom prst="rect">
            <a:avLst/>
          </a:prstGeom>
          <a:solidFill>
            <a:srgbClr val="A4D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1482AC"/>
                </a:solidFill>
              </a:rPr>
              <a:t>Data Labeling</a:t>
            </a:r>
          </a:p>
        </p:txBody>
      </p:sp>
      <p:sp>
        <p:nvSpPr>
          <p:cNvPr id="149" name="Triângulo isósceles 148">
            <a:extLst>
              <a:ext uri="{FF2B5EF4-FFF2-40B4-BE49-F238E27FC236}">
                <a16:creationId xmlns:a16="http://schemas.microsoft.com/office/drawing/2014/main" id="{9C43BACE-F29C-9B80-3376-591129FB70E7}"/>
              </a:ext>
            </a:extLst>
          </p:cNvPr>
          <p:cNvSpPr/>
          <p:nvPr/>
        </p:nvSpPr>
        <p:spPr>
          <a:xfrm rot="5400000">
            <a:off x="6634395" y="2205877"/>
            <a:ext cx="755086"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riângulo isósceles 149">
            <a:extLst>
              <a:ext uri="{FF2B5EF4-FFF2-40B4-BE49-F238E27FC236}">
                <a16:creationId xmlns:a16="http://schemas.microsoft.com/office/drawing/2014/main" id="{43A12A27-2C4C-B322-3E01-D4065CC67EB9}"/>
              </a:ext>
            </a:extLst>
          </p:cNvPr>
          <p:cNvSpPr/>
          <p:nvPr/>
        </p:nvSpPr>
        <p:spPr>
          <a:xfrm rot="10800000">
            <a:off x="7751160" y="2644494"/>
            <a:ext cx="791228" cy="6300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tângulo 151">
            <a:extLst>
              <a:ext uri="{FF2B5EF4-FFF2-40B4-BE49-F238E27FC236}">
                <a16:creationId xmlns:a16="http://schemas.microsoft.com/office/drawing/2014/main" id="{1EFB4517-F2F9-A6CD-51FD-36DFC015C06F}"/>
              </a:ext>
            </a:extLst>
          </p:cNvPr>
          <p:cNvSpPr/>
          <p:nvPr/>
        </p:nvSpPr>
        <p:spPr>
          <a:xfrm>
            <a:off x="5048275" y="1567111"/>
            <a:ext cx="4119560" cy="1954586"/>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100" dirty="0">
                <a:solidFill>
                  <a:srgbClr val="2F5597"/>
                </a:solidFill>
              </a:rPr>
              <a:t>B. </a:t>
            </a:r>
            <a:r>
              <a:rPr lang="en-US" sz="1100" dirty="0">
                <a:solidFill>
                  <a:srgbClr val="2F5597"/>
                </a:solidFill>
              </a:rPr>
              <a:t>Adaptive Immunity Through Learning</a:t>
            </a:r>
            <a:endParaRPr lang="pt-BR" sz="1100" dirty="0">
              <a:solidFill>
                <a:srgbClr val="2F5597"/>
              </a:solidFill>
            </a:endParaRPr>
          </a:p>
        </p:txBody>
      </p:sp>
      <p:sp>
        <p:nvSpPr>
          <p:cNvPr id="6" name="Triângulo isósceles 5">
            <a:extLst>
              <a:ext uri="{FF2B5EF4-FFF2-40B4-BE49-F238E27FC236}">
                <a16:creationId xmlns:a16="http://schemas.microsoft.com/office/drawing/2014/main" id="{DC088ECF-AB64-B8C6-4344-8BD969CD4D96}"/>
              </a:ext>
            </a:extLst>
          </p:cNvPr>
          <p:cNvSpPr/>
          <p:nvPr/>
        </p:nvSpPr>
        <p:spPr>
          <a:xfrm rot="19782234">
            <a:off x="1966535" y="3877179"/>
            <a:ext cx="114747" cy="17181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iângulo isósceles 6">
            <a:extLst>
              <a:ext uri="{FF2B5EF4-FFF2-40B4-BE49-F238E27FC236}">
                <a16:creationId xmlns:a16="http://schemas.microsoft.com/office/drawing/2014/main" id="{17B5C969-8EAE-199D-3021-74275A4F1B36}"/>
              </a:ext>
            </a:extLst>
          </p:cNvPr>
          <p:cNvSpPr/>
          <p:nvPr/>
        </p:nvSpPr>
        <p:spPr>
          <a:xfrm rot="335596">
            <a:off x="1949939" y="4802785"/>
            <a:ext cx="172782" cy="7619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ângulo isósceles 7">
            <a:extLst>
              <a:ext uri="{FF2B5EF4-FFF2-40B4-BE49-F238E27FC236}">
                <a16:creationId xmlns:a16="http://schemas.microsoft.com/office/drawing/2014/main" id="{29041CA9-93F1-E36B-61FE-CEFEBAF58261}"/>
              </a:ext>
            </a:extLst>
          </p:cNvPr>
          <p:cNvSpPr/>
          <p:nvPr/>
        </p:nvSpPr>
        <p:spPr>
          <a:xfrm rot="6122630">
            <a:off x="1991058" y="4454803"/>
            <a:ext cx="90543" cy="64844"/>
          </a:xfrm>
          <a:prstGeom prst="triangle">
            <a:avLst/>
          </a:prstGeom>
          <a:ln w="63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iângulo isósceles 8">
            <a:extLst>
              <a:ext uri="{FF2B5EF4-FFF2-40B4-BE49-F238E27FC236}">
                <a16:creationId xmlns:a16="http://schemas.microsoft.com/office/drawing/2014/main" id="{55ECFE3E-F2BC-8D7F-2547-26ABD94F48B7}"/>
              </a:ext>
            </a:extLst>
          </p:cNvPr>
          <p:cNvSpPr/>
          <p:nvPr/>
        </p:nvSpPr>
        <p:spPr>
          <a:xfrm rot="6122630">
            <a:off x="2202027" y="4016169"/>
            <a:ext cx="62578" cy="45719"/>
          </a:xfrm>
          <a:prstGeom prst="triangle">
            <a:avLst/>
          </a:prstGeom>
          <a:ln w="63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ângulo isósceles 9">
            <a:extLst>
              <a:ext uri="{FF2B5EF4-FFF2-40B4-BE49-F238E27FC236}">
                <a16:creationId xmlns:a16="http://schemas.microsoft.com/office/drawing/2014/main" id="{AD20C5FC-9FB2-2866-50DC-2EFB3D7B3551}"/>
              </a:ext>
            </a:extLst>
          </p:cNvPr>
          <p:cNvSpPr/>
          <p:nvPr/>
        </p:nvSpPr>
        <p:spPr>
          <a:xfrm rot="6122630">
            <a:off x="3378083" y="4898291"/>
            <a:ext cx="112523" cy="11863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ipse 10">
            <a:extLst>
              <a:ext uri="{FF2B5EF4-FFF2-40B4-BE49-F238E27FC236}">
                <a16:creationId xmlns:a16="http://schemas.microsoft.com/office/drawing/2014/main" id="{63E472C8-A35A-A3BD-B110-E0986497B8C2}"/>
              </a:ext>
            </a:extLst>
          </p:cNvPr>
          <p:cNvSpPr/>
          <p:nvPr/>
        </p:nvSpPr>
        <p:spPr>
          <a:xfrm>
            <a:off x="2197800" y="4754276"/>
            <a:ext cx="147661" cy="1020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ipse 11">
            <a:extLst>
              <a:ext uri="{FF2B5EF4-FFF2-40B4-BE49-F238E27FC236}">
                <a16:creationId xmlns:a16="http://schemas.microsoft.com/office/drawing/2014/main" id="{B15660DB-63CA-5161-2973-76B293835D88}"/>
              </a:ext>
            </a:extLst>
          </p:cNvPr>
          <p:cNvSpPr/>
          <p:nvPr/>
        </p:nvSpPr>
        <p:spPr>
          <a:xfrm>
            <a:off x="2646401" y="5353442"/>
            <a:ext cx="147661"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ágrima 12">
            <a:extLst>
              <a:ext uri="{FF2B5EF4-FFF2-40B4-BE49-F238E27FC236}">
                <a16:creationId xmlns:a16="http://schemas.microsoft.com/office/drawing/2014/main" id="{B00DE96D-26F4-3D60-CAF9-34D0BF2B3F74}"/>
              </a:ext>
            </a:extLst>
          </p:cNvPr>
          <p:cNvSpPr/>
          <p:nvPr/>
        </p:nvSpPr>
        <p:spPr>
          <a:xfrm>
            <a:off x="3530756" y="5465541"/>
            <a:ext cx="45719" cy="79364"/>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ipse 13">
            <a:extLst>
              <a:ext uri="{FF2B5EF4-FFF2-40B4-BE49-F238E27FC236}">
                <a16:creationId xmlns:a16="http://schemas.microsoft.com/office/drawing/2014/main" id="{348DF8D1-FAAB-C928-3F7B-455286F33803}"/>
              </a:ext>
            </a:extLst>
          </p:cNvPr>
          <p:cNvSpPr/>
          <p:nvPr/>
        </p:nvSpPr>
        <p:spPr>
          <a:xfrm>
            <a:off x="2320471" y="4986604"/>
            <a:ext cx="49979" cy="80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ipse 14">
            <a:extLst>
              <a:ext uri="{FF2B5EF4-FFF2-40B4-BE49-F238E27FC236}">
                <a16:creationId xmlns:a16="http://schemas.microsoft.com/office/drawing/2014/main" id="{69776333-C771-DDFC-9AEE-A529EF336955}"/>
              </a:ext>
            </a:extLst>
          </p:cNvPr>
          <p:cNvSpPr/>
          <p:nvPr/>
        </p:nvSpPr>
        <p:spPr>
          <a:xfrm>
            <a:off x="2345460" y="5313399"/>
            <a:ext cx="49979" cy="80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ipse 15">
            <a:extLst>
              <a:ext uri="{FF2B5EF4-FFF2-40B4-BE49-F238E27FC236}">
                <a16:creationId xmlns:a16="http://schemas.microsoft.com/office/drawing/2014/main" id="{42A326F3-1F77-23E6-46C9-51EFA4C678D6}"/>
              </a:ext>
            </a:extLst>
          </p:cNvPr>
          <p:cNvSpPr/>
          <p:nvPr/>
        </p:nvSpPr>
        <p:spPr>
          <a:xfrm>
            <a:off x="2401243" y="4254896"/>
            <a:ext cx="45719" cy="553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tângulo 16">
            <a:extLst>
              <a:ext uri="{FF2B5EF4-FFF2-40B4-BE49-F238E27FC236}">
                <a16:creationId xmlns:a16="http://schemas.microsoft.com/office/drawing/2014/main" id="{4DD53DDA-5379-5BA8-9F16-379DD53D8154}"/>
              </a:ext>
            </a:extLst>
          </p:cNvPr>
          <p:cNvSpPr/>
          <p:nvPr/>
        </p:nvSpPr>
        <p:spPr>
          <a:xfrm>
            <a:off x="2145872" y="4289473"/>
            <a:ext cx="5192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tângulo 17">
            <a:extLst>
              <a:ext uri="{FF2B5EF4-FFF2-40B4-BE49-F238E27FC236}">
                <a16:creationId xmlns:a16="http://schemas.microsoft.com/office/drawing/2014/main" id="{DE2E206C-955E-A97E-EED8-D0185A311170}"/>
              </a:ext>
            </a:extLst>
          </p:cNvPr>
          <p:cNvSpPr/>
          <p:nvPr/>
        </p:nvSpPr>
        <p:spPr>
          <a:xfrm>
            <a:off x="2554555" y="5070479"/>
            <a:ext cx="102580" cy="5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tângulo 18">
            <a:extLst>
              <a:ext uri="{FF2B5EF4-FFF2-40B4-BE49-F238E27FC236}">
                <a16:creationId xmlns:a16="http://schemas.microsoft.com/office/drawing/2014/main" id="{F5BAF18D-3B16-5F35-A99D-8A5EB0DD07A7}"/>
              </a:ext>
            </a:extLst>
          </p:cNvPr>
          <p:cNvSpPr/>
          <p:nvPr/>
        </p:nvSpPr>
        <p:spPr>
          <a:xfrm>
            <a:off x="2036329" y="5080532"/>
            <a:ext cx="102580" cy="5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iângulo isósceles 19">
            <a:extLst>
              <a:ext uri="{FF2B5EF4-FFF2-40B4-BE49-F238E27FC236}">
                <a16:creationId xmlns:a16="http://schemas.microsoft.com/office/drawing/2014/main" id="{448156AF-FFC1-03F2-3060-B57B659E5F26}"/>
              </a:ext>
            </a:extLst>
          </p:cNvPr>
          <p:cNvSpPr/>
          <p:nvPr/>
        </p:nvSpPr>
        <p:spPr>
          <a:xfrm rot="7780171">
            <a:off x="2977077" y="5034269"/>
            <a:ext cx="90543" cy="64844"/>
          </a:xfrm>
          <a:prstGeom prst="triangle">
            <a:avLst/>
          </a:prstGeom>
          <a:ln w="63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iângulo isósceles 20">
            <a:extLst>
              <a:ext uri="{FF2B5EF4-FFF2-40B4-BE49-F238E27FC236}">
                <a16:creationId xmlns:a16="http://schemas.microsoft.com/office/drawing/2014/main" id="{D6E55643-DB61-15BC-694B-6B91DBEE1B39}"/>
              </a:ext>
            </a:extLst>
          </p:cNvPr>
          <p:cNvSpPr/>
          <p:nvPr/>
        </p:nvSpPr>
        <p:spPr>
          <a:xfrm rot="19782234">
            <a:off x="3088465" y="5245350"/>
            <a:ext cx="114747" cy="17181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iângulo isósceles 21">
            <a:extLst>
              <a:ext uri="{FF2B5EF4-FFF2-40B4-BE49-F238E27FC236}">
                <a16:creationId xmlns:a16="http://schemas.microsoft.com/office/drawing/2014/main" id="{FDEDB79E-B50A-9C16-4C94-BA3BA0564F18}"/>
              </a:ext>
            </a:extLst>
          </p:cNvPr>
          <p:cNvSpPr/>
          <p:nvPr/>
        </p:nvSpPr>
        <p:spPr>
          <a:xfrm rot="335596">
            <a:off x="3591621" y="5164631"/>
            <a:ext cx="172782" cy="7619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iângulo isósceles 22">
            <a:extLst>
              <a:ext uri="{FF2B5EF4-FFF2-40B4-BE49-F238E27FC236}">
                <a16:creationId xmlns:a16="http://schemas.microsoft.com/office/drawing/2014/main" id="{88164463-4097-641D-0396-830C98297FFC}"/>
              </a:ext>
            </a:extLst>
          </p:cNvPr>
          <p:cNvSpPr/>
          <p:nvPr/>
        </p:nvSpPr>
        <p:spPr>
          <a:xfrm rot="6122630">
            <a:off x="3886844" y="5435859"/>
            <a:ext cx="90543" cy="64844"/>
          </a:xfrm>
          <a:prstGeom prst="triangle">
            <a:avLst/>
          </a:prstGeom>
          <a:ln w="63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tângulo 23">
            <a:extLst>
              <a:ext uri="{FF2B5EF4-FFF2-40B4-BE49-F238E27FC236}">
                <a16:creationId xmlns:a16="http://schemas.microsoft.com/office/drawing/2014/main" id="{FB0E396E-CDCE-25C8-2D92-72F41A165CBC}"/>
              </a:ext>
            </a:extLst>
          </p:cNvPr>
          <p:cNvSpPr/>
          <p:nvPr/>
        </p:nvSpPr>
        <p:spPr>
          <a:xfrm>
            <a:off x="2919768" y="5576482"/>
            <a:ext cx="102580" cy="5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3" name="Agrupar 112">
            <a:extLst>
              <a:ext uri="{FF2B5EF4-FFF2-40B4-BE49-F238E27FC236}">
                <a16:creationId xmlns:a16="http://schemas.microsoft.com/office/drawing/2014/main" id="{FDA02BD6-DB78-7163-0917-59E18C44EA5E}"/>
              </a:ext>
            </a:extLst>
          </p:cNvPr>
          <p:cNvGrpSpPr/>
          <p:nvPr/>
        </p:nvGrpSpPr>
        <p:grpSpPr>
          <a:xfrm rot="21108276">
            <a:off x="4096770" y="4288838"/>
            <a:ext cx="183489" cy="90200"/>
            <a:chOff x="4157231" y="4328032"/>
            <a:chExt cx="123028" cy="51005"/>
          </a:xfrm>
        </p:grpSpPr>
        <p:pic>
          <p:nvPicPr>
            <p:cNvPr id="46" name="Imagem 45">
              <a:extLst>
                <a:ext uri="{FF2B5EF4-FFF2-40B4-BE49-F238E27FC236}">
                  <a16:creationId xmlns:a16="http://schemas.microsoft.com/office/drawing/2014/main" id="{5CDF42C6-27B9-49F1-FFB8-AB5B15A3C5FF}"/>
                </a:ext>
              </a:extLst>
            </p:cNvPr>
            <p:cNvPicPr>
              <a:picLocks noChangeAspect="1"/>
            </p:cNvPicPr>
            <p:nvPr/>
          </p:nvPicPr>
          <p:blipFill>
            <a:blip r:embed="rId2"/>
            <a:stretch>
              <a:fillRect/>
            </a:stretch>
          </p:blipFill>
          <p:spPr>
            <a:xfrm rot="4415556">
              <a:off x="4167267" y="4323282"/>
              <a:ext cx="45719" cy="65792"/>
            </a:xfrm>
            <a:prstGeom prst="rect">
              <a:avLst/>
            </a:prstGeom>
          </p:spPr>
        </p:pic>
        <p:sp>
          <p:nvSpPr>
            <p:cNvPr id="47" name="Triângulo isósceles 46">
              <a:extLst>
                <a:ext uri="{FF2B5EF4-FFF2-40B4-BE49-F238E27FC236}">
                  <a16:creationId xmlns:a16="http://schemas.microsoft.com/office/drawing/2014/main" id="{802CF869-352D-74D0-66BA-428AF9B2EA83}"/>
                </a:ext>
              </a:extLst>
            </p:cNvPr>
            <p:cNvSpPr/>
            <p:nvPr/>
          </p:nvSpPr>
          <p:spPr>
            <a:xfrm rot="8219667">
              <a:off x="4230730" y="4328032"/>
              <a:ext cx="49529" cy="45036"/>
            </a:xfrm>
            <a:prstGeom prst="triangle">
              <a:avLst/>
            </a:prstGeom>
            <a:ln w="63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Agrupar 79">
            <a:extLst>
              <a:ext uri="{FF2B5EF4-FFF2-40B4-BE49-F238E27FC236}">
                <a16:creationId xmlns:a16="http://schemas.microsoft.com/office/drawing/2014/main" id="{970DBACF-31D3-A2E2-B562-7A3D8AD59A50}"/>
              </a:ext>
            </a:extLst>
          </p:cNvPr>
          <p:cNvGrpSpPr/>
          <p:nvPr/>
        </p:nvGrpSpPr>
        <p:grpSpPr>
          <a:xfrm>
            <a:off x="3850243" y="4325047"/>
            <a:ext cx="123028" cy="51005"/>
            <a:chOff x="4838539" y="4396911"/>
            <a:chExt cx="123028" cy="51005"/>
          </a:xfrm>
        </p:grpSpPr>
        <p:pic>
          <p:nvPicPr>
            <p:cNvPr id="81" name="Imagem 80">
              <a:extLst>
                <a:ext uri="{FF2B5EF4-FFF2-40B4-BE49-F238E27FC236}">
                  <a16:creationId xmlns:a16="http://schemas.microsoft.com/office/drawing/2014/main" id="{6C08E3D3-3ADC-36CA-C261-7C3D60A80D81}"/>
                </a:ext>
              </a:extLst>
            </p:cNvPr>
            <p:cNvPicPr>
              <a:picLocks noChangeAspect="1"/>
            </p:cNvPicPr>
            <p:nvPr/>
          </p:nvPicPr>
          <p:blipFill>
            <a:blip r:embed="rId2"/>
            <a:stretch>
              <a:fillRect/>
            </a:stretch>
          </p:blipFill>
          <p:spPr>
            <a:xfrm rot="4415556">
              <a:off x="4848575" y="4392161"/>
              <a:ext cx="45719" cy="65792"/>
            </a:xfrm>
            <a:prstGeom prst="rect">
              <a:avLst/>
            </a:prstGeom>
          </p:spPr>
        </p:pic>
        <p:sp>
          <p:nvSpPr>
            <p:cNvPr id="82" name="Triângulo isósceles 81">
              <a:extLst>
                <a:ext uri="{FF2B5EF4-FFF2-40B4-BE49-F238E27FC236}">
                  <a16:creationId xmlns:a16="http://schemas.microsoft.com/office/drawing/2014/main" id="{A8E0797A-6A60-427A-E8E1-1A1AC7461744}"/>
                </a:ext>
              </a:extLst>
            </p:cNvPr>
            <p:cNvSpPr/>
            <p:nvPr/>
          </p:nvSpPr>
          <p:spPr>
            <a:xfrm rot="8219667">
              <a:off x="4912038" y="4396911"/>
              <a:ext cx="49529" cy="45036"/>
            </a:xfrm>
            <a:prstGeom prst="triangle">
              <a:avLst/>
            </a:prstGeom>
            <a:ln w="63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Agrupar 121">
            <a:extLst>
              <a:ext uri="{FF2B5EF4-FFF2-40B4-BE49-F238E27FC236}">
                <a16:creationId xmlns:a16="http://schemas.microsoft.com/office/drawing/2014/main" id="{0F726857-17BB-6637-A3E3-CD6695E52B8D}"/>
              </a:ext>
            </a:extLst>
          </p:cNvPr>
          <p:cNvGrpSpPr/>
          <p:nvPr/>
        </p:nvGrpSpPr>
        <p:grpSpPr>
          <a:xfrm>
            <a:off x="5463579" y="2755263"/>
            <a:ext cx="128626" cy="183469"/>
            <a:chOff x="5488909" y="2768705"/>
            <a:chExt cx="79649" cy="113609"/>
          </a:xfrm>
        </p:grpSpPr>
        <p:pic>
          <p:nvPicPr>
            <p:cNvPr id="93" name="Imagem 92">
              <a:extLst>
                <a:ext uri="{FF2B5EF4-FFF2-40B4-BE49-F238E27FC236}">
                  <a16:creationId xmlns:a16="http://schemas.microsoft.com/office/drawing/2014/main" id="{67284FB8-9399-406F-15DC-6BEB6811AA12}"/>
                </a:ext>
              </a:extLst>
            </p:cNvPr>
            <p:cNvPicPr>
              <a:picLocks noChangeAspect="1"/>
            </p:cNvPicPr>
            <p:nvPr/>
          </p:nvPicPr>
          <p:blipFill>
            <a:blip r:embed="rId2"/>
            <a:stretch>
              <a:fillRect/>
            </a:stretch>
          </p:blipFill>
          <p:spPr>
            <a:xfrm rot="1200148">
              <a:off x="5488909" y="2816522"/>
              <a:ext cx="45719" cy="65792"/>
            </a:xfrm>
            <a:prstGeom prst="rect">
              <a:avLst/>
            </a:prstGeom>
          </p:spPr>
        </p:pic>
        <p:sp>
          <p:nvSpPr>
            <p:cNvPr id="94" name="Triângulo isósceles 93">
              <a:extLst>
                <a:ext uri="{FF2B5EF4-FFF2-40B4-BE49-F238E27FC236}">
                  <a16:creationId xmlns:a16="http://schemas.microsoft.com/office/drawing/2014/main" id="{4B455DB2-21A5-A794-D638-3C90E29414DF}"/>
                </a:ext>
              </a:extLst>
            </p:cNvPr>
            <p:cNvSpPr/>
            <p:nvPr/>
          </p:nvSpPr>
          <p:spPr>
            <a:xfrm rot="5004259">
              <a:off x="5521275" y="2770952"/>
              <a:ext cx="49529" cy="45036"/>
            </a:xfrm>
            <a:prstGeom prst="triangle">
              <a:avLst/>
            </a:prstGeom>
            <a:ln w="63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1" name="Retângulo 100">
            <a:extLst>
              <a:ext uri="{FF2B5EF4-FFF2-40B4-BE49-F238E27FC236}">
                <a16:creationId xmlns:a16="http://schemas.microsoft.com/office/drawing/2014/main" id="{1AACCF88-2E9C-8478-7B53-12997B11CEFC}"/>
              </a:ext>
            </a:extLst>
          </p:cNvPr>
          <p:cNvSpPr/>
          <p:nvPr/>
        </p:nvSpPr>
        <p:spPr>
          <a:xfrm>
            <a:off x="5193982" y="2018396"/>
            <a:ext cx="837282" cy="561145"/>
          </a:xfrm>
          <a:prstGeom prst="rect">
            <a:avLst/>
          </a:prstGeom>
          <a:solidFill>
            <a:srgbClr val="A4D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1482AC"/>
                </a:solidFill>
              </a:rPr>
              <a:t>Data Processing</a:t>
            </a:r>
          </a:p>
        </p:txBody>
      </p:sp>
      <p:sp>
        <p:nvSpPr>
          <p:cNvPr id="105" name="Retângulo 104">
            <a:extLst>
              <a:ext uri="{FF2B5EF4-FFF2-40B4-BE49-F238E27FC236}">
                <a16:creationId xmlns:a16="http://schemas.microsoft.com/office/drawing/2014/main" id="{A2682801-3FF4-EB87-CD09-0E0755F51E4A}"/>
              </a:ext>
            </a:extLst>
          </p:cNvPr>
          <p:cNvSpPr/>
          <p:nvPr/>
        </p:nvSpPr>
        <p:spPr>
          <a:xfrm>
            <a:off x="7259634" y="2018396"/>
            <a:ext cx="845850" cy="561145"/>
          </a:xfrm>
          <a:prstGeom prst="rect">
            <a:avLst/>
          </a:prstGeom>
          <a:solidFill>
            <a:srgbClr val="A4D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1482AC"/>
                </a:solidFill>
              </a:rPr>
              <a:t>Detector Generation</a:t>
            </a:r>
          </a:p>
        </p:txBody>
      </p:sp>
      <p:sp>
        <p:nvSpPr>
          <p:cNvPr id="108" name="Retângulo 107">
            <a:extLst>
              <a:ext uri="{FF2B5EF4-FFF2-40B4-BE49-F238E27FC236}">
                <a16:creationId xmlns:a16="http://schemas.microsoft.com/office/drawing/2014/main" id="{9804F202-41CB-8F7A-57CF-D0E6A74CEDE6}"/>
              </a:ext>
            </a:extLst>
          </p:cNvPr>
          <p:cNvSpPr/>
          <p:nvPr/>
        </p:nvSpPr>
        <p:spPr>
          <a:xfrm>
            <a:off x="8193273" y="2025771"/>
            <a:ext cx="845850" cy="561145"/>
          </a:xfrm>
          <a:prstGeom prst="rect">
            <a:avLst/>
          </a:prstGeom>
          <a:solidFill>
            <a:srgbClr val="A4D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1482AC"/>
                </a:solidFill>
              </a:rPr>
              <a:t>Pattern Analysis</a:t>
            </a:r>
          </a:p>
        </p:txBody>
      </p:sp>
      <p:sp>
        <p:nvSpPr>
          <p:cNvPr id="117" name="Lágrima 116">
            <a:extLst>
              <a:ext uri="{FF2B5EF4-FFF2-40B4-BE49-F238E27FC236}">
                <a16:creationId xmlns:a16="http://schemas.microsoft.com/office/drawing/2014/main" id="{9A0A4238-AA3E-A78C-E523-56ED4288D51A}"/>
              </a:ext>
            </a:extLst>
          </p:cNvPr>
          <p:cNvSpPr/>
          <p:nvPr/>
        </p:nvSpPr>
        <p:spPr>
          <a:xfrm rot="15016340">
            <a:off x="4164247" y="4719951"/>
            <a:ext cx="45719" cy="79364"/>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riângulo isósceles 117">
            <a:extLst>
              <a:ext uri="{FF2B5EF4-FFF2-40B4-BE49-F238E27FC236}">
                <a16:creationId xmlns:a16="http://schemas.microsoft.com/office/drawing/2014/main" id="{3897E16D-FB54-1088-D22A-DC056FB0DC26}"/>
              </a:ext>
            </a:extLst>
          </p:cNvPr>
          <p:cNvSpPr/>
          <p:nvPr/>
        </p:nvSpPr>
        <p:spPr>
          <a:xfrm rot="19782234">
            <a:off x="3966150" y="4717150"/>
            <a:ext cx="114747" cy="17181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riângulo isósceles 118">
            <a:extLst>
              <a:ext uri="{FF2B5EF4-FFF2-40B4-BE49-F238E27FC236}">
                <a16:creationId xmlns:a16="http://schemas.microsoft.com/office/drawing/2014/main" id="{F03AB298-ABB2-37D5-4A78-4B6A025F841D}"/>
              </a:ext>
            </a:extLst>
          </p:cNvPr>
          <p:cNvSpPr/>
          <p:nvPr/>
        </p:nvSpPr>
        <p:spPr>
          <a:xfrm rot="1848273">
            <a:off x="4062503" y="4936274"/>
            <a:ext cx="172782" cy="7619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riângulo isósceles 119">
            <a:extLst>
              <a:ext uri="{FF2B5EF4-FFF2-40B4-BE49-F238E27FC236}">
                <a16:creationId xmlns:a16="http://schemas.microsoft.com/office/drawing/2014/main" id="{66AC27F2-7A07-AC1B-22CF-816DE37A638D}"/>
              </a:ext>
            </a:extLst>
          </p:cNvPr>
          <p:cNvSpPr/>
          <p:nvPr/>
        </p:nvSpPr>
        <p:spPr>
          <a:xfrm rot="7845682">
            <a:off x="4096766" y="5241225"/>
            <a:ext cx="90543" cy="6484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tângulo 120">
            <a:extLst>
              <a:ext uri="{FF2B5EF4-FFF2-40B4-BE49-F238E27FC236}">
                <a16:creationId xmlns:a16="http://schemas.microsoft.com/office/drawing/2014/main" id="{DF08595E-D3BD-1F2F-203D-C2403E1404BE}"/>
              </a:ext>
            </a:extLst>
          </p:cNvPr>
          <p:cNvSpPr/>
          <p:nvPr/>
        </p:nvSpPr>
        <p:spPr>
          <a:xfrm>
            <a:off x="3797453" y="5048282"/>
            <a:ext cx="102580" cy="5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4" name="Conector reto 123">
            <a:extLst>
              <a:ext uri="{FF2B5EF4-FFF2-40B4-BE49-F238E27FC236}">
                <a16:creationId xmlns:a16="http://schemas.microsoft.com/office/drawing/2014/main" id="{448743A8-81FA-5121-D053-AEDD36CB9A1E}"/>
              </a:ext>
            </a:extLst>
          </p:cNvPr>
          <p:cNvCxnSpPr>
            <a:cxnSpLocks/>
          </p:cNvCxnSpPr>
          <p:nvPr/>
        </p:nvCxnSpPr>
        <p:spPr>
          <a:xfrm>
            <a:off x="5054645" y="2718246"/>
            <a:ext cx="2056539" cy="0"/>
          </a:xfrm>
          <a:prstGeom prst="line">
            <a:avLst/>
          </a:prstGeom>
          <a:ln w="19050">
            <a:solidFill>
              <a:srgbClr val="117EA7"/>
            </a:solidFill>
            <a:prstDash val="sysDash"/>
          </a:ln>
        </p:spPr>
        <p:style>
          <a:lnRef idx="1">
            <a:schemeClr val="accent1"/>
          </a:lnRef>
          <a:fillRef idx="0">
            <a:schemeClr val="accent1"/>
          </a:fillRef>
          <a:effectRef idx="0">
            <a:schemeClr val="accent1"/>
          </a:effectRef>
          <a:fontRef idx="minor">
            <a:schemeClr val="tx1"/>
          </a:fontRef>
        </p:style>
      </p:cxnSp>
      <p:cxnSp>
        <p:nvCxnSpPr>
          <p:cNvPr id="127" name="Conector reto 126">
            <a:extLst>
              <a:ext uri="{FF2B5EF4-FFF2-40B4-BE49-F238E27FC236}">
                <a16:creationId xmlns:a16="http://schemas.microsoft.com/office/drawing/2014/main" id="{7DE9EAA7-9AFF-E28E-5682-9C069EAE66AE}"/>
              </a:ext>
            </a:extLst>
          </p:cNvPr>
          <p:cNvCxnSpPr>
            <a:cxnSpLocks/>
            <a:stCxn id="152" idx="2"/>
          </p:cNvCxnSpPr>
          <p:nvPr/>
        </p:nvCxnSpPr>
        <p:spPr>
          <a:xfrm flipV="1">
            <a:off x="7108055" y="2715509"/>
            <a:ext cx="0" cy="806188"/>
          </a:xfrm>
          <a:prstGeom prst="line">
            <a:avLst/>
          </a:prstGeom>
          <a:ln w="19050">
            <a:solidFill>
              <a:srgbClr val="117EA7"/>
            </a:solidFill>
            <a:prstDash val="sysDash"/>
          </a:ln>
        </p:spPr>
        <p:style>
          <a:lnRef idx="1">
            <a:schemeClr val="accent1"/>
          </a:lnRef>
          <a:fillRef idx="0">
            <a:schemeClr val="accent1"/>
          </a:fillRef>
          <a:effectRef idx="0">
            <a:schemeClr val="accent1"/>
          </a:effectRef>
          <a:fontRef idx="minor">
            <a:schemeClr val="tx1"/>
          </a:fontRef>
        </p:style>
      </p:cxnSp>
      <p:sp>
        <p:nvSpPr>
          <p:cNvPr id="130" name="Retângulo 129">
            <a:extLst>
              <a:ext uri="{FF2B5EF4-FFF2-40B4-BE49-F238E27FC236}">
                <a16:creationId xmlns:a16="http://schemas.microsoft.com/office/drawing/2014/main" id="{B71A40F4-1538-C3B4-A9EB-1D88B43D3FD4}"/>
              </a:ext>
            </a:extLst>
          </p:cNvPr>
          <p:cNvSpPr/>
          <p:nvPr/>
        </p:nvSpPr>
        <p:spPr>
          <a:xfrm>
            <a:off x="5011437" y="2727132"/>
            <a:ext cx="59563" cy="829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1" name="Retângulo 130">
            <a:extLst>
              <a:ext uri="{FF2B5EF4-FFF2-40B4-BE49-F238E27FC236}">
                <a16:creationId xmlns:a16="http://schemas.microsoft.com/office/drawing/2014/main" id="{210085E8-E924-A70E-D89A-0E77FC93F8F7}"/>
              </a:ext>
            </a:extLst>
          </p:cNvPr>
          <p:cNvSpPr/>
          <p:nvPr/>
        </p:nvSpPr>
        <p:spPr>
          <a:xfrm rot="5400000">
            <a:off x="6049426" y="2512047"/>
            <a:ext cx="59563" cy="2034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0" name="Imagem 109">
            <a:extLst>
              <a:ext uri="{FF2B5EF4-FFF2-40B4-BE49-F238E27FC236}">
                <a16:creationId xmlns:a16="http://schemas.microsoft.com/office/drawing/2014/main" id="{C61097DF-9B5F-270C-3834-589B68AB794F}"/>
              </a:ext>
            </a:extLst>
          </p:cNvPr>
          <p:cNvPicPr>
            <a:picLocks noChangeAspect="1"/>
          </p:cNvPicPr>
          <p:nvPr/>
        </p:nvPicPr>
        <p:blipFill>
          <a:blip r:embed="rId3"/>
          <a:stretch>
            <a:fillRect/>
          </a:stretch>
        </p:blipFill>
        <p:spPr>
          <a:xfrm rot="11283902">
            <a:off x="4356082" y="4690010"/>
            <a:ext cx="914479" cy="640135"/>
          </a:xfrm>
          <a:prstGeom prst="rect">
            <a:avLst/>
          </a:prstGeom>
        </p:spPr>
      </p:pic>
      <p:sp>
        <p:nvSpPr>
          <p:cNvPr id="109" name="Retângulo 108">
            <a:extLst>
              <a:ext uri="{FF2B5EF4-FFF2-40B4-BE49-F238E27FC236}">
                <a16:creationId xmlns:a16="http://schemas.microsoft.com/office/drawing/2014/main" id="{4878211C-D705-285B-32B9-2C6564128AF0}"/>
              </a:ext>
            </a:extLst>
          </p:cNvPr>
          <p:cNvSpPr/>
          <p:nvPr/>
        </p:nvSpPr>
        <p:spPr>
          <a:xfrm>
            <a:off x="7455720" y="2760367"/>
            <a:ext cx="1382109" cy="561145"/>
          </a:xfrm>
          <a:prstGeom prst="rect">
            <a:avLst/>
          </a:prstGeom>
          <a:solidFill>
            <a:srgbClr val="A4D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1482AC"/>
                </a:solidFill>
              </a:rPr>
              <a:t>Property / Observer Refinement</a:t>
            </a:r>
          </a:p>
        </p:txBody>
      </p:sp>
      <p:sp>
        <p:nvSpPr>
          <p:cNvPr id="116" name="Retângulo 115">
            <a:extLst>
              <a:ext uri="{FF2B5EF4-FFF2-40B4-BE49-F238E27FC236}">
                <a16:creationId xmlns:a16="http://schemas.microsoft.com/office/drawing/2014/main" id="{30ACA566-3195-14CD-1FE7-F886439D0BBF}"/>
              </a:ext>
            </a:extLst>
          </p:cNvPr>
          <p:cNvSpPr/>
          <p:nvPr/>
        </p:nvSpPr>
        <p:spPr>
          <a:xfrm>
            <a:off x="5268783" y="4890170"/>
            <a:ext cx="113909" cy="3106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03" name="Imagem 402">
            <a:extLst>
              <a:ext uri="{FF2B5EF4-FFF2-40B4-BE49-F238E27FC236}">
                <a16:creationId xmlns:a16="http://schemas.microsoft.com/office/drawing/2014/main" id="{79E132F7-BFE6-2FDE-E554-54802029E190}"/>
              </a:ext>
            </a:extLst>
          </p:cNvPr>
          <p:cNvPicPr>
            <a:picLocks noChangeAspect="1"/>
          </p:cNvPicPr>
          <p:nvPr/>
        </p:nvPicPr>
        <p:blipFill>
          <a:blip r:embed="rId4"/>
          <a:stretch>
            <a:fillRect/>
          </a:stretch>
        </p:blipFill>
        <p:spPr>
          <a:xfrm rot="15850458" flipH="1">
            <a:off x="6372703" y="3911380"/>
            <a:ext cx="49157" cy="70738"/>
          </a:xfrm>
          <a:prstGeom prst="rect">
            <a:avLst/>
          </a:prstGeom>
        </p:spPr>
      </p:pic>
      <p:pic>
        <p:nvPicPr>
          <p:cNvPr id="364" name="Imagem 363">
            <a:extLst>
              <a:ext uri="{FF2B5EF4-FFF2-40B4-BE49-F238E27FC236}">
                <a16:creationId xmlns:a16="http://schemas.microsoft.com/office/drawing/2014/main" id="{011058B0-E4E4-6C97-2EE1-22A12AFA52F8}"/>
              </a:ext>
            </a:extLst>
          </p:cNvPr>
          <p:cNvPicPr>
            <a:picLocks noChangeAspect="1"/>
          </p:cNvPicPr>
          <p:nvPr/>
        </p:nvPicPr>
        <p:blipFill>
          <a:blip r:embed="rId5"/>
          <a:stretch>
            <a:fillRect/>
          </a:stretch>
        </p:blipFill>
        <p:spPr>
          <a:xfrm rot="15657687" flipH="1">
            <a:off x="7317695" y="2930963"/>
            <a:ext cx="70036" cy="97406"/>
          </a:xfrm>
          <a:prstGeom prst="rect">
            <a:avLst/>
          </a:prstGeom>
        </p:spPr>
      </p:pic>
      <p:pic>
        <p:nvPicPr>
          <p:cNvPr id="352" name="Imagem 351">
            <a:extLst>
              <a:ext uri="{FF2B5EF4-FFF2-40B4-BE49-F238E27FC236}">
                <a16:creationId xmlns:a16="http://schemas.microsoft.com/office/drawing/2014/main" id="{D1586A57-691F-26CC-0B25-F4D5897CCE23}"/>
              </a:ext>
            </a:extLst>
          </p:cNvPr>
          <p:cNvPicPr>
            <a:picLocks noChangeAspect="1"/>
          </p:cNvPicPr>
          <p:nvPr/>
        </p:nvPicPr>
        <p:blipFill>
          <a:blip r:embed="rId6"/>
          <a:stretch>
            <a:fillRect/>
          </a:stretch>
        </p:blipFill>
        <p:spPr>
          <a:xfrm rot="15181698" flipH="1">
            <a:off x="6860213" y="3054849"/>
            <a:ext cx="65998" cy="206913"/>
          </a:xfrm>
          <a:prstGeom prst="rect">
            <a:avLst/>
          </a:prstGeom>
        </p:spPr>
      </p:pic>
      <p:pic>
        <p:nvPicPr>
          <p:cNvPr id="368" name="Imagem 367">
            <a:extLst>
              <a:ext uri="{FF2B5EF4-FFF2-40B4-BE49-F238E27FC236}">
                <a16:creationId xmlns:a16="http://schemas.microsoft.com/office/drawing/2014/main" id="{84693205-778E-1B65-5209-979D38716782}"/>
              </a:ext>
            </a:extLst>
          </p:cNvPr>
          <p:cNvPicPr>
            <a:picLocks noChangeAspect="1"/>
          </p:cNvPicPr>
          <p:nvPr/>
        </p:nvPicPr>
        <p:blipFill>
          <a:blip r:embed="rId7"/>
          <a:stretch>
            <a:fillRect/>
          </a:stretch>
        </p:blipFill>
        <p:spPr>
          <a:xfrm rot="14041145" flipH="1">
            <a:off x="6484040" y="3465093"/>
            <a:ext cx="81020" cy="137636"/>
          </a:xfrm>
          <a:prstGeom prst="rect">
            <a:avLst/>
          </a:prstGeom>
        </p:spPr>
      </p:pic>
      <p:pic>
        <p:nvPicPr>
          <p:cNvPr id="350" name="Imagem 349">
            <a:extLst>
              <a:ext uri="{FF2B5EF4-FFF2-40B4-BE49-F238E27FC236}">
                <a16:creationId xmlns:a16="http://schemas.microsoft.com/office/drawing/2014/main" id="{32904C02-8037-32D8-1650-099123DA86E2}"/>
              </a:ext>
            </a:extLst>
          </p:cNvPr>
          <p:cNvPicPr>
            <a:picLocks noChangeAspect="1"/>
          </p:cNvPicPr>
          <p:nvPr/>
        </p:nvPicPr>
        <p:blipFill>
          <a:blip r:embed="rId5"/>
          <a:stretch>
            <a:fillRect/>
          </a:stretch>
        </p:blipFill>
        <p:spPr>
          <a:xfrm rot="15528212" flipH="1">
            <a:off x="4157701" y="5184983"/>
            <a:ext cx="126558" cy="116875"/>
          </a:xfrm>
          <a:prstGeom prst="rect">
            <a:avLst/>
          </a:prstGeom>
        </p:spPr>
      </p:pic>
      <p:pic>
        <p:nvPicPr>
          <p:cNvPr id="360" name="Imagem 359">
            <a:extLst>
              <a:ext uri="{FF2B5EF4-FFF2-40B4-BE49-F238E27FC236}">
                <a16:creationId xmlns:a16="http://schemas.microsoft.com/office/drawing/2014/main" id="{456932EE-5092-0DB6-2BCC-0708E18DCB4A}"/>
              </a:ext>
            </a:extLst>
          </p:cNvPr>
          <p:cNvPicPr>
            <a:picLocks noChangeAspect="1"/>
          </p:cNvPicPr>
          <p:nvPr/>
        </p:nvPicPr>
        <p:blipFill>
          <a:blip r:embed="rId8"/>
          <a:stretch>
            <a:fillRect/>
          </a:stretch>
        </p:blipFill>
        <p:spPr>
          <a:xfrm rot="11746472" flipH="1">
            <a:off x="4145755" y="4848256"/>
            <a:ext cx="80718" cy="89914"/>
          </a:xfrm>
          <a:prstGeom prst="rect">
            <a:avLst/>
          </a:prstGeom>
        </p:spPr>
      </p:pic>
      <p:pic>
        <p:nvPicPr>
          <p:cNvPr id="366" name="Imagem 365">
            <a:extLst>
              <a:ext uri="{FF2B5EF4-FFF2-40B4-BE49-F238E27FC236}">
                <a16:creationId xmlns:a16="http://schemas.microsoft.com/office/drawing/2014/main" id="{2D3361B7-7055-BF87-4834-CB9943EBC142}"/>
              </a:ext>
            </a:extLst>
          </p:cNvPr>
          <p:cNvPicPr>
            <a:picLocks noChangeAspect="1"/>
          </p:cNvPicPr>
          <p:nvPr/>
        </p:nvPicPr>
        <p:blipFill>
          <a:blip r:embed="rId6"/>
          <a:stretch>
            <a:fillRect/>
          </a:stretch>
        </p:blipFill>
        <p:spPr>
          <a:xfrm rot="14310718" flipH="1">
            <a:off x="5230329" y="5066783"/>
            <a:ext cx="45719" cy="143335"/>
          </a:xfrm>
          <a:prstGeom prst="rect">
            <a:avLst/>
          </a:prstGeom>
        </p:spPr>
      </p:pic>
      <p:pic>
        <p:nvPicPr>
          <p:cNvPr id="369" name="Imagem 368">
            <a:extLst>
              <a:ext uri="{FF2B5EF4-FFF2-40B4-BE49-F238E27FC236}">
                <a16:creationId xmlns:a16="http://schemas.microsoft.com/office/drawing/2014/main" id="{A84970E6-4359-D5B2-D3E8-59C496935F8A}"/>
              </a:ext>
            </a:extLst>
          </p:cNvPr>
          <p:cNvPicPr>
            <a:picLocks noChangeAspect="1"/>
          </p:cNvPicPr>
          <p:nvPr/>
        </p:nvPicPr>
        <p:blipFill>
          <a:blip r:embed="rId9"/>
          <a:stretch>
            <a:fillRect/>
          </a:stretch>
        </p:blipFill>
        <p:spPr>
          <a:xfrm rot="13561531" flipH="1">
            <a:off x="4273296" y="4827296"/>
            <a:ext cx="84805" cy="169610"/>
          </a:xfrm>
          <a:prstGeom prst="rect">
            <a:avLst/>
          </a:prstGeom>
        </p:spPr>
      </p:pic>
      <p:pic>
        <p:nvPicPr>
          <p:cNvPr id="400" name="Imagem 399">
            <a:extLst>
              <a:ext uri="{FF2B5EF4-FFF2-40B4-BE49-F238E27FC236}">
                <a16:creationId xmlns:a16="http://schemas.microsoft.com/office/drawing/2014/main" id="{DFB2592F-A9D2-276F-B993-C4671CD0C044}"/>
              </a:ext>
            </a:extLst>
          </p:cNvPr>
          <p:cNvPicPr>
            <a:picLocks noChangeAspect="1"/>
          </p:cNvPicPr>
          <p:nvPr/>
        </p:nvPicPr>
        <p:blipFill>
          <a:blip r:embed="rId10"/>
          <a:stretch>
            <a:fillRect/>
          </a:stretch>
        </p:blipFill>
        <p:spPr>
          <a:xfrm rot="14692441" flipH="1">
            <a:off x="4271119" y="5316925"/>
            <a:ext cx="67254" cy="96780"/>
          </a:xfrm>
          <a:prstGeom prst="rect">
            <a:avLst/>
          </a:prstGeom>
        </p:spPr>
      </p:pic>
      <p:pic>
        <p:nvPicPr>
          <p:cNvPr id="163" name="Imagem 162">
            <a:extLst>
              <a:ext uri="{FF2B5EF4-FFF2-40B4-BE49-F238E27FC236}">
                <a16:creationId xmlns:a16="http://schemas.microsoft.com/office/drawing/2014/main" id="{74132610-DB2D-3793-B8E3-A76A04E23426}"/>
              </a:ext>
            </a:extLst>
          </p:cNvPr>
          <p:cNvPicPr>
            <a:picLocks noChangeAspect="1"/>
          </p:cNvPicPr>
          <p:nvPr/>
        </p:nvPicPr>
        <p:blipFill>
          <a:blip r:embed="rId6"/>
          <a:stretch>
            <a:fillRect/>
          </a:stretch>
        </p:blipFill>
        <p:spPr>
          <a:xfrm rot="15993628" flipH="1">
            <a:off x="5360547" y="4982736"/>
            <a:ext cx="45719" cy="143335"/>
          </a:xfrm>
          <a:prstGeom prst="rect">
            <a:avLst/>
          </a:prstGeom>
        </p:spPr>
      </p:pic>
      <p:pic>
        <p:nvPicPr>
          <p:cNvPr id="164" name="Imagem 163">
            <a:extLst>
              <a:ext uri="{FF2B5EF4-FFF2-40B4-BE49-F238E27FC236}">
                <a16:creationId xmlns:a16="http://schemas.microsoft.com/office/drawing/2014/main" id="{19F148C4-35A9-E077-6157-4EE482DE596B}"/>
              </a:ext>
            </a:extLst>
          </p:cNvPr>
          <p:cNvPicPr>
            <a:picLocks noChangeAspect="1"/>
          </p:cNvPicPr>
          <p:nvPr/>
        </p:nvPicPr>
        <p:blipFill>
          <a:blip r:embed="rId9"/>
          <a:stretch>
            <a:fillRect/>
          </a:stretch>
        </p:blipFill>
        <p:spPr>
          <a:xfrm rot="13561531" flipH="1">
            <a:off x="4222323" y="4640207"/>
            <a:ext cx="84805" cy="169610"/>
          </a:xfrm>
          <a:prstGeom prst="rect">
            <a:avLst/>
          </a:prstGeom>
        </p:spPr>
      </p:pic>
      <p:grpSp>
        <p:nvGrpSpPr>
          <p:cNvPr id="185" name="Agrupar 184">
            <a:extLst>
              <a:ext uri="{FF2B5EF4-FFF2-40B4-BE49-F238E27FC236}">
                <a16:creationId xmlns:a16="http://schemas.microsoft.com/office/drawing/2014/main" id="{B8428ABF-1ABE-FBA7-F82F-88ED27CBE9BE}"/>
              </a:ext>
            </a:extLst>
          </p:cNvPr>
          <p:cNvGrpSpPr/>
          <p:nvPr/>
        </p:nvGrpSpPr>
        <p:grpSpPr>
          <a:xfrm>
            <a:off x="7208062" y="4863677"/>
            <a:ext cx="2085164" cy="303358"/>
            <a:chOff x="7390643" y="4910068"/>
            <a:chExt cx="2085164" cy="303358"/>
          </a:xfrm>
        </p:grpSpPr>
        <p:grpSp>
          <p:nvGrpSpPr>
            <p:cNvPr id="184" name="Agrupar 183">
              <a:extLst>
                <a:ext uri="{FF2B5EF4-FFF2-40B4-BE49-F238E27FC236}">
                  <a16:creationId xmlns:a16="http://schemas.microsoft.com/office/drawing/2014/main" id="{E632C405-D8FB-090C-6FC7-9E8F9F3BB417}"/>
                </a:ext>
              </a:extLst>
            </p:cNvPr>
            <p:cNvGrpSpPr/>
            <p:nvPr/>
          </p:nvGrpSpPr>
          <p:grpSpPr>
            <a:xfrm>
              <a:off x="7390643" y="4910068"/>
              <a:ext cx="218956" cy="303358"/>
              <a:chOff x="7390643" y="4910068"/>
              <a:chExt cx="218956" cy="303358"/>
            </a:xfrm>
          </p:grpSpPr>
          <p:pic>
            <p:nvPicPr>
              <p:cNvPr id="170" name="Imagem 169">
                <a:extLst>
                  <a:ext uri="{FF2B5EF4-FFF2-40B4-BE49-F238E27FC236}">
                    <a16:creationId xmlns:a16="http://schemas.microsoft.com/office/drawing/2014/main" id="{4D867AC3-20BD-5939-1EDA-F6AF9165E847}"/>
                  </a:ext>
                </a:extLst>
              </p:cNvPr>
              <p:cNvPicPr>
                <a:picLocks noChangeAspect="1"/>
              </p:cNvPicPr>
              <p:nvPr/>
            </p:nvPicPr>
            <p:blipFill>
              <a:blip r:embed="rId6"/>
              <a:stretch>
                <a:fillRect/>
              </a:stretch>
            </p:blipFill>
            <p:spPr>
              <a:xfrm flipH="1">
                <a:off x="7563880" y="4917542"/>
                <a:ext cx="45719" cy="143335"/>
              </a:xfrm>
              <a:prstGeom prst="rect">
                <a:avLst/>
              </a:prstGeom>
            </p:spPr>
          </p:pic>
          <p:pic>
            <p:nvPicPr>
              <p:cNvPr id="171" name="Imagem 170">
                <a:extLst>
                  <a:ext uri="{FF2B5EF4-FFF2-40B4-BE49-F238E27FC236}">
                    <a16:creationId xmlns:a16="http://schemas.microsoft.com/office/drawing/2014/main" id="{67682653-DFDC-B751-34E8-AE1D1A820D11}"/>
                  </a:ext>
                </a:extLst>
              </p:cNvPr>
              <p:cNvPicPr>
                <a:picLocks noChangeAspect="1"/>
              </p:cNvPicPr>
              <p:nvPr/>
            </p:nvPicPr>
            <p:blipFill>
              <a:blip r:embed="rId9"/>
              <a:stretch>
                <a:fillRect/>
              </a:stretch>
            </p:blipFill>
            <p:spPr>
              <a:xfrm flipH="1">
                <a:off x="7390643" y="4910068"/>
                <a:ext cx="84805" cy="169610"/>
              </a:xfrm>
              <a:prstGeom prst="rect">
                <a:avLst/>
              </a:prstGeom>
            </p:spPr>
          </p:pic>
          <p:pic>
            <p:nvPicPr>
              <p:cNvPr id="172" name="Imagem 171">
                <a:extLst>
                  <a:ext uri="{FF2B5EF4-FFF2-40B4-BE49-F238E27FC236}">
                    <a16:creationId xmlns:a16="http://schemas.microsoft.com/office/drawing/2014/main" id="{F66C736E-A2BD-1784-DE98-30B3D6B13706}"/>
                  </a:ext>
                </a:extLst>
              </p:cNvPr>
              <p:cNvPicPr>
                <a:picLocks noChangeAspect="1"/>
              </p:cNvPicPr>
              <p:nvPr/>
            </p:nvPicPr>
            <p:blipFill>
              <a:blip r:embed="rId11"/>
              <a:stretch>
                <a:fillRect/>
              </a:stretch>
            </p:blipFill>
            <p:spPr>
              <a:xfrm flipH="1">
                <a:off x="7471916" y="5088773"/>
                <a:ext cx="88892" cy="124653"/>
              </a:xfrm>
              <a:prstGeom prst="rect">
                <a:avLst/>
              </a:prstGeom>
            </p:spPr>
          </p:pic>
        </p:grpSp>
        <p:sp>
          <p:nvSpPr>
            <p:cNvPr id="175" name="Retângulo 174">
              <a:extLst>
                <a:ext uri="{FF2B5EF4-FFF2-40B4-BE49-F238E27FC236}">
                  <a16:creationId xmlns:a16="http://schemas.microsoft.com/office/drawing/2014/main" id="{17FFB68A-DC0D-CE2C-0250-C1E79A36D6EB}"/>
                </a:ext>
              </a:extLst>
            </p:cNvPr>
            <p:cNvSpPr/>
            <p:nvPr/>
          </p:nvSpPr>
          <p:spPr>
            <a:xfrm>
              <a:off x="7662034" y="4946517"/>
              <a:ext cx="1813773" cy="230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1482AC"/>
                  </a:solidFill>
                </a:rPr>
                <a:t>New or Refined Observers</a:t>
              </a:r>
            </a:p>
          </p:txBody>
        </p:sp>
      </p:grpSp>
      <p:grpSp>
        <p:nvGrpSpPr>
          <p:cNvPr id="183" name="Agrupar 182">
            <a:extLst>
              <a:ext uri="{FF2B5EF4-FFF2-40B4-BE49-F238E27FC236}">
                <a16:creationId xmlns:a16="http://schemas.microsoft.com/office/drawing/2014/main" id="{8D84C4B4-9182-9786-85D5-E1FC8CB213C5}"/>
              </a:ext>
            </a:extLst>
          </p:cNvPr>
          <p:cNvGrpSpPr/>
          <p:nvPr/>
        </p:nvGrpSpPr>
        <p:grpSpPr>
          <a:xfrm>
            <a:off x="7301579" y="4462318"/>
            <a:ext cx="1991647" cy="230460"/>
            <a:chOff x="7484160" y="4635793"/>
            <a:chExt cx="1991647" cy="230460"/>
          </a:xfrm>
        </p:grpSpPr>
        <p:pic>
          <p:nvPicPr>
            <p:cNvPr id="169" name="Imagem 168">
              <a:extLst>
                <a:ext uri="{FF2B5EF4-FFF2-40B4-BE49-F238E27FC236}">
                  <a16:creationId xmlns:a16="http://schemas.microsoft.com/office/drawing/2014/main" id="{AE988E87-601B-8E20-D458-DBE39467C21D}"/>
                </a:ext>
              </a:extLst>
            </p:cNvPr>
            <p:cNvPicPr>
              <a:picLocks noChangeAspect="1"/>
            </p:cNvPicPr>
            <p:nvPr/>
          </p:nvPicPr>
          <p:blipFill>
            <a:blip r:embed="rId2"/>
            <a:stretch>
              <a:fillRect/>
            </a:stretch>
          </p:blipFill>
          <p:spPr>
            <a:xfrm>
              <a:off x="7484160" y="4677215"/>
              <a:ext cx="102580" cy="147617"/>
            </a:xfrm>
            <a:prstGeom prst="rect">
              <a:avLst/>
            </a:prstGeom>
          </p:spPr>
        </p:pic>
        <p:sp>
          <p:nvSpPr>
            <p:cNvPr id="176" name="Retângulo 175">
              <a:extLst>
                <a:ext uri="{FF2B5EF4-FFF2-40B4-BE49-F238E27FC236}">
                  <a16:creationId xmlns:a16="http://schemas.microsoft.com/office/drawing/2014/main" id="{000DE772-EAA4-32A4-6156-8726E3103E02}"/>
                </a:ext>
              </a:extLst>
            </p:cNvPr>
            <p:cNvSpPr/>
            <p:nvPr/>
          </p:nvSpPr>
          <p:spPr>
            <a:xfrm>
              <a:off x="7662034" y="4635793"/>
              <a:ext cx="1813773" cy="230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1482AC"/>
                  </a:solidFill>
                </a:rPr>
                <a:t>Naive Observers</a:t>
              </a:r>
            </a:p>
          </p:txBody>
        </p:sp>
      </p:grpSp>
      <p:grpSp>
        <p:nvGrpSpPr>
          <p:cNvPr id="182" name="Agrupar 181">
            <a:extLst>
              <a:ext uri="{FF2B5EF4-FFF2-40B4-BE49-F238E27FC236}">
                <a16:creationId xmlns:a16="http://schemas.microsoft.com/office/drawing/2014/main" id="{D73FBDB5-C8DC-5ABE-7D71-93A6E8BE28AE}"/>
              </a:ext>
            </a:extLst>
          </p:cNvPr>
          <p:cNvGrpSpPr/>
          <p:nvPr/>
        </p:nvGrpSpPr>
        <p:grpSpPr>
          <a:xfrm>
            <a:off x="7199175" y="4058637"/>
            <a:ext cx="2094051" cy="232781"/>
            <a:chOff x="7381756" y="4316449"/>
            <a:chExt cx="2094051" cy="232781"/>
          </a:xfrm>
        </p:grpSpPr>
        <p:grpSp>
          <p:nvGrpSpPr>
            <p:cNvPr id="180" name="Agrupar 179">
              <a:extLst>
                <a:ext uri="{FF2B5EF4-FFF2-40B4-BE49-F238E27FC236}">
                  <a16:creationId xmlns:a16="http://schemas.microsoft.com/office/drawing/2014/main" id="{E1778F00-282E-1430-9772-76CAE1FAC296}"/>
                </a:ext>
              </a:extLst>
            </p:cNvPr>
            <p:cNvGrpSpPr/>
            <p:nvPr/>
          </p:nvGrpSpPr>
          <p:grpSpPr>
            <a:xfrm>
              <a:off x="7381756" y="4316449"/>
              <a:ext cx="239276" cy="232781"/>
              <a:chOff x="7381756" y="4304330"/>
              <a:chExt cx="239276" cy="232781"/>
            </a:xfrm>
          </p:grpSpPr>
          <p:sp>
            <p:nvSpPr>
              <p:cNvPr id="166" name="Triângulo isósceles 165">
                <a:extLst>
                  <a:ext uri="{FF2B5EF4-FFF2-40B4-BE49-F238E27FC236}">
                    <a16:creationId xmlns:a16="http://schemas.microsoft.com/office/drawing/2014/main" id="{AB045EDB-B5CF-AC8F-3865-D86F05B74338}"/>
                  </a:ext>
                </a:extLst>
              </p:cNvPr>
              <p:cNvSpPr/>
              <p:nvPr/>
            </p:nvSpPr>
            <p:spPr>
              <a:xfrm rot="6122630">
                <a:off x="7504547" y="4301277"/>
                <a:ext cx="112523" cy="11863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Lágrima 166">
                <a:extLst>
                  <a:ext uri="{FF2B5EF4-FFF2-40B4-BE49-F238E27FC236}">
                    <a16:creationId xmlns:a16="http://schemas.microsoft.com/office/drawing/2014/main" id="{AE86135D-D9F7-8059-BF42-8F6499CB2A16}"/>
                  </a:ext>
                </a:extLst>
              </p:cNvPr>
              <p:cNvSpPr/>
              <p:nvPr/>
            </p:nvSpPr>
            <p:spPr>
              <a:xfrm>
                <a:off x="7575313" y="4457747"/>
                <a:ext cx="45719" cy="79364"/>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tângulo 167">
                <a:extLst>
                  <a:ext uri="{FF2B5EF4-FFF2-40B4-BE49-F238E27FC236}">
                    <a16:creationId xmlns:a16="http://schemas.microsoft.com/office/drawing/2014/main" id="{7FE3FB8D-119C-9D8F-F848-D11DB888A116}"/>
                  </a:ext>
                </a:extLst>
              </p:cNvPr>
              <p:cNvSpPr/>
              <p:nvPr/>
            </p:nvSpPr>
            <p:spPr>
              <a:xfrm>
                <a:off x="7381756" y="4462981"/>
                <a:ext cx="102580" cy="5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8" name="Retângulo 177">
              <a:extLst>
                <a:ext uri="{FF2B5EF4-FFF2-40B4-BE49-F238E27FC236}">
                  <a16:creationId xmlns:a16="http://schemas.microsoft.com/office/drawing/2014/main" id="{3060C7B8-20CA-1B53-A2EB-D1B67E94D9E1}"/>
                </a:ext>
              </a:extLst>
            </p:cNvPr>
            <p:cNvSpPr/>
            <p:nvPr/>
          </p:nvSpPr>
          <p:spPr>
            <a:xfrm>
              <a:off x="7662034" y="4317609"/>
              <a:ext cx="1813773" cy="230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1482AC"/>
                  </a:solidFill>
                </a:rPr>
                <a:t>Discovered Contexts</a:t>
              </a:r>
            </a:p>
          </p:txBody>
        </p:sp>
      </p:grpSp>
      <p:grpSp>
        <p:nvGrpSpPr>
          <p:cNvPr id="181" name="Agrupar 180">
            <a:extLst>
              <a:ext uri="{FF2B5EF4-FFF2-40B4-BE49-F238E27FC236}">
                <a16:creationId xmlns:a16="http://schemas.microsoft.com/office/drawing/2014/main" id="{58D3CF42-DD47-3444-E95C-C7A8025934CD}"/>
              </a:ext>
            </a:extLst>
          </p:cNvPr>
          <p:cNvGrpSpPr/>
          <p:nvPr/>
        </p:nvGrpSpPr>
        <p:grpSpPr>
          <a:xfrm>
            <a:off x="7324215" y="3657277"/>
            <a:ext cx="1969011" cy="230460"/>
            <a:chOff x="7483235" y="4013085"/>
            <a:chExt cx="1969011" cy="230460"/>
          </a:xfrm>
        </p:grpSpPr>
        <p:sp>
          <p:nvSpPr>
            <p:cNvPr id="165" name="Triângulo isósceles 164">
              <a:extLst>
                <a:ext uri="{FF2B5EF4-FFF2-40B4-BE49-F238E27FC236}">
                  <a16:creationId xmlns:a16="http://schemas.microsoft.com/office/drawing/2014/main" id="{3BC40944-23E5-5FF6-EB97-EB4B6BCC45E4}"/>
                </a:ext>
              </a:extLst>
            </p:cNvPr>
            <p:cNvSpPr/>
            <p:nvPr/>
          </p:nvSpPr>
          <p:spPr>
            <a:xfrm rot="8219667">
              <a:off x="7483235" y="4071348"/>
              <a:ext cx="125301" cy="113934"/>
            </a:xfrm>
            <a:prstGeom prst="triangle">
              <a:avLst/>
            </a:prstGeom>
            <a:ln w="63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tângulo 178">
              <a:extLst>
                <a:ext uri="{FF2B5EF4-FFF2-40B4-BE49-F238E27FC236}">
                  <a16:creationId xmlns:a16="http://schemas.microsoft.com/office/drawing/2014/main" id="{56FB5351-E274-7935-BA29-2FD4F17BEFAF}"/>
                </a:ext>
              </a:extLst>
            </p:cNvPr>
            <p:cNvSpPr/>
            <p:nvPr/>
          </p:nvSpPr>
          <p:spPr>
            <a:xfrm>
              <a:off x="7638473" y="4013085"/>
              <a:ext cx="1813773" cy="230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1482AC"/>
                  </a:solidFill>
                </a:rPr>
                <a:t>Known Context Variability</a:t>
              </a:r>
            </a:p>
          </p:txBody>
        </p:sp>
      </p:grpSp>
      <p:cxnSp>
        <p:nvCxnSpPr>
          <p:cNvPr id="35" name="Conector: Curvo 34">
            <a:extLst>
              <a:ext uri="{FF2B5EF4-FFF2-40B4-BE49-F238E27FC236}">
                <a16:creationId xmlns:a16="http://schemas.microsoft.com/office/drawing/2014/main" id="{D9636D29-6865-96AB-CC71-D5E811A36E01}"/>
              </a:ext>
            </a:extLst>
          </p:cNvPr>
          <p:cNvCxnSpPr>
            <a:cxnSpLocks/>
            <a:stCxn id="151" idx="3"/>
            <a:endCxn id="101" idx="2"/>
          </p:cNvCxnSpPr>
          <p:nvPr/>
        </p:nvCxnSpPr>
        <p:spPr>
          <a:xfrm flipV="1">
            <a:off x="4027637" y="2579541"/>
            <a:ext cx="1584986" cy="182981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4" name="Agrupar 113">
            <a:extLst>
              <a:ext uri="{FF2B5EF4-FFF2-40B4-BE49-F238E27FC236}">
                <a16:creationId xmlns:a16="http://schemas.microsoft.com/office/drawing/2014/main" id="{5262B674-89C0-DE38-B69F-6C766165DBE9}"/>
              </a:ext>
            </a:extLst>
          </p:cNvPr>
          <p:cNvGrpSpPr/>
          <p:nvPr/>
        </p:nvGrpSpPr>
        <p:grpSpPr>
          <a:xfrm rot="20869267">
            <a:off x="4734214" y="3922409"/>
            <a:ext cx="223400" cy="145640"/>
            <a:chOff x="4808358" y="3980480"/>
            <a:chExt cx="115041" cy="74998"/>
          </a:xfrm>
        </p:grpSpPr>
        <p:pic>
          <p:nvPicPr>
            <p:cNvPr id="40" name="Imagem 39">
              <a:extLst>
                <a:ext uri="{FF2B5EF4-FFF2-40B4-BE49-F238E27FC236}">
                  <a16:creationId xmlns:a16="http://schemas.microsoft.com/office/drawing/2014/main" id="{A3242FD5-DB60-D52E-B8C6-E10B4810E647}"/>
                </a:ext>
              </a:extLst>
            </p:cNvPr>
            <p:cNvPicPr>
              <a:picLocks noChangeAspect="1"/>
            </p:cNvPicPr>
            <p:nvPr/>
          </p:nvPicPr>
          <p:blipFill>
            <a:blip r:embed="rId2"/>
            <a:stretch>
              <a:fillRect/>
            </a:stretch>
          </p:blipFill>
          <p:spPr>
            <a:xfrm rot="3231203">
              <a:off x="4818394" y="3999723"/>
              <a:ext cx="45719" cy="65792"/>
            </a:xfrm>
            <a:prstGeom prst="rect">
              <a:avLst/>
            </a:prstGeom>
          </p:spPr>
        </p:pic>
        <p:sp>
          <p:nvSpPr>
            <p:cNvPr id="41" name="Triângulo isósceles 40">
              <a:extLst>
                <a:ext uri="{FF2B5EF4-FFF2-40B4-BE49-F238E27FC236}">
                  <a16:creationId xmlns:a16="http://schemas.microsoft.com/office/drawing/2014/main" id="{233CEC0D-58C4-534A-CE36-68A191E4F660}"/>
                </a:ext>
              </a:extLst>
            </p:cNvPr>
            <p:cNvSpPr/>
            <p:nvPr/>
          </p:nvSpPr>
          <p:spPr>
            <a:xfrm rot="7035314">
              <a:off x="4876116" y="3982727"/>
              <a:ext cx="49529" cy="45036"/>
            </a:xfrm>
            <a:prstGeom prst="triangle">
              <a:avLst/>
            </a:prstGeom>
            <a:ln w="63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 name="Agrupar 114">
            <a:extLst>
              <a:ext uri="{FF2B5EF4-FFF2-40B4-BE49-F238E27FC236}">
                <a16:creationId xmlns:a16="http://schemas.microsoft.com/office/drawing/2014/main" id="{DAFAE2E9-9543-CD0D-5EA2-EDA662FA8FD4}"/>
              </a:ext>
            </a:extLst>
          </p:cNvPr>
          <p:cNvGrpSpPr/>
          <p:nvPr/>
        </p:nvGrpSpPr>
        <p:grpSpPr>
          <a:xfrm>
            <a:off x="5233056" y="3335799"/>
            <a:ext cx="144933" cy="176997"/>
            <a:chOff x="5304635" y="3344699"/>
            <a:chExt cx="88035" cy="107511"/>
          </a:xfrm>
        </p:grpSpPr>
        <p:pic>
          <p:nvPicPr>
            <p:cNvPr id="43" name="Imagem 42">
              <a:extLst>
                <a:ext uri="{FF2B5EF4-FFF2-40B4-BE49-F238E27FC236}">
                  <a16:creationId xmlns:a16="http://schemas.microsoft.com/office/drawing/2014/main" id="{BA2C2587-36C0-B306-3297-09853ED1D75E}"/>
                </a:ext>
              </a:extLst>
            </p:cNvPr>
            <p:cNvPicPr>
              <a:picLocks noChangeAspect="1"/>
            </p:cNvPicPr>
            <p:nvPr/>
          </p:nvPicPr>
          <p:blipFill>
            <a:blip r:embed="rId2"/>
            <a:stretch>
              <a:fillRect/>
            </a:stretch>
          </p:blipFill>
          <p:spPr>
            <a:xfrm rot="1744009">
              <a:off x="5304635" y="3386418"/>
              <a:ext cx="45719" cy="65792"/>
            </a:xfrm>
            <a:prstGeom prst="rect">
              <a:avLst/>
            </a:prstGeom>
          </p:spPr>
        </p:pic>
        <p:sp>
          <p:nvSpPr>
            <p:cNvPr id="44" name="Triângulo isósceles 43">
              <a:extLst>
                <a:ext uri="{FF2B5EF4-FFF2-40B4-BE49-F238E27FC236}">
                  <a16:creationId xmlns:a16="http://schemas.microsoft.com/office/drawing/2014/main" id="{2CAFAA49-96F7-86C3-4C46-D3F94C9C98A4}"/>
                </a:ext>
              </a:extLst>
            </p:cNvPr>
            <p:cNvSpPr/>
            <p:nvPr/>
          </p:nvSpPr>
          <p:spPr>
            <a:xfrm rot="5548120">
              <a:off x="5345387" y="3346946"/>
              <a:ext cx="49529" cy="45036"/>
            </a:xfrm>
            <a:prstGeom prst="triangle">
              <a:avLst/>
            </a:prstGeom>
            <a:ln w="63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7" name="Retângulo 136">
            <a:extLst>
              <a:ext uri="{FF2B5EF4-FFF2-40B4-BE49-F238E27FC236}">
                <a16:creationId xmlns:a16="http://schemas.microsoft.com/office/drawing/2014/main" id="{A1CE227C-44AA-4F93-EB4D-0BEF6ED9817F}"/>
              </a:ext>
            </a:extLst>
          </p:cNvPr>
          <p:cNvSpPr/>
          <p:nvPr/>
        </p:nvSpPr>
        <p:spPr>
          <a:xfrm>
            <a:off x="5249352" y="3689308"/>
            <a:ext cx="666098" cy="293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Operation Dataset</a:t>
            </a:r>
          </a:p>
        </p:txBody>
      </p:sp>
      <p:sp>
        <p:nvSpPr>
          <p:cNvPr id="63" name="Triângulo isósceles 62">
            <a:extLst>
              <a:ext uri="{FF2B5EF4-FFF2-40B4-BE49-F238E27FC236}">
                <a16:creationId xmlns:a16="http://schemas.microsoft.com/office/drawing/2014/main" id="{52BC6552-B028-26F4-7136-5598D50317E9}"/>
              </a:ext>
            </a:extLst>
          </p:cNvPr>
          <p:cNvSpPr/>
          <p:nvPr/>
        </p:nvSpPr>
        <p:spPr>
          <a:xfrm rot="6122630">
            <a:off x="2514674" y="5247674"/>
            <a:ext cx="90543" cy="64844"/>
          </a:xfrm>
          <a:prstGeom prst="triangle">
            <a:avLst/>
          </a:prstGeom>
          <a:ln w="63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riângulo isósceles 63">
            <a:extLst>
              <a:ext uri="{FF2B5EF4-FFF2-40B4-BE49-F238E27FC236}">
                <a16:creationId xmlns:a16="http://schemas.microsoft.com/office/drawing/2014/main" id="{7A09505F-BE4E-1E89-4C19-3CFA0155113C}"/>
              </a:ext>
            </a:extLst>
          </p:cNvPr>
          <p:cNvSpPr/>
          <p:nvPr/>
        </p:nvSpPr>
        <p:spPr>
          <a:xfrm rot="6122630">
            <a:off x="2334030" y="4530808"/>
            <a:ext cx="90543" cy="64844"/>
          </a:xfrm>
          <a:prstGeom prst="triangle">
            <a:avLst/>
          </a:prstGeom>
          <a:ln w="63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riângulo isósceles 64">
            <a:extLst>
              <a:ext uri="{FF2B5EF4-FFF2-40B4-BE49-F238E27FC236}">
                <a16:creationId xmlns:a16="http://schemas.microsoft.com/office/drawing/2014/main" id="{7CFACD1D-CF51-578E-8CD7-57DD04E2F814}"/>
              </a:ext>
            </a:extLst>
          </p:cNvPr>
          <p:cNvSpPr/>
          <p:nvPr/>
        </p:nvSpPr>
        <p:spPr>
          <a:xfrm rot="6122630">
            <a:off x="2073358" y="5240133"/>
            <a:ext cx="90543" cy="64844"/>
          </a:xfrm>
          <a:prstGeom prst="triangle">
            <a:avLst/>
          </a:prstGeom>
          <a:ln w="63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Conector: Curvo 99">
            <a:extLst>
              <a:ext uri="{FF2B5EF4-FFF2-40B4-BE49-F238E27FC236}">
                <a16:creationId xmlns:a16="http://schemas.microsoft.com/office/drawing/2014/main" id="{4BC03709-4EB9-6234-5289-27A2E7D0B1AF}"/>
              </a:ext>
            </a:extLst>
          </p:cNvPr>
          <p:cNvCxnSpPr>
            <a:cxnSpLocks/>
            <a:stCxn id="109" idx="1"/>
            <a:endCxn id="163" idx="2"/>
          </p:cNvCxnSpPr>
          <p:nvPr/>
        </p:nvCxnSpPr>
        <p:spPr>
          <a:xfrm rot="10800000" flipV="1">
            <a:off x="5454946" y="3040940"/>
            <a:ext cx="2000775" cy="200916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7" name="Imagem 106">
            <a:extLst>
              <a:ext uri="{FF2B5EF4-FFF2-40B4-BE49-F238E27FC236}">
                <a16:creationId xmlns:a16="http://schemas.microsoft.com/office/drawing/2014/main" id="{1B05C6D2-69AD-70E6-1779-1A730680E8C0}"/>
              </a:ext>
            </a:extLst>
          </p:cNvPr>
          <p:cNvPicPr>
            <a:picLocks noChangeAspect="1"/>
          </p:cNvPicPr>
          <p:nvPr/>
        </p:nvPicPr>
        <p:blipFill>
          <a:blip r:embed="rId10"/>
          <a:stretch>
            <a:fillRect/>
          </a:stretch>
        </p:blipFill>
        <p:spPr>
          <a:xfrm rot="14692441" flipH="1">
            <a:off x="6318874" y="4247967"/>
            <a:ext cx="67254" cy="96780"/>
          </a:xfrm>
          <a:prstGeom prst="rect">
            <a:avLst/>
          </a:prstGeom>
        </p:spPr>
      </p:pic>
      <p:pic>
        <p:nvPicPr>
          <p:cNvPr id="111" name="Imagem 110">
            <a:extLst>
              <a:ext uri="{FF2B5EF4-FFF2-40B4-BE49-F238E27FC236}">
                <a16:creationId xmlns:a16="http://schemas.microsoft.com/office/drawing/2014/main" id="{14522042-C883-71E0-DBF5-595E35094281}"/>
              </a:ext>
            </a:extLst>
          </p:cNvPr>
          <p:cNvPicPr>
            <a:picLocks noChangeAspect="1"/>
          </p:cNvPicPr>
          <p:nvPr/>
        </p:nvPicPr>
        <p:blipFill>
          <a:blip r:embed="rId9"/>
          <a:stretch>
            <a:fillRect/>
          </a:stretch>
        </p:blipFill>
        <p:spPr>
          <a:xfrm rot="13561531" flipH="1">
            <a:off x="6068957" y="4595602"/>
            <a:ext cx="84805" cy="169610"/>
          </a:xfrm>
          <a:prstGeom prst="rect">
            <a:avLst/>
          </a:prstGeom>
        </p:spPr>
      </p:pic>
      <p:pic>
        <p:nvPicPr>
          <p:cNvPr id="112" name="Imagem 111">
            <a:extLst>
              <a:ext uri="{FF2B5EF4-FFF2-40B4-BE49-F238E27FC236}">
                <a16:creationId xmlns:a16="http://schemas.microsoft.com/office/drawing/2014/main" id="{E70E15EA-DC09-4771-2084-3A47BE625F8C}"/>
              </a:ext>
            </a:extLst>
          </p:cNvPr>
          <p:cNvPicPr>
            <a:picLocks noChangeAspect="1"/>
          </p:cNvPicPr>
          <p:nvPr/>
        </p:nvPicPr>
        <p:blipFill>
          <a:blip r:embed="rId8"/>
          <a:stretch>
            <a:fillRect/>
          </a:stretch>
        </p:blipFill>
        <p:spPr>
          <a:xfrm rot="13657323" flipH="1">
            <a:off x="5696896" y="4869299"/>
            <a:ext cx="80718" cy="89914"/>
          </a:xfrm>
          <a:prstGeom prst="rect">
            <a:avLst/>
          </a:prstGeom>
        </p:spPr>
      </p:pic>
      <p:pic>
        <p:nvPicPr>
          <p:cNvPr id="123" name="Imagem 122">
            <a:extLst>
              <a:ext uri="{FF2B5EF4-FFF2-40B4-BE49-F238E27FC236}">
                <a16:creationId xmlns:a16="http://schemas.microsoft.com/office/drawing/2014/main" id="{2CC34A85-5E9F-8257-3BD3-51BC9FFE4BDE}"/>
              </a:ext>
            </a:extLst>
          </p:cNvPr>
          <p:cNvPicPr>
            <a:picLocks noChangeAspect="1"/>
          </p:cNvPicPr>
          <p:nvPr/>
        </p:nvPicPr>
        <p:blipFill>
          <a:blip r:embed="rId9"/>
          <a:stretch>
            <a:fillRect/>
          </a:stretch>
        </p:blipFill>
        <p:spPr>
          <a:xfrm rot="15514052" flipH="1">
            <a:off x="4660768" y="5238791"/>
            <a:ext cx="84805" cy="169610"/>
          </a:xfrm>
          <a:prstGeom prst="rect">
            <a:avLst/>
          </a:prstGeom>
        </p:spPr>
      </p:pic>
      <p:pic>
        <p:nvPicPr>
          <p:cNvPr id="125" name="Imagem 124">
            <a:extLst>
              <a:ext uri="{FF2B5EF4-FFF2-40B4-BE49-F238E27FC236}">
                <a16:creationId xmlns:a16="http://schemas.microsoft.com/office/drawing/2014/main" id="{6BA57787-6FD5-B3C8-3F78-050E97B9CD49}"/>
              </a:ext>
            </a:extLst>
          </p:cNvPr>
          <p:cNvPicPr>
            <a:picLocks noChangeAspect="1"/>
          </p:cNvPicPr>
          <p:nvPr/>
        </p:nvPicPr>
        <p:blipFill>
          <a:blip r:embed="rId11"/>
          <a:stretch>
            <a:fillRect/>
          </a:stretch>
        </p:blipFill>
        <p:spPr>
          <a:xfrm rot="17133156" flipH="1">
            <a:off x="4471923" y="5307663"/>
            <a:ext cx="88892" cy="124653"/>
          </a:xfrm>
          <a:prstGeom prst="rect">
            <a:avLst/>
          </a:prstGeom>
        </p:spPr>
      </p:pic>
      <p:sp>
        <p:nvSpPr>
          <p:cNvPr id="126" name="Retângulo 125">
            <a:extLst>
              <a:ext uri="{FF2B5EF4-FFF2-40B4-BE49-F238E27FC236}">
                <a16:creationId xmlns:a16="http://schemas.microsoft.com/office/drawing/2014/main" id="{C8CF58BE-D493-B34B-B06A-F384E0B6BBA9}"/>
              </a:ext>
            </a:extLst>
          </p:cNvPr>
          <p:cNvSpPr/>
          <p:nvPr/>
        </p:nvSpPr>
        <p:spPr>
          <a:xfrm rot="3401316">
            <a:off x="4927442" y="4878616"/>
            <a:ext cx="76312" cy="224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8" name="Imagem 127">
            <a:extLst>
              <a:ext uri="{FF2B5EF4-FFF2-40B4-BE49-F238E27FC236}">
                <a16:creationId xmlns:a16="http://schemas.microsoft.com/office/drawing/2014/main" id="{96F94DEE-CEAF-936B-6F9C-3E99CB082DA3}"/>
              </a:ext>
            </a:extLst>
          </p:cNvPr>
          <p:cNvPicPr>
            <a:picLocks noChangeAspect="1"/>
          </p:cNvPicPr>
          <p:nvPr/>
        </p:nvPicPr>
        <p:blipFill>
          <a:blip r:embed="rId8"/>
          <a:stretch>
            <a:fillRect/>
          </a:stretch>
        </p:blipFill>
        <p:spPr>
          <a:xfrm rot="14467089" flipH="1">
            <a:off x="4937282" y="4944789"/>
            <a:ext cx="80718" cy="89914"/>
          </a:xfrm>
          <a:prstGeom prst="rect">
            <a:avLst/>
          </a:prstGeom>
        </p:spPr>
      </p:pic>
    </p:spTree>
    <p:extLst>
      <p:ext uri="{BB962C8B-B14F-4D97-AF65-F5344CB8AC3E}">
        <p14:creationId xmlns:p14="http://schemas.microsoft.com/office/powerpoint/2010/main" val="11491215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tângulo 56">
            <a:extLst>
              <a:ext uri="{FF2B5EF4-FFF2-40B4-BE49-F238E27FC236}">
                <a16:creationId xmlns:a16="http://schemas.microsoft.com/office/drawing/2014/main" id="{9C5BFC44-5AB4-964B-5482-4BAFBD73F0B7}"/>
              </a:ext>
            </a:extLst>
          </p:cNvPr>
          <p:cNvSpPr/>
          <p:nvPr/>
        </p:nvSpPr>
        <p:spPr>
          <a:xfrm>
            <a:off x="3520364" y="1589205"/>
            <a:ext cx="1115638" cy="69022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Design Process</a:t>
            </a:r>
          </a:p>
        </p:txBody>
      </p:sp>
      <p:sp>
        <p:nvSpPr>
          <p:cNvPr id="29" name="Hexágono 28">
            <a:extLst>
              <a:ext uri="{FF2B5EF4-FFF2-40B4-BE49-F238E27FC236}">
                <a16:creationId xmlns:a16="http://schemas.microsoft.com/office/drawing/2014/main" id="{3D8D4AB1-ECAA-D14A-B819-355A657D2B22}"/>
              </a:ext>
            </a:extLst>
          </p:cNvPr>
          <p:cNvSpPr/>
          <p:nvPr/>
        </p:nvSpPr>
        <p:spPr>
          <a:xfrm>
            <a:off x="-6482459" y="2219374"/>
            <a:ext cx="1046446" cy="505042"/>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rgbClr val="2F5597"/>
              </a:solidFill>
            </a:endParaRPr>
          </a:p>
        </p:txBody>
      </p:sp>
      <p:sp>
        <p:nvSpPr>
          <p:cNvPr id="30" name="Hexágono 29">
            <a:extLst>
              <a:ext uri="{FF2B5EF4-FFF2-40B4-BE49-F238E27FC236}">
                <a16:creationId xmlns:a16="http://schemas.microsoft.com/office/drawing/2014/main" id="{3E101717-E012-DB55-0CD5-4C265C397E63}"/>
              </a:ext>
            </a:extLst>
          </p:cNvPr>
          <p:cNvSpPr/>
          <p:nvPr/>
        </p:nvSpPr>
        <p:spPr>
          <a:xfrm>
            <a:off x="-5342589" y="2471894"/>
            <a:ext cx="1108606" cy="505042"/>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rgbClr val="2F5597"/>
              </a:solidFill>
            </a:endParaRPr>
          </a:p>
        </p:txBody>
      </p:sp>
      <p:sp>
        <p:nvSpPr>
          <p:cNvPr id="31" name="Hexágono 30">
            <a:extLst>
              <a:ext uri="{FF2B5EF4-FFF2-40B4-BE49-F238E27FC236}">
                <a16:creationId xmlns:a16="http://schemas.microsoft.com/office/drawing/2014/main" id="{E0FE8C06-4FEA-FAE2-CDA5-EB766BBDF476}"/>
              </a:ext>
            </a:extLst>
          </p:cNvPr>
          <p:cNvSpPr/>
          <p:nvPr/>
        </p:nvSpPr>
        <p:spPr>
          <a:xfrm>
            <a:off x="-4141443" y="2234080"/>
            <a:ext cx="991593" cy="505042"/>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rgbClr val="2F5597"/>
              </a:solidFill>
            </a:endParaRPr>
          </a:p>
        </p:txBody>
      </p:sp>
      <p:sp>
        <p:nvSpPr>
          <p:cNvPr id="32" name="Hexágono 31">
            <a:extLst>
              <a:ext uri="{FF2B5EF4-FFF2-40B4-BE49-F238E27FC236}">
                <a16:creationId xmlns:a16="http://schemas.microsoft.com/office/drawing/2014/main" id="{35A6E219-82EA-6A06-0F5A-021B3CB51276}"/>
              </a:ext>
            </a:extLst>
          </p:cNvPr>
          <p:cNvSpPr/>
          <p:nvPr/>
        </p:nvSpPr>
        <p:spPr>
          <a:xfrm>
            <a:off x="-5284083" y="1477505"/>
            <a:ext cx="991593" cy="505042"/>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rgbClr val="2F5597"/>
              </a:solidFill>
            </a:endParaRPr>
          </a:p>
        </p:txBody>
      </p:sp>
      <p:sp>
        <p:nvSpPr>
          <p:cNvPr id="33" name="Elipse 32">
            <a:extLst>
              <a:ext uri="{FF2B5EF4-FFF2-40B4-BE49-F238E27FC236}">
                <a16:creationId xmlns:a16="http://schemas.microsoft.com/office/drawing/2014/main" id="{D446BBC9-734F-BC42-836E-431565ECA1D0}"/>
              </a:ext>
            </a:extLst>
          </p:cNvPr>
          <p:cNvSpPr/>
          <p:nvPr/>
        </p:nvSpPr>
        <p:spPr>
          <a:xfrm>
            <a:off x="-5417646" y="584919"/>
            <a:ext cx="1258718" cy="65391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cxnSp>
        <p:nvCxnSpPr>
          <p:cNvPr id="34" name="Conector de Seta Reta 33">
            <a:extLst>
              <a:ext uri="{FF2B5EF4-FFF2-40B4-BE49-F238E27FC236}">
                <a16:creationId xmlns:a16="http://schemas.microsoft.com/office/drawing/2014/main" id="{C7BB03FB-A566-595C-7260-FF7C3624484C}"/>
              </a:ext>
            </a:extLst>
          </p:cNvPr>
          <p:cNvCxnSpPr>
            <a:cxnSpLocks/>
          </p:cNvCxnSpPr>
          <p:nvPr/>
        </p:nvCxnSpPr>
        <p:spPr>
          <a:xfrm flipV="1">
            <a:off x="-5959236" y="1844061"/>
            <a:ext cx="726484" cy="375313"/>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Conector de Seta Reta 35">
            <a:extLst>
              <a:ext uri="{FF2B5EF4-FFF2-40B4-BE49-F238E27FC236}">
                <a16:creationId xmlns:a16="http://schemas.microsoft.com/office/drawing/2014/main" id="{FC7C3C1D-BB2E-5EF3-64BB-0ECC7125384F}"/>
              </a:ext>
            </a:extLst>
          </p:cNvPr>
          <p:cNvCxnSpPr>
            <a:cxnSpLocks/>
          </p:cNvCxnSpPr>
          <p:nvPr/>
        </p:nvCxnSpPr>
        <p:spPr>
          <a:xfrm flipV="1">
            <a:off x="-4788287" y="1982547"/>
            <a:ext cx="0" cy="48934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32365836-A0E5-8144-94E8-5E77224E15C3}"/>
              </a:ext>
            </a:extLst>
          </p:cNvPr>
          <p:cNvCxnSpPr>
            <a:cxnSpLocks/>
          </p:cNvCxnSpPr>
          <p:nvPr/>
        </p:nvCxnSpPr>
        <p:spPr>
          <a:xfrm flipH="1" flipV="1">
            <a:off x="-4343821" y="1844061"/>
            <a:ext cx="726484" cy="390019"/>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B8033050-8450-3892-3144-11C172684F28}"/>
              </a:ext>
            </a:extLst>
          </p:cNvPr>
          <p:cNvCxnSpPr>
            <a:cxnSpLocks/>
            <a:endCxn id="33" idx="4"/>
          </p:cNvCxnSpPr>
          <p:nvPr/>
        </p:nvCxnSpPr>
        <p:spPr>
          <a:xfrm flipV="1">
            <a:off x="-4788287" y="1238836"/>
            <a:ext cx="0" cy="22396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2" name="Imagem 41">
            <a:extLst>
              <a:ext uri="{FF2B5EF4-FFF2-40B4-BE49-F238E27FC236}">
                <a16:creationId xmlns:a16="http://schemas.microsoft.com/office/drawing/2014/main" id="{484C2040-A5FC-18DE-ADCC-295287D4473D}"/>
              </a:ext>
            </a:extLst>
          </p:cNvPr>
          <p:cNvPicPr>
            <a:picLocks noChangeAspect="1"/>
          </p:cNvPicPr>
          <p:nvPr/>
        </p:nvPicPr>
        <p:blipFill>
          <a:blip r:embed="rId2"/>
          <a:stretch>
            <a:fillRect/>
          </a:stretch>
        </p:blipFill>
        <p:spPr>
          <a:xfrm>
            <a:off x="2267843" y="1497141"/>
            <a:ext cx="762446" cy="546396"/>
          </a:xfrm>
          <a:prstGeom prst="rect">
            <a:avLst/>
          </a:prstGeom>
        </p:spPr>
      </p:pic>
      <p:sp>
        <p:nvSpPr>
          <p:cNvPr id="48" name="Retângulo 47">
            <a:extLst>
              <a:ext uri="{FF2B5EF4-FFF2-40B4-BE49-F238E27FC236}">
                <a16:creationId xmlns:a16="http://schemas.microsoft.com/office/drawing/2014/main" id="{F56E6230-A760-57E3-F820-AC63DED967AD}"/>
              </a:ext>
            </a:extLst>
          </p:cNvPr>
          <p:cNvSpPr/>
          <p:nvPr/>
        </p:nvSpPr>
        <p:spPr>
          <a:xfrm>
            <a:off x="3624904" y="1860377"/>
            <a:ext cx="928789" cy="288012"/>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900" dirty="0">
                <a:solidFill>
                  <a:schemeClr val="bg1"/>
                </a:solidFill>
              </a:rPr>
              <a:t>System Model</a:t>
            </a:r>
          </a:p>
        </p:txBody>
      </p:sp>
      <p:grpSp>
        <p:nvGrpSpPr>
          <p:cNvPr id="365" name="Agrupar 364">
            <a:extLst>
              <a:ext uri="{FF2B5EF4-FFF2-40B4-BE49-F238E27FC236}">
                <a16:creationId xmlns:a16="http://schemas.microsoft.com/office/drawing/2014/main" id="{BA925679-AD2E-824F-15DA-F9BE562999A7}"/>
              </a:ext>
            </a:extLst>
          </p:cNvPr>
          <p:cNvGrpSpPr/>
          <p:nvPr/>
        </p:nvGrpSpPr>
        <p:grpSpPr>
          <a:xfrm>
            <a:off x="2008262" y="2546846"/>
            <a:ext cx="1281608" cy="639984"/>
            <a:chOff x="2017263" y="2699246"/>
            <a:chExt cx="1281608" cy="639984"/>
          </a:xfrm>
        </p:grpSpPr>
        <p:sp>
          <p:nvSpPr>
            <p:cNvPr id="56" name="Retângulo 55">
              <a:extLst>
                <a:ext uri="{FF2B5EF4-FFF2-40B4-BE49-F238E27FC236}">
                  <a16:creationId xmlns:a16="http://schemas.microsoft.com/office/drawing/2014/main" id="{1A83E953-28BD-E5F0-262E-DE9F21FA535D}"/>
                </a:ext>
              </a:extLst>
            </p:cNvPr>
            <p:cNvSpPr/>
            <p:nvPr/>
          </p:nvSpPr>
          <p:spPr>
            <a:xfrm>
              <a:off x="2017263" y="2699246"/>
              <a:ext cx="1281608" cy="63998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Property Specification</a:t>
              </a:r>
            </a:p>
          </p:txBody>
        </p:sp>
        <p:sp>
          <p:nvSpPr>
            <p:cNvPr id="49" name="Retângulo 48">
              <a:extLst>
                <a:ext uri="{FF2B5EF4-FFF2-40B4-BE49-F238E27FC236}">
                  <a16:creationId xmlns:a16="http://schemas.microsoft.com/office/drawing/2014/main" id="{276DC2A3-6A97-6477-48CA-7E0C10E83499}"/>
                </a:ext>
              </a:extLst>
            </p:cNvPr>
            <p:cNvSpPr/>
            <p:nvPr/>
          </p:nvSpPr>
          <p:spPr>
            <a:xfrm>
              <a:off x="2109721" y="2967165"/>
              <a:ext cx="1066962" cy="303165"/>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System Properties</a:t>
              </a:r>
            </a:p>
          </p:txBody>
        </p:sp>
      </p:grpSp>
      <p:sp>
        <p:nvSpPr>
          <p:cNvPr id="71" name="Triângulo isósceles 70">
            <a:extLst>
              <a:ext uri="{FF2B5EF4-FFF2-40B4-BE49-F238E27FC236}">
                <a16:creationId xmlns:a16="http://schemas.microsoft.com/office/drawing/2014/main" id="{B4452972-0B67-3B76-7D9E-641D1C6E3C4D}"/>
              </a:ext>
            </a:extLst>
          </p:cNvPr>
          <p:cNvSpPr/>
          <p:nvPr/>
        </p:nvSpPr>
        <p:spPr>
          <a:xfrm rot="10800000">
            <a:off x="2002825" y="2360633"/>
            <a:ext cx="1292483" cy="74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riângulo isósceles 72">
            <a:extLst>
              <a:ext uri="{FF2B5EF4-FFF2-40B4-BE49-F238E27FC236}">
                <a16:creationId xmlns:a16="http://schemas.microsoft.com/office/drawing/2014/main" id="{665561C2-1DE7-20F0-C43E-CB9328902D2F}"/>
              </a:ext>
            </a:extLst>
          </p:cNvPr>
          <p:cNvSpPr/>
          <p:nvPr/>
        </p:nvSpPr>
        <p:spPr>
          <a:xfrm rot="5400000">
            <a:off x="3030241" y="1878344"/>
            <a:ext cx="727468" cy="74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Conector de Seta Reta 74">
            <a:extLst>
              <a:ext uri="{FF2B5EF4-FFF2-40B4-BE49-F238E27FC236}">
                <a16:creationId xmlns:a16="http://schemas.microsoft.com/office/drawing/2014/main" id="{04894485-A0BA-2F82-3F3D-A927A454865D}"/>
              </a:ext>
            </a:extLst>
          </p:cNvPr>
          <p:cNvCxnSpPr>
            <a:cxnSpLocks/>
            <a:stCxn id="48" idx="2"/>
            <a:endCxn id="148" idx="0"/>
          </p:cNvCxnSpPr>
          <p:nvPr/>
        </p:nvCxnSpPr>
        <p:spPr>
          <a:xfrm>
            <a:off x="4089299" y="2148389"/>
            <a:ext cx="365" cy="631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Conector de Seta Reta 86">
            <a:extLst>
              <a:ext uri="{FF2B5EF4-FFF2-40B4-BE49-F238E27FC236}">
                <a16:creationId xmlns:a16="http://schemas.microsoft.com/office/drawing/2014/main" id="{0F5F9D7F-D91E-853A-3AE7-3BE54A8C30E0}"/>
              </a:ext>
            </a:extLst>
          </p:cNvPr>
          <p:cNvCxnSpPr>
            <a:cxnSpLocks/>
            <a:stCxn id="49" idx="3"/>
            <a:endCxn id="148" idx="1"/>
          </p:cNvCxnSpPr>
          <p:nvPr/>
        </p:nvCxnSpPr>
        <p:spPr>
          <a:xfrm>
            <a:off x="3167682" y="2966348"/>
            <a:ext cx="364163" cy="3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Retângulo 89">
            <a:extLst>
              <a:ext uri="{FF2B5EF4-FFF2-40B4-BE49-F238E27FC236}">
                <a16:creationId xmlns:a16="http://schemas.microsoft.com/office/drawing/2014/main" id="{B3775101-45F9-4BD9-923D-33F2188432F4}"/>
              </a:ext>
            </a:extLst>
          </p:cNvPr>
          <p:cNvSpPr/>
          <p:nvPr/>
        </p:nvSpPr>
        <p:spPr>
          <a:xfrm>
            <a:off x="1935480" y="1247663"/>
            <a:ext cx="2780536" cy="2027386"/>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pt-BR" sz="1100" dirty="0">
              <a:solidFill>
                <a:srgbClr val="2F5597"/>
              </a:solidFill>
            </a:endParaRPr>
          </a:p>
        </p:txBody>
      </p:sp>
      <p:sp>
        <p:nvSpPr>
          <p:cNvPr id="91" name="Triângulo isósceles 90">
            <a:extLst>
              <a:ext uri="{FF2B5EF4-FFF2-40B4-BE49-F238E27FC236}">
                <a16:creationId xmlns:a16="http://schemas.microsoft.com/office/drawing/2014/main" id="{C9549C96-5536-3F70-5821-1D6DEEF2DAED}"/>
              </a:ext>
            </a:extLst>
          </p:cNvPr>
          <p:cNvSpPr/>
          <p:nvPr/>
        </p:nvSpPr>
        <p:spPr>
          <a:xfrm rot="5400000">
            <a:off x="4037960" y="2165862"/>
            <a:ext cx="2027387" cy="1973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tângulo 147">
            <a:extLst>
              <a:ext uri="{FF2B5EF4-FFF2-40B4-BE49-F238E27FC236}">
                <a16:creationId xmlns:a16="http://schemas.microsoft.com/office/drawing/2014/main" id="{BB08F987-B0CA-4B01-0B7F-6AC906610D2B}"/>
              </a:ext>
            </a:extLst>
          </p:cNvPr>
          <p:cNvSpPr/>
          <p:nvPr/>
        </p:nvSpPr>
        <p:spPr>
          <a:xfrm>
            <a:off x="3531845" y="2779730"/>
            <a:ext cx="1115638" cy="379693"/>
          </a:xfrm>
          <a:prstGeom prst="rect">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Model Checking</a:t>
            </a:r>
          </a:p>
        </p:txBody>
      </p:sp>
      <p:sp>
        <p:nvSpPr>
          <p:cNvPr id="155" name="Retângulo 154">
            <a:extLst>
              <a:ext uri="{FF2B5EF4-FFF2-40B4-BE49-F238E27FC236}">
                <a16:creationId xmlns:a16="http://schemas.microsoft.com/office/drawing/2014/main" id="{59FBAC71-4CE2-2E65-A1F8-B9AB4634F11C}"/>
              </a:ext>
            </a:extLst>
          </p:cNvPr>
          <p:cNvSpPr/>
          <p:nvPr/>
        </p:nvSpPr>
        <p:spPr>
          <a:xfrm>
            <a:off x="5484695" y="1838153"/>
            <a:ext cx="1518185" cy="77958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Prototype Implementation</a:t>
            </a:r>
          </a:p>
        </p:txBody>
      </p:sp>
      <p:sp>
        <p:nvSpPr>
          <p:cNvPr id="157" name="Retângulo 156">
            <a:extLst>
              <a:ext uri="{FF2B5EF4-FFF2-40B4-BE49-F238E27FC236}">
                <a16:creationId xmlns:a16="http://schemas.microsoft.com/office/drawing/2014/main" id="{AF7D526C-B69C-26CA-794A-AABA0834D6EA}"/>
              </a:ext>
            </a:extLst>
          </p:cNvPr>
          <p:cNvSpPr/>
          <p:nvPr/>
        </p:nvSpPr>
        <p:spPr>
          <a:xfrm>
            <a:off x="5671485" y="2151453"/>
            <a:ext cx="1144603" cy="333641"/>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System Prototype</a:t>
            </a:r>
          </a:p>
        </p:txBody>
      </p:sp>
      <p:sp>
        <p:nvSpPr>
          <p:cNvPr id="160" name="Retângulo 159">
            <a:extLst>
              <a:ext uri="{FF2B5EF4-FFF2-40B4-BE49-F238E27FC236}">
                <a16:creationId xmlns:a16="http://schemas.microsoft.com/office/drawing/2014/main" id="{B5EBE8AD-C75B-8472-A213-01A5E225C3B2}"/>
              </a:ext>
            </a:extLst>
          </p:cNvPr>
          <p:cNvSpPr/>
          <p:nvPr/>
        </p:nvSpPr>
        <p:spPr>
          <a:xfrm>
            <a:off x="1816387" y="952757"/>
            <a:ext cx="5409373" cy="2452510"/>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100" dirty="0">
                <a:solidFill>
                  <a:srgbClr val="2F5597"/>
                </a:solidFill>
              </a:rPr>
              <a:t>A</a:t>
            </a:r>
            <a:r>
              <a:rPr lang="en-US" sz="1100" dirty="0">
                <a:solidFill>
                  <a:srgbClr val="2F5597"/>
                </a:solidFill>
              </a:rPr>
              <a:t>. Innate Immunity Through Assurances</a:t>
            </a:r>
          </a:p>
        </p:txBody>
      </p:sp>
      <p:sp>
        <p:nvSpPr>
          <p:cNvPr id="161" name="Retângulo 160">
            <a:extLst>
              <a:ext uri="{FF2B5EF4-FFF2-40B4-BE49-F238E27FC236}">
                <a16:creationId xmlns:a16="http://schemas.microsoft.com/office/drawing/2014/main" id="{160E6BE9-5ED6-84A8-3023-2102C3A579B4}"/>
              </a:ext>
            </a:extLst>
          </p:cNvPr>
          <p:cNvSpPr/>
          <p:nvPr/>
        </p:nvSpPr>
        <p:spPr>
          <a:xfrm>
            <a:off x="5910672" y="2940891"/>
            <a:ext cx="666098" cy="293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Operation Dataset</a:t>
            </a:r>
          </a:p>
        </p:txBody>
      </p:sp>
      <p:cxnSp>
        <p:nvCxnSpPr>
          <p:cNvPr id="162" name="Conector de Seta Reta 161">
            <a:extLst>
              <a:ext uri="{FF2B5EF4-FFF2-40B4-BE49-F238E27FC236}">
                <a16:creationId xmlns:a16="http://schemas.microsoft.com/office/drawing/2014/main" id="{3800D0B6-D541-8CBD-E5C4-5EA224DD5318}"/>
              </a:ext>
            </a:extLst>
          </p:cNvPr>
          <p:cNvCxnSpPr>
            <a:cxnSpLocks/>
            <a:stCxn id="157" idx="2"/>
            <a:endCxn id="161" idx="0"/>
          </p:cNvCxnSpPr>
          <p:nvPr/>
        </p:nvCxnSpPr>
        <p:spPr>
          <a:xfrm flipH="1">
            <a:off x="6243721" y="2485094"/>
            <a:ext cx="66" cy="455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7" name="Conector de Seta Reta 226">
            <a:extLst>
              <a:ext uri="{FF2B5EF4-FFF2-40B4-BE49-F238E27FC236}">
                <a16:creationId xmlns:a16="http://schemas.microsoft.com/office/drawing/2014/main" id="{79AF4DCC-86A7-D722-105F-33C253C88BEB}"/>
              </a:ext>
            </a:extLst>
          </p:cNvPr>
          <p:cNvCxnSpPr>
            <a:cxnSpLocks/>
            <a:stCxn id="161" idx="2"/>
            <a:endCxn id="199" idx="0"/>
          </p:cNvCxnSpPr>
          <p:nvPr/>
        </p:nvCxnSpPr>
        <p:spPr>
          <a:xfrm flipH="1">
            <a:off x="6242347" y="3233975"/>
            <a:ext cx="1374" cy="1037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44" name="Agrupar 343">
            <a:extLst>
              <a:ext uri="{FF2B5EF4-FFF2-40B4-BE49-F238E27FC236}">
                <a16:creationId xmlns:a16="http://schemas.microsoft.com/office/drawing/2014/main" id="{B2BFF375-7293-41D6-91FF-A471E93C70A8}"/>
              </a:ext>
            </a:extLst>
          </p:cNvPr>
          <p:cNvGrpSpPr/>
          <p:nvPr/>
        </p:nvGrpSpPr>
        <p:grpSpPr>
          <a:xfrm>
            <a:off x="3728845" y="4166378"/>
            <a:ext cx="3121014" cy="1378664"/>
            <a:chOff x="3835525" y="4703790"/>
            <a:chExt cx="3121014" cy="1378664"/>
          </a:xfrm>
        </p:grpSpPr>
        <p:sp>
          <p:nvSpPr>
            <p:cNvPr id="199" name="Retângulo 198">
              <a:extLst>
                <a:ext uri="{FF2B5EF4-FFF2-40B4-BE49-F238E27FC236}">
                  <a16:creationId xmlns:a16="http://schemas.microsoft.com/office/drawing/2014/main" id="{F6AD8EDF-752B-70EF-283A-BF356F3AD856}"/>
                </a:ext>
              </a:extLst>
            </p:cNvPr>
            <p:cNvSpPr/>
            <p:nvPr/>
          </p:nvSpPr>
          <p:spPr>
            <a:xfrm>
              <a:off x="5817885" y="4809027"/>
              <a:ext cx="1062284" cy="97941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Data Processing</a:t>
              </a:r>
            </a:p>
          </p:txBody>
        </p:sp>
        <p:sp>
          <p:nvSpPr>
            <p:cNvPr id="201" name="Retângulo 200">
              <a:extLst>
                <a:ext uri="{FF2B5EF4-FFF2-40B4-BE49-F238E27FC236}">
                  <a16:creationId xmlns:a16="http://schemas.microsoft.com/office/drawing/2014/main" id="{CFF0B0E7-CDE7-9CAF-E9B4-225F6742CB5D}"/>
                </a:ext>
              </a:extLst>
            </p:cNvPr>
            <p:cNvSpPr/>
            <p:nvPr/>
          </p:nvSpPr>
          <p:spPr>
            <a:xfrm>
              <a:off x="3835525" y="4703790"/>
              <a:ext cx="3121014" cy="1378664"/>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dirty="0">
                  <a:solidFill>
                    <a:srgbClr val="2F5597"/>
                  </a:solidFill>
                </a:rPr>
                <a:t>Feature Engineering</a:t>
              </a:r>
            </a:p>
          </p:txBody>
        </p:sp>
        <p:sp>
          <p:nvSpPr>
            <p:cNvPr id="202" name="Triângulo isósceles 201">
              <a:extLst>
                <a:ext uri="{FF2B5EF4-FFF2-40B4-BE49-F238E27FC236}">
                  <a16:creationId xmlns:a16="http://schemas.microsoft.com/office/drawing/2014/main" id="{7FF1DA28-7F41-73A2-1CF4-4C097A5610CD}"/>
                </a:ext>
              </a:extLst>
            </p:cNvPr>
            <p:cNvSpPr/>
            <p:nvPr/>
          </p:nvSpPr>
          <p:spPr>
            <a:xfrm rot="16200000">
              <a:off x="5288238" y="5191898"/>
              <a:ext cx="872832" cy="7856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tângulo 202">
              <a:extLst>
                <a:ext uri="{FF2B5EF4-FFF2-40B4-BE49-F238E27FC236}">
                  <a16:creationId xmlns:a16="http://schemas.microsoft.com/office/drawing/2014/main" id="{90D76075-2C20-C1E0-E51D-C9C7DA7E6069}"/>
                </a:ext>
              </a:extLst>
            </p:cNvPr>
            <p:cNvSpPr/>
            <p:nvPr/>
          </p:nvSpPr>
          <p:spPr>
            <a:xfrm>
              <a:off x="3962203" y="4794189"/>
              <a:ext cx="1631394" cy="96487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Data Labeling</a:t>
              </a:r>
            </a:p>
          </p:txBody>
        </p:sp>
        <p:sp>
          <p:nvSpPr>
            <p:cNvPr id="204" name="Retângulo 203">
              <a:extLst>
                <a:ext uri="{FF2B5EF4-FFF2-40B4-BE49-F238E27FC236}">
                  <a16:creationId xmlns:a16="http://schemas.microsoft.com/office/drawing/2014/main" id="{AE772435-3CB8-C133-340F-5CC6F3051835}"/>
                </a:ext>
              </a:extLst>
            </p:cNvPr>
            <p:cNvSpPr/>
            <p:nvPr/>
          </p:nvSpPr>
          <p:spPr>
            <a:xfrm>
              <a:off x="4969463" y="5234015"/>
              <a:ext cx="537807" cy="236636"/>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Dataset</a:t>
              </a:r>
            </a:p>
          </p:txBody>
        </p:sp>
        <p:sp>
          <p:nvSpPr>
            <p:cNvPr id="205" name="Retângulo 204">
              <a:extLst>
                <a:ext uri="{FF2B5EF4-FFF2-40B4-BE49-F238E27FC236}">
                  <a16:creationId xmlns:a16="http://schemas.microsoft.com/office/drawing/2014/main" id="{D1D2E69E-D235-6C5A-3724-3C6A1847D7A8}"/>
                </a:ext>
              </a:extLst>
            </p:cNvPr>
            <p:cNvSpPr/>
            <p:nvPr/>
          </p:nvSpPr>
          <p:spPr>
            <a:xfrm>
              <a:off x="4045180" y="5075824"/>
              <a:ext cx="718955" cy="203236"/>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Non-Self</a:t>
              </a:r>
            </a:p>
          </p:txBody>
        </p:sp>
        <p:sp>
          <p:nvSpPr>
            <p:cNvPr id="206" name="Retângulo 205">
              <a:extLst>
                <a:ext uri="{FF2B5EF4-FFF2-40B4-BE49-F238E27FC236}">
                  <a16:creationId xmlns:a16="http://schemas.microsoft.com/office/drawing/2014/main" id="{18819D8D-DD9B-9440-502B-4E28A90384E4}"/>
                </a:ext>
              </a:extLst>
            </p:cNvPr>
            <p:cNvSpPr/>
            <p:nvPr/>
          </p:nvSpPr>
          <p:spPr>
            <a:xfrm>
              <a:off x="4041823" y="5425606"/>
              <a:ext cx="718955" cy="20323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accent1"/>
                  </a:solidFill>
                </a:rPr>
                <a:t>Self</a:t>
              </a:r>
            </a:p>
          </p:txBody>
        </p:sp>
        <p:cxnSp>
          <p:nvCxnSpPr>
            <p:cNvPr id="219" name="Conector: Angulado 218">
              <a:extLst>
                <a:ext uri="{FF2B5EF4-FFF2-40B4-BE49-F238E27FC236}">
                  <a16:creationId xmlns:a16="http://schemas.microsoft.com/office/drawing/2014/main" id="{8C2FFF55-0F1E-E669-6DAF-7B9936343D60}"/>
                </a:ext>
              </a:extLst>
            </p:cNvPr>
            <p:cNvCxnSpPr>
              <a:cxnSpLocks/>
              <a:stCxn id="204" idx="1"/>
              <a:endCxn id="205" idx="3"/>
            </p:cNvCxnSpPr>
            <p:nvPr/>
          </p:nvCxnSpPr>
          <p:spPr>
            <a:xfrm rot="10800000">
              <a:off x="4764135" y="5177443"/>
              <a:ext cx="205328" cy="174891"/>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21" name="Conector: Angulado 220">
              <a:extLst>
                <a:ext uri="{FF2B5EF4-FFF2-40B4-BE49-F238E27FC236}">
                  <a16:creationId xmlns:a16="http://schemas.microsoft.com/office/drawing/2014/main" id="{72E84AB5-ADF2-A872-C0CD-49CE86E701E2}"/>
                </a:ext>
              </a:extLst>
            </p:cNvPr>
            <p:cNvCxnSpPr>
              <a:cxnSpLocks/>
              <a:stCxn id="204" idx="1"/>
              <a:endCxn id="206" idx="3"/>
            </p:cNvCxnSpPr>
            <p:nvPr/>
          </p:nvCxnSpPr>
          <p:spPr>
            <a:xfrm rot="10800000" flipV="1">
              <a:off x="4760779" y="5352332"/>
              <a:ext cx="208685" cy="174891"/>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pic>
          <p:nvPicPr>
            <p:cNvPr id="196" name="Gráfico 195" descr="Melhoria contínua com preenchimento sólido">
              <a:extLst>
                <a:ext uri="{FF2B5EF4-FFF2-40B4-BE49-F238E27FC236}">
                  <a16:creationId xmlns:a16="http://schemas.microsoft.com/office/drawing/2014/main" id="{A4B9FD37-AB15-5F01-066A-219EE4E712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41103" y="4981490"/>
              <a:ext cx="767265" cy="767265"/>
            </a:xfrm>
            <a:prstGeom prst="rect">
              <a:avLst/>
            </a:prstGeom>
          </p:spPr>
        </p:pic>
      </p:grpSp>
      <p:cxnSp>
        <p:nvCxnSpPr>
          <p:cNvPr id="346" name="Conector de Seta Reta 345">
            <a:extLst>
              <a:ext uri="{FF2B5EF4-FFF2-40B4-BE49-F238E27FC236}">
                <a16:creationId xmlns:a16="http://schemas.microsoft.com/office/drawing/2014/main" id="{82433434-772C-CBF4-F6C2-B169E52D8038}"/>
              </a:ext>
            </a:extLst>
          </p:cNvPr>
          <p:cNvCxnSpPr>
            <a:cxnSpLocks/>
            <a:stCxn id="244" idx="0"/>
            <a:endCxn id="56" idx="2"/>
          </p:cNvCxnSpPr>
          <p:nvPr/>
        </p:nvCxnSpPr>
        <p:spPr>
          <a:xfrm flipH="1" flipV="1">
            <a:off x="2649066" y="3186830"/>
            <a:ext cx="10307" cy="478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9" name="Conector: Angulado 348">
            <a:extLst>
              <a:ext uri="{FF2B5EF4-FFF2-40B4-BE49-F238E27FC236}">
                <a16:creationId xmlns:a16="http://schemas.microsoft.com/office/drawing/2014/main" id="{14DD49B9-1FA1-4437-E631-3BDE3D84B97B}"/>
              </a:ext>
            </a:extLst>
          </p:cNvPr>
          <p:cNvCxnSpPr>
            <a:cxnSpLocks/>
            <a:stCxn id="205" idx="1"/>
            <a:endCxn id="244" idx="3"/>
          </p:cNvCxnSpPr>
          <p:nvPr/>
        </p:nvCxnSpPr>
        <p:spPr>
          <a:xfrm rot="10800000">
            <a:off x="3236430" y="4132088"/>
            <a:ext cx="702071" cy="507942"/>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354" name="Conector: Angulado 353">
            <a:extLst>
              <a:ext uri="{FF2B5EF4-FFF2-40B4-BE49-F238E27FC236}">
                <a16:creationId xmlns:a16="http://schemas.microsoft.com/office/drawing/2014/main" id="{7D5281CF-BEDB-E807-9529-2EC37C9A61CE}"/>
              </a:ext>
            </a:extLst>
          </p:cNvPr>
          <p:cNvCxnSpPr>
            <a:cxnSpLocks/>
            <a:stCxn id="206" idx="1"/>
            <a:endCxn id="245" idx="3"/>
          </p:cNvCxnSpPr>
          <p:nvPr/>
        </p:nvCxnSpPr>
        <p:spPr>
          <a:xfrm rot="10800000" flipV="1">
            <a:off x="3247235" y="4989812"/>
            <a:ext cx="687909" cy="228042"/>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sp>
        <p:nvSpPr>
          <p:cNvPr id="358" name="Retângulo 357">
            <a:extLst>
              <a:ext uri="{FF2B5EF4-FFF2-40B4-BE49-F238E27FC236}">
                <a16:creationId xmlns:a16="http://schemas.microsoft.com/office/drawing/2014/main" id="{E1D52FA8-34A2-B2E6-111A-D8108977CC9A}"/>
              </a:ext>
            </a:extLst>
          </p:cNvPr>
          <p:cNvSpPr/>
          <p:nvPr/>
        </p:nvSpPr>
        <p:spPr>
          <a:xfrm>
            <a:off x="1816387" y="3518828"/>
            <a:ext cx="5422258" cy="2414428"/>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100" dirty="0">
                <a:solidFill>
                  <a:srgbClr val="2F5597"/>
                </a:solidFill>
              </a:rPr>
              <a:t>   B. </a:t>
            </a:r>
            <a:r>
              <a:rPr lang="en-US" sz="1100" dirty="0">
                <a:solidFill>
                  <a:srgbClr val="2F5597"/>
                </a:solidFill>
              </a:rPr>
              <a:t>Adaptive Immunity Through Learning</a:t>
            </a:r>
            <a:endParaRPr lang="pt-BR" sz="1100" dirty="0">
              <a:solidFill>
                <a:srgbClr val="2F5597"/>
              </a:solidFill>
            </a:endParaRPr>
          </a:p>
        </p:txBody>
      </p:sp>
      <p:sp>
        <p:nvSpPr>
          <p:cNvPr id="362" name="Retângulo 361">
            <a:extLst>
              <a:ext uri="{FF2B5EF4-FFF2-40B4-BE49-F238E27FC236}">
                <a16:creationId xmlns:a16="http://schemas.microsoft.com/office/drawing/2014/main" id="{875754A0-3038-6A08-7891-553A1D8636E8}"/>
              </a:ext>
            </a:extLst>
          </p:cNvPr>
          <p:cNvSpPr/>
          <p:nvPr/>
        </p:nvSpPr>
        <p:spPr>
          <a:xfrm>
            <a:off x="2115585" y="2094608"/>
            <a:ext cx="1066962" cy="201024"/>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CGM</a:t>
            </a:r>
          </a:p>
        </p:txBody>
      </p:sp>
      <p:grpSp>
        <p:nvGrpSpPr>
          <p:cNvPr id="53" name="Agrupar 52">
            <a:extLst>
              <a:ext uri="{FF2B5EF4-FFF2-40B4-BE49-F238E27FC236}">
                <a16:creationId xmlns:a16="http://schemas.microsoft.com/office/drawing/2014/main" id="{A8B0B680-0415-F1AD-441B-453B2B550B30}"/>
              </a:ext>
            </a:extLst>
          </p:cNvPr>
          <p:cNvGrpSpPr/>
          <p:nvPr/>
        </p:nvGrpSpPr>
        <p:grpSpPr>
          <a:xfrm>
            <a:off x="2024068" y="3612284"/>
            <a:ext cx="1267677" cy="2246448"/>
            <a:chOff x="1970728" y="3848504"/>
            <a:chExt cx="1267677" cy="2246448"/>
          </a:xfrm>
        </p:grpSpPr>
        <p:grpSp>
          <p:nvGrpSpPr>
            <p:cNvPr id="50" name="Agrupar 49">
              <a:extLst>
                <a:ext uri="{FF2B5EF4-FFF2-40B4-BE49-F238E27FC236}">
                  <a16:creationId xmlns:a16="http://schemas.microsoft.com/office/drawing/2014/main" id="{DCCBC61B-7531-8F17-5A80-75686D2C5E31}"/>
                </a:ext>
              </a:extLst>
            </p:cNvPr>
            <p:cNvGrpSpPr/>
            <p:nvPr/>
          </p:nvGrpSpPr>
          <p:grpSpPr>
            <a:xfrm>
              <a:off x="2028977" y="3901915"/>
              <a:ext cx="1154112" cy="932785"/>
              <a:chOff x="2131610" y="4086968"/>
              <a:chExt cx="1062284" cy="858567"/>
            </a:xfrm>
          </p:grpSpPr>
          <p:sp>
            <p:nvSpPr>
              <p:cNvPr id="244" name="Retângulo 243">
                <a:extLst>
                  <a:ext uri="{FF2B5EF4-FFF2-40B4-BE49-F238E27FC236}">
                    <a16:creationId xmlns:a16="http://schemas.microsoft.com/office/drawing/2014/main" id="{F95BB5BF-DDD9-A32C-0A97-DEE8F7C7A2E0}"/>
                  </a:ext>
                </a:extLst>
              </p:cNvPr>
              <p:cNvSpPr/>
              <p:nvPr/>
            </p:nvSpPr>
            <p:spPr>
              <a:xfrm>
                <a:off x="2131610" y="4086968"/>
                <a:ext cx="1062284" cy="85856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Pattern Analysis</a:t>
                </a:r>
              </a:p>
            </p:txBody>
          </p:sp>
          <p:grpSp>
            <p:nvGrpSpPr>
              <p:cNvPr id="47" name="Agrupar 46">
                <a:extLst>
                  <a:ext uri="{FF2B5EF4-FFF2-40B4-BE49-F238E27FC236}">
                    <a16:creationId xmlns:a16="http://schemas.microsoft.com/office/drawing/2014/main" id="{92A53440-77C2-F329-022E-6BC543B68341}"/>
                  </a:ext>
                </a:extLst>
              </p:cNvPr>
              <p:cNvGrpSpPr/>
              <p:nvPr/>
            </p:nvGrpSpPr>
            <p:grpSpPr>
              <a:xfrm>
                <a:off x="2427881" y="4342773"/>
                <a:ext cx="474702" cy="464855"/>
                <a:chOff x="2427881" y="4342773"/>
                <a:chExt cx="474702" cy="464855"/>
              </a:xfrm>
            </p:grpSpPr>
            <p:sp>
              <p:nvSpPr>
                <p:cNvPr id="9" name="Forma Livre: Forma 8">
                  <a:extLst>
                    <a:ext uri="{FF2B5EF4-FFF2-40B4-BE49-F238E27FC236}">
                      <a16:creationId xmlns:a16="http://schemas.microsoft.com/office/drawing/2014/main" id="{C40AE0BA-C539-8E6A-BE18-80DF9C940066}"/>
                    </a:ext>
                  </a:extLst>
                </p:cNvPr>
                <p:cNvSpPr/>
                <p:nvPr/>
              </p:nvSpPr>
              <p:spPr>
                <a:xfrm>
                  <a:off x="2645491" y="4342773"/>
                  <a:ext cx="257092" cy="230471"/>
                </a:xfrm>
                <a:custGeom>
                  <a:avLst/>
                  <a:gdLst>
                    <a:gd name="connsiteX0" fmla="*/ 26216 w 257092"/>
                    <a:gd name="connsiteY0" fmla="*/ 162753 h 230471"/>
                    <a:gd name="connsiteX1" fmla="*/ 26216 w 257092"/>
                    <a:gd name="connsiteY1" fmla="*/ 162753 h 230471"/>
                    <a:gd name="connsiteX2" fmla="*/ 64189 w 257092"/>
                    <a:gd name="connsiteY2" fmla="*/ 178469 h 230471"/>
                    <a:gd name="connsiteX3" fmla="*/ 111769 w 257092"/>
                    <a:gd name="connsiteY3" fmla="*/ 135802 h 230471"/>
                    <a:gd name="connsiteX4" fmla="*/ 151063 w 257092"/>
                    <a:gd name="connsiteY4" fmla="*/ 163630 h 230471"/>
                    <a:gd name="connsiteX5" fmla="*/ 143171 w 257092"/>
                    <a:gd name="connsiteY5" fmla="*/ 211181 h 230471"/>
                    <a:gd name="connsiteX6" fmla="*/ 188902 w 257092"/>
                    <a:gd name="connsiteY6" fmla="*/ 230134 h 230471"/>
                    <a:gd name="connsiteX7" fmla="*/ 189711 w 257092"/>
                    <a:gd name="connsiteY7" fmla="*/ 230472 h 230471"/>
                    <a:gd name="connsiteX8" fmla="*/ 257092 w 257092"/>
                    <a:gd name="connsiteY8" fmla="*/ 67449 h 230471"/>
                    <a:gd name="connsiteX9" fmla="*/ 93597 w 257092"/>
                    <a:gd name="connsiteY9" fmla="*/ 0 h 230471"/>
                    <a:gd name="connsiteX10" fmla="*/ 68169 w 257092"/>
                    <a:gd name="connsiteY10" fmla="*/ 62525 h 230471"/>
                    <a:gd name="connsiteX11" fmla="*/ 68169 w 257092"/>
                    <a:gd name="connsiteY11" fmla="*/ 62525 h 230471"/>
                    <a:gd name="connsiteX12" fmla="*/ 66213 w 257092"/>
                    <a:gd name="connsiteY12" fmla="*/ 67179 h 230471"/>
                    <a:gd name="connsiteX13" fmla="*/ 65673 w 257092"/>
                    <a:gd name="connsiteY13" fmla="*/ 65020 h 230471"/>
                    <a:gd name="connsiteX14" fmla="*/ 19943 w 257092"/>
                    <a:gd name="connsiteY14" fmla="*/ 46067 h 230471"/>
                    <a:gd name="connsiteX15" fmla="*/ 1934 w 257092"/>
                    <a:gd name="connsiteY15" fmla="*/ 63132 h 230471"/>
                    <a:gd name="connsiteX16" fmla="*/ 23512 w 257092"/>
                    <a:gd name="connsiteY16" fmla="*/ 107582 h 230471"/>
                    <a:gd name="connsiteX17" fmla="*/ 48339 w 257092"/>
                    <a:gd name="connsiteY17" fmla="*/ 106838 h 230471"/>
                    <a:gd name="connsiteX18" fmla="*/ 50497 w 257092"/>
                    <a:gd name="connsiteY18" fmla="*/ 105962 h 230471"/>
                    <a:gd name="connsiteX19" fmla="*/ 49216 w 257092"/>
                    <a:gd name="connsiteY19" fmla="*/ 109064 h 230471"/>
                    <a:gd name="connsiteX20" fmla="*/ 49216 w 257092"/>
                    <a:gd name="connsiteY20" fmla="*/ 109064 h 230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092" h="230471">
                      <a:moveTo>
                        <a:pt x="26216" y="162753"/>
                      </a:moveTo>
                      <a:lnTo>
                        <a:pt x="26216" y="162753"/>
                      </a:lnTo>
                      <a:lnTo>
                        <a:pt x="64189" y="178469"/>
                      </a:lnTo>
                      <a:cubicBezTo>
                        <a:pt x="65546" y="153548"/>
                        <a:pt x="86848" y="134445"/>
                        <a:pt x="111769" y="135802"/>
                      </a:cubicBezTo>
                      <a:cubicBezTo>
                        <a:pt x="129130" y="136747"/>
                        <a:pt x="144409" y="147567"/>
                        <a:pt x="151063" y="163630"/>
                      </a:cubicBezTo>
                      <a:cubicBezTo>
                        <a:pt x="157501" y="179713"/>
                        <a:pt x="154459" y="198040"/>
                        <a:pt x="143171" y="211181"/>
                      </a:cubicBezTo>
                      <a:lnTo>
                        <a:pt x="188902" y="230134"/>
                      </a:lnTo>
                      <a:lnTo>
                        <a:pt x="189711" y="230472"/>
                      </a:lnTo>
                      <a:lnTo>
                        <a:pt x="257092" y="67449"/>
                      </a:lnTo>
                      <a:lnTo>
                        <a:pt x="93597" y="0"/>
                      </a:lnTo>
                      <a:lnTo>
                        <a:pt x="68169" y="62525"/>
                      </a:lnTo>
                      <a:lnTo>
                        <a:pt x="68169" y="62525"/>
                      </a:lnTo>
                      <a:lnTo>
                        <a:pt x="66213" y="67179"/>
                      </a:lnTo>
                      <a:lnTo>
                        <a:pt x="65673" y="65020"/>
                      </a:lnTo>
                      <a:cubicBezTo>
                        <a:pt x="58249" y="47188"/>
                        <a:pt x="37805" y="38715"/>
                        <a:pt x="19943" y="46067"/>
                      </a:cubicBezTo>
                      <a:cubicBezTo>
                        <a:pt x="12112" y="49449"/>
                        <a:pt x="5732" y="55494"/>
                        <a:pt x="1934" y="63132"/>
                      </a:cubicBezTo>
                      <a:cubicBezTo>
                        <a:pt x="-4382" y="81365"/>
                        <a:pt x="5278" y="101266"/>
                        <a:pt x="23512" y="107582"/>
                      </a:cubicBezTo>
                      <a:cubicBezTo>
                        <a:pt x="31599" y="110384"/>
                        <a:pt x="40433" y="110119"/>
                        <a:pt x="48339" y="106838"/>
                      </a:cubicBezTo>
                      <a:lnTo>
                        <a:pt x="50497" y="105962"/>
                      </a:lnTo>
                      <a:lnTo>
                        <a:pt x="49216" y="109064"/>
                      </a:lnTo>
                      <a:lnTo>
                        <a:pt x="49216" y="109064"/>
                      </a:lnTo>
                      <a:close/>
                    </a:path>
                  </a:pathLst>
                </a:custGeom>
                <a:solidFill>
                  <a:srgbClr val="FF0000"/>
                </a:solidFill>
                <a:ln w="6648" cap="flat">
                  <a:noFill/>
                  <a:prstDash val="solid"/>
                  <a:miter/>
                </a:ln>
              </p:spPr>
              <p:txBody>
                <a:bodyPr rtlCol="0" anchor="ctr"/>
                <a:lstStyle/>
                <a:p>
                  <a:endParaRPr lang="en-US"/>
                </a:p>
              </p:txBody>
            </p:sp>
            <p:sp>
              <p:nvSpPr>
                <p:cNvPr id="10" name="Forma Livre: Forma 9">
                  <a:extLst>
                    <a:ext uri="{FF2B5EF4-FFF2-40B4-BE49-F238E27FC236}">
                      <a16:creationId xmlns:a16="http://schemas.microsoft.com/office/drawing/2014/main" id="{EE4E5BE3-FB22-EF19-CB51-3E56FA340155}"/>
                    </a:ext>
                  </a:extLst>
                </p:cNvPr>
                <p:cNvSpPr/>
                <p:nvPr/>
              </p:nvSpPr>
              <p:spPr>
                <a:xfrm>
                  <a:off x="2427881" y="4632262"/>
                  <a:ext cx="249901" cy="175366"/>
                </a:xfrm>
                <a:custGeom>
                  <a:avLst/>
                  <a:gdLst>
                    <a:gd name="connsiteX0" fmla="*/ 226762 w 249901"/>
                    <a:gd name="connsiteY0" fmla="*/ 112504 h 175366"/>
                    <a:gd name="connsiteX1" fmla="*/ 248185 w 249901"/>
                    <a:gd name="connsiteY1" fmla="*/ 69893 h 175366"/>
                    <a:gd name="connsiteX2" fmla="*/ 205574 w 249901"/>
                    <a:gd name="connsiteY2" fmla="*/ 48470 h 175366"/>
                    <a:gd name="connsiteX3" fmla="*/ 188856 w 249901"/>
                    <a:gd name="connsiteY3" fmla="*/ 60704 h 175366"/>
                    <a:gd name="connsiteX4" fmla="*/ 188856 w 249901"/>
                    <a:gd name="connsiteY4" fmla="*/ 0 h 175366"/>
                    <a:gd name="connsiteX5" fmla="*/ 147915 w 249901"/>
                    <a:gd name="connsiteY5" fmla="*/ 0 h 175366"/>
                    <a:gd name="connsiteX6" fmla="*/ 148387 w 249901"/>
                    <a:gd name="connsiteY6" fmla="*/ 6745 h 175366"/>
                    <a:gd name="connsiteX7" fmla="*/ 94428 w 249901"/>
                    <a:gd name="connsiteY7" fmla="*/ 60704 h 175366"/>
                    <a:gd name="connsiteX8" fmla="*/ 40469 w 249901"/>
                    <a:gd name="connsiteY8" fmla="*/ 6745 h 175366"/>
                    <a:gd name="connsiteX9" fmla="*/ 40941 w 249901"/>
                    <a:gd name="connsiteY9" fmla="*/ 0 h 175366"/>
                    <a:gd name="connsiteX10" fmla="*/ 0 w 249901"/>
                    <a:gd name="connsiteY10" fmla="*/ 0 h 175366"/>
                    <a:gd name="connsiteX11" fmla="*/ 0 w 249901"/>
                    <a:gd name="connsiteY11" fmla="*/ 175366 h 175366"/>
                    <a:gd name="connsiteX12" fmla="*/ 188856 w 249901"/>
                    <a:gd name="connsiteY12" fmla="*/ 175366 h 175366"/>
                    <a:gd name="connsiteX13" fmla="*/ 188856 w 249901"/>
                    <a:gd name="connsiteY13" fmla="*/ 101173 h 175366"/>
                    <a:gd name="connsiteX14" fmla="*/ 191284 w 249901"/>
                    <a:gd name="connsiteY14" fmla="*/ 104141 h 175366"/>
                    <a:gd name="connsiteX15" fmla="*/ 192566 w 249901"/>
                    <a:gd name="connsiteY15" fmla="*/ 106097 h 175366"/>
                    <a:gd name="connsiteX16" fmla="*/ 222580 w 249901"/>
                    <a:gd name="connsiteY16" fmla="*/ 113853 h 175366"/>
                    <a:gd name="connsiteX17" fmla="*/ 225885 w 249901"/>
                    <a:gd name="connsiteY17" fmla="*/ 112841 h 17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9901" h="175366">
                      <a:moveTo>
                        <a:pt x="226762" y="112504"/>
                      </a:moveTo>
                      <a:cubicBezTo>
                        <a:pt x="244444" y="106653"/>
                        <a:pt x="254036" y="87575"/>
                        <a:pt x="248185" y="69893"/>
                      </a:cubicBezTo>
                      <a:cubicBezTo>
                        <a:pt x="242334" y="52211"/>
                        <a:pt x="223256" y="42619"/>
                        <a:pt x="205574" y="48470"/>
                      </a:cubicBezTo>
                      <a:cubicBezTo>
                        <a:pt x="198856" y="50693"/>
                        <a:pt x="193007" y="54973"/>
                        <a:pt x="188856" y="60704"/>
                      </a:cubicBezTo>
                      <a:lnTo>
                        <a:pt x="188856" y="0"/>
                      </a:lnTo>
                      <a:lnTo>
                        <a:pt x="147915" y="0"/>
                      </a:lnTo>
                      <a:cubicBezTo>
                        <a:pt x="148211" y="2237"/>
                        <a:pt x="148369" y="4489"/>
                        <a:pt x="148387" y="6745"/>
                      </a:cubicBezTo>
                      <a:cubicBezTo>
                        <a:pt x="148387" y="36546"/>
                        <a:pt x="124229" y="60704"/>
                        <a:pt x="94428" y="60704"/>
                      </a:cubicBezTo>
                      <a:cubicBezTo>
                        <a:pt x="64627" y="60704"/>
                        <a:pt x="40469" y="36546"/>
                        <a:pt x="40469" y="6745"/>
                      </a:cubicBezTo>
                      <a:cubicBezTo>
                        <a:pt x="40487" y="4489"/>
                        <a:pt x="40645" y="2237"/>
                        <a:pt x="40941" y="0"/>
                      </a:cubicBezTo>
                      <a:lnTo>
                        <a:pt x="0" y="0"/>
                      </a:lnTo>
                      <a:lnTo>
                        <a:pt x="0" y="175366"/>
                      </a:lnTo>
                      <a:lnTo>
                        <a:pt x="188856" y="175366"/>
                      </a:lnTo>
                      <a:lnTo>
                        <a:pt x="188856" y="101173"/>
                      </a:lnTo>
                      <a:cubicBezTo>
                        <a:pt x="189608" y="102208"/>
                        <a:pt x="190419" y="103199"/>
                        <a:pt x="191284" y="104141"/>
                      </a:cubicBezTo>
                      <a:cubicBezTo>
                        <a:pt x="191648" y="104832"/>
                        <a:pt x="192077" y="105487"/>
                        <a:pt x="192566" y="106097"/>
                      </a:cubicBezTo>
                      <a:cubicBezTo>
                        <a:pt x="200538" y="113731"/>
                        <a:pt x="211907" y="116670"/>
                        <a:pt x="222580" y="113853"/>
                      </a:cubicBezTo>
                      <a:cubicBezTo>
                        <a:pt x="223727" y="113853"/>
                        <a:pt x="224806" y="113179"/>
                        <a:pt x="225885" y="112841"/>
                      </a:cubicBezTo>
                      <a:close/>
                    </a:path>
                  </a:pathLst>
                </a:custGeom>
                <a:solidFill>
                  <a:srgbClr val="1CADE4"/>
                </a:solidFill>
                <a:ln w="6648" cap="flat">
                  <a:noFill/>
                  <a:prstDash val="solid"/>
                  <a:miter/>
                </a:ln>
              </p:spPr>
              <p:txBody>
                <a:bodyPr rtlCol="0" anchor="ctr"/>
                <a:lstStyle/>
                <a:p>
                  <a:endParaRPr lang="en-US"/>
                </a:p>
              </p:txBody>
            </p:sp>
            <p:sp>
              <p:nvSpPr>
                <p:cNvPr id="11" name="Forma Livre: Forma 10">
                  <a:extLst>
                    <a:ext uri="{FF2B5EF4-FFF2-40B4-BE49-F238E27FC236}">
                      <a16:creationId xmlns:a16="http://schemas.microsoft.com/office/drawing/2014/main" id="{E255E4E8-0D41-9270-9D5F-0220BACAAFD1}"/>
                    </a:ext>
                  </a:extLst>
                </p:cNvPr>
                <p:cNvSpPr/>
                <p:nvPr/>
              </p:nvSpPr>
              <p:spPr>
                <a:xfrm>
                  <a:off x="2636971" y="4571836"/>
                  <a:ext cx="175366" cy="235657"/>
                </a:xfrm>
                <a:custGeom>
                  <a:avLst/>
                  <a:gdLst>
                    <a:gd name="connsiteX0" fmla="*/ 101173 w 175366"/>
                    <a:gd name="connsiteY0" fmla="*/ 60291 h 235657"/>
                    <a:gd name="connsiteX1" fmla="*/ 104141 w 175366"/>
                    <a:gd name="connsiteY1" fmla="*/ 57796 h 235657"/>
                    <a:gd name="connsiteX2" fmla="*/ 106097 w 175366"/>
                    <a:gd name="connsiteY2" fmla="*/ 56514 h 235657"/>
                    <a:gd name="connsiteX3" fmla="*/ 113246 w 175366"/>
                    <a:gd name="connsiteY3" fmla="*/ 23397 h 235657"/>
                    <a:gd name="connsiteX4" fmla="*/ 113246 w 175366"/>
                    <a:gd name="connsiteY4" fmla="*/ 22385 h 235657"/>
                    <a:gd name="connsiteX5" fmla="*/ 70140 w 175366"/>
                    <a:gd name="connsiteY5" fmla="*/ 1976 h 235657"/>
                    <a:gd name="connsiteX6" fmla="*/ 49731 w 175366"/>
                    <a:gd name="connsiteY6" fmla="*/ 45082 h 235657"/>
                    <a:gd name="connsiteX7" fmla="*/ 60704 w 175366"/>
                    <a:gd name="connsiteY7" fmla="*/ 60291 h 235657"/>
                    <a:gd name="connsiteX8" fmla="*/ 0 w 175366"/>
                    <a:gd name="connsiteY8" fmla="*/ 60291 h 235657"/>
                    <a:gd name="connsiteX9" fmla="*/ 0 w 175366"/>
                    <a:gd name="connsiteY9" fmla="*/ 87945 h 235657"/>
                    <a:gd name="connsiteX10" fmla="*/ 6745 w 175366"/>
                    <a:gd name="connsiteY10" fmla="*/ 87540 h 235657"/>
                    <a:gd name="connsiteX11" fmla="*/ 60704 w 175366"/>
                    <a:gd name="connsiteY11" fmla="*/ 141499 h 235657"/>
                    <a:gd name="connsiteX12" fmla="*/ 6745 w 175366"/>
                    <a:gd name="connsiteY12" fmla="*/ 195458 h 235657"/>
                    <a:gd name="connsiteX13" fmla="*/ 0 w 175366"/>
                    <a:gd name="connsiteY13" fmla="*/ 194986 h 235657"/>
                    <a:gd name="connsiteX14" fmla="*/ 0 w 175366"/>
                    <a:gd name="connsiteY14" fmla="*/ 235657 h 235657"/>
                    <a:gd name="connsiteX15" fmla="*/ 175366 w 175366"/>
                    <a:gd name="connsiteY15" fmla="*/ 235657 h 235657"/>
                    <a:gd name="connsiteX16" fmla="*/ 175366 w 175366"/>
                    <a:gd name="connsiteY16" fmla="*/ 60291 h 23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5366" h="235657">
                      <a:moveTo>
                        <a:pt x="101173" y="60291"/>
                      </a:moveTo>
                      <a:cubicBezTo>
                        <a:pt x="102220" y="59530"/>
                        <a:pt x="103211" y="58696"/>
                        <a:pt x="104141" y="57796"/>
                      </a:cubicBezTo>
                      <a:cubicBezTo>
                        <a:pt x="104877" y="57514"/>
                        <a:pt x="105545" y="57077"/>
                        <a:pt x="106097" y="56514"/>
                      </a:cubicBezTo>
                      <a:cubicBezTo>
                        <a:pt x="114387" y="47629"/>
                        <a:pt x="117132" y="34911"/>
                        <a:pt x="113246" y="23397"/>
                      </a:cubicBezTo>
                      <a:lnTo>
                        <a:pt x="113246" y="22385"/>
                      </a:lnTo>
                      <a:cubicBezTo>
                        <a:pt x="106979" y="4846"/>
                        <a:pt x="87680" y="-4291"/>
                        <a:pt x="70140" y="1976"/>
                      </a:cubicBezTo>
                      <a:cubicBezTo>
                        <a:pt x="52601" y="8243"/>
                        <a:pt x="43464" y="27542"/>
                        <a:pt x="49731" y="45082"/>
                      </a:cubicBezTo>
                      <a:cubicBezTo>
                        <a:pt x="51877" y="51087"/>
                        <a:pt x="55681" y="56361"/>
                        <a:pt x="60704" y="60291"/>
                      </a:cubicBezTo>
                      <a:lnTo>
                        <a:pt x="0" y="60291"/>
                      </a:lnTo>
                      <a:lnTo>
                        <a:pt x="0" y="87945"/>
                      </a:lnTo>
                      <a:cubicBezTo>
                        <a:pt x="2238" y="87674"/>
                        <a:pt x="4491" y="87539"/>
                        <a:pt x="6745" y="87540"/>
                      </a:cubicBezTo>
                      <a:cubicBezTo>
                        <a:pt x="36546" y="87540"/>
                        <a:pt x="60704" y="111698"/>
                        <a:pt x="60704" y="141499"/>
                      </a:cubicBezTo>
                      <a:cubicBezTo>
                        <a:pt x="60704" y="171300"/>
                        <a:pt x="36546" y="195458"/>
                        <a:pt x="6745" y="195458"/>
                      </a:cubicBezTo>
                      <a:cubicBezTo>
                        <a:pt x="4489" y="195437"/>
                        <a:pt x="2237" y="195280"/>
                        <a:pt x="0" y="194986"/>
                      </a:cubicBezTo>
                      <a:lnTo>
                        <a:pt x="0" y="235657"/>
                      </a:lnTo>
                      <a:lnTo>
                        <a:pt x="175366" y="235657"/>
                      </a:lnTo>
                      <a:lnTo>
                        <a:pt x="175366" y="60291"/>
                      </a:lnTo>
                      <a:close/>
                    </a:path>
                  </a:pathLst>
                </a:custGeom>
                <a:solidFill>
                  <a:srgbClr val="1CADE4"/>
                </a:solidFill>
                <a:ln w="6648" cap="flat">
                  <a:noFill/>
                  <a:prstDash val="solid"/>
                  <a:miter/>
                </a:ln>
              </p:spPr>
              <p:txBody>
                <a:bodyPr rtlCol="0" anchor="ctr"/>
                <a:lstStyle/>
                <a:p>
                  <a:endParaRPr lang="en-US"/>
                </a:p>
              </p:txBody>
            </p:sp>
            <p:sp>
              <p:nvSpPr>
                <p:cNvPr id="12" name="Forma Livre: Forma 11">
                  <a:extLst>
                    <a:ext uri="{FF2B5EF4-FFF2-40B4-BE49-F238E27FC236}">
                      <a16:creationId xmlns:a16="http://schemas.microsoft.com/office/drawing/2014/main" id="{EBE51AE5-A5B0-0FBC-CA94-339EE275164A}"/>
                    </a:ext>
                  </a:extLst>
                </p:cNvPr>
                <p:cNvSpPr/>
                <p:nvPr/>
              </p:nvSpPr>
              <p:spPr>
                <a:xfrm>
                  <a:off x="2427881" y="4423036"/>
                  <a:ext cx="188855" cy="249559"/>
                </a:xfrm>
                <a:custGeom>
                  <a:avLst/>
                  <a:gdLst>
                    <a:gd name="connsiteX0" fmla="*/ 188856 w 188855"/>
                    <a:gd name="connsiteY0" fmla="*/ 70012 h 249559"/>
                    <a:gd name="connsiteX1" fmla="*/ 188856 w 188855"/>
                    <a:gd name="connsiteY1" fmla="*/ 0 h 249559"/>
                    <a:gd name="connsiteX2" fmla="*/ 0 w 188855"/>
                    <a:gd name="connsiteY2" fmla="*/ 0 h 249559"/>
                    <a:gd name="connsiteX3" fmla="*/ 0 w 188855"/>
                    <a:gd name="connsiteY3" fmla="*/ 188856 h 249559"/>
                    <a:gd name="connsiteX4" fmla="*/ 74193 w 188855"/>
                    <a:gd name="connsiteY4" fmla="*/ 188856 h 249559"/>
                    <a:gd name="connsiteX5" fmla="*/ 60704 w 188855"/>
                    <a:gd name="connsiteY5" fmla="*/ 215835 h 249559"/>
                    <a:gd name="connsiteX6" fmla="*/ 94428 w 188855"/>
                    <a:gd name="connsiteY6" fmla="*/ 249560 h 249559"/>
                    <a:gd name="connsiteX7" fmla="*/ 128152 w 188855"/>
                    <a:gd name="connsiteY7" fmla="*/ 215835 h 249559"/>
                    <a:gd name="connsiteX8" fmla="*/ 114663 w 188855"/>
                    <a:gd name="connsiteY8" fmla="*/ 188856 h 249559"/>
                    <a:gd name="connsiteX9" fmla="*/ 188856 w 188855"/>
                    <a:gd name="connsiteY9" fmla="*/ 188856 h 249559"/>
                    <a:gd name="connsiteX10" fmla="*/ 188856 w 188855"/>
                    <a:gd name="connsiteY10" fmla="*/ 119519 h 249559"/>
                    <a:gd name="connsiteX11" fmla="*/ 137258 w 188855"/>
                    <a:gd name="connsiteY11" fmla="*/ 119519 h 249559"/>
                    <a:gd name="connsiteX12" fmla="*/ 136680 w 188855"/>
                    <a:gd name="connsiteY12" fmla="*/ 70589 h 249559"/>
                    <a:gd name="connsiteX13" fmla="*/ 137258 w 188855"/>
                    <a:gd name="connsiteY13" fmla="*/ 70012 h 249559"/>
                    <a:gd name="connsiteX14" fmla="*/ 188856 w 188855"/>
                    <a:gd name="connsiteY14" fmla="*/ 70012 h 24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55" h="249559">
                      <a:moveTo>
                        <a:pt x="188856" y="70012"/>
                      </a:moveTo>
                      <a:lnTo>
                        <a:pt x="188856" y="0"/>
                      </a:lnTo>
                      <a:lnTo>
                        <a:pt x="0" y="0"/>
                      </a:lnTo>
                      <a:lnTo>
                        <a:pt x="0" y="188856"/>
                      </a:lnTo>
                      <a:lnTo>
                        <a:pt x="74193" y="188856"/>
                      </a:lnTo>
                      <a:cubicBezTo>
                        <a:pt x="65702" y="195225"/>
                        <a:pt x="60704" y="205220"/>
                        <a:pt x="60704" y="215835"/>
                      </a:cubicBezTo>
                      <a:cubicBezTo>
                        <a:pt x="60704" y="234461"/>
                        <a:pt x="75803" y="249560"/>
                        <a:pt x="94428" y="249560"/>
                      </a:cubicBezTo>
                      <a:cubicBezTo>
                        <a:pt x="113053" y="249560"/>
                        <a:pt x="128152" y="234461"/>
                        <a:pt x="128152" y="215835"/>
                      </a:cubicBezTo>
                      <a:cubicBezTo>
                        <a:pt x="128152" y="205220"/>
                        <a:pt x="123154" y="195225"/>
                        <a:pt x="114663" y="188856"/>
                      </a:cubicBezTo>
                      <a:lnTo>
                        <a:pt x="188856" y="188856"/>
                      </a:lnTo>
                      <a:lnTo>
                        <a:pt x="188856" y="119519"/>
                      </a:lnTo>
                      <a:cubicBezTo>
                        <a:pt x="174350" y="133131"/>
                        <a:pt x="151764" y="133131"/>
                        <a:pt x="137258" y="119519"/>
                      </a:cubicBezTo>
                      <a:cubicBezTo>
                        <a:pt x="123587" y="106167"/>
                        <a:pt x="123328" y="84260"/>
                        <a:pt x="136680" y="70589"/>
                      </a:cubicBezTo>
                      <a:cubicBezTo>
                        <a:pt x="136871" y="70394"/>
                        <a:pt x="137063" y="70202"/>
                        <a:pt x="137258" y="70012"/>
                      </a:cubicBezTo>
                      <a:cubicBezTo>
                        <a:pt x="151764" y="56400"/>
                        <a:pt x="174350" y="56400"/>
                        <a:pt x="188856" y="70012"/>
                      </a:cubicBezTo>
                      <a:close/>
                    </a:path>
                  </a:pathLst>
                </a:custGeom>
                <a:solidFill>
                  <a:srgbClr val="1CADE4"/>
                </a:solidFill>
                <a:ln w="6648" cap="flat">
                  <a:noFill/>
                  <a:prstDash val="solid"/>
                  <a:miter/>
                </a:ln>
              </p:spPr>
              <p:txBody>
                <a:bodyPr rtlCol="0" anchor="ctr"/>
                <a:lstStyle/>
                <a:p>
                  <a:endParaRPr lang="en-US"/>
                </a:p>
              </p:txBody>
            </p:sp>
          </p:grpSp>
        </p:grpSp>
        <p:sp>
          <p:nvSpPr>
            <p:cNvPr id="246" name="Triângulo isósceles 245">
              <a:extLst>
                <a:ext uri="{FF2B5EF4-FFF2-40B4-BE49-F238E27FC236}">
                  <a16:creationId xmlns:a16="http://schemas.microsoft.com/office/drawing/2014/main" id="{78ED657A-F8ED-AB60-998F-3DD0E289016A}"/>
                </a:ext>
              </a:extLst>
            </p:cNvPr>
            <p:cNvSpPr/>
            <p:nvPr/>
          </p:nvSpPr>
          <p:spPr>
            <a:xfrm>
              <a:off x="2150864" y="4908977"/>
              <a:ext cx="872832" cy="7856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tângulo 246">
              <a:extLst>
                <a:ext uri="{FF2B5EF4-FFF2-40B4-BE49-F238E27FC236}">
                  <a16:creationId xmlns:a16="http://schemas.microsoft.com/office/drawing/2014/main" id="{52A5679D-EC8C-C7D5-2F0D-FD4B194CBBEB}"/>
                </a:ext>
              </a:extLst>
            </p:cNvPr>
            <p:cNvSpPr/>
            <p:nvPr/>
          </p:nvSpPr>
          <p:spPr>
            <a:xfrm>
              <a:off x="1970728" y="3848504"/>
              <a:ext cx="1267677" cy="2246448"/>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dirty="0">
                  <a:solidFill>
                    <a:srgbClr val="2F5597"/>
                  </a:solidFill>
                </a:rPr>
                <a:t>Negative Selection</a:t>
              </a:r>
            </a:p>
          </p:txBody>
        </p:sp>
        <p:sp>
          <p:nvSpPr>
            <p:cNvPr id="245" name="Retângulo 244">
              <a:extLst>
                <a:ext uri="{FF2B5EF4-FFF2-40B4-BE49-F238E27FC236}">
                  <a16:creationId xmlns:a16="http://schemas.microsoft.com/office/drawing/2014/main" id="{EF2AA18B-328C-C01B-76CD-F5B67E00D0AE}"/>
                </a:ext>
              </a:extLst>
            </p:cNvPr>
            <p:cNvSpPr/>
            <p:nvPr/>
          </p:nvSpPr>
          <p:spPr>
            <a:xfrm>
              <a:off x="2039782" y="5037056"/>
              <a:ext cx="1154112" cy="83403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Detector Generator</a:t>
              </a:r>
            </a:p>
          </p:txBody>
        </p:sp>
        <p:pic>
          <p:nvPicPr>
            <p:cNvPr id="249" name="Gráfico 248" descr="Quebra-cabeças com preenchimento sólido">
              <a:extLst>
                <a:ext uri="{FF2B5EF4-FFF2-40B4-BE49-F238E27FC236}">
                  <a16:creationId xmlns:a16="http://schemas.microsoft.com/office/drawing/2014/main" id="{54CAD028-AA04-6706-CFA3-B26AE51086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68762">
              <a:off x="2407486" y="5516194"/>
              <a:ext cx="323692" cy="323692"/>
            </a:xfrm>
            <a:prstGeom prst="rect">
              <a:avLst/>
            </a:prstGeom>
          </p:spPr>
        </p:pic>
        <p:grpSp>
          <p:nvGrpSpPr>
            <p:cNvPr id="331" name="Agrupar 330">
              <a:extLst>
                <a:ext uri="{FF2B5EF4-FFF2-40B4-BE49-F238E27FC236}">
                  <a16:creationId xmlns:a16="http://schemas.microsoft.com/office/drawing/2014/main" id="{492A38FB-8DBD-4D3F-FA17-7E6B1077D696}"/>
                </a:ext>
              </a:extLst>
            </p:cNvPr>
            <p:cNvGrpSpPr/>
            <p:nvPr/>
          </p:nvGrpSpPr>
          <p:grpSpPr>
            <a:xfrm rot="20832676">
              <a:off x="2759777" y="5516208"/>
              <a:ext cx="323692" cy="323692"/>
              <a:chOff x="4184255" y="6560555"/>
              <a:chExt cx="217365" cy="217365"/>
            </a:xfrm>
          </p:grpSpPr>
          <p:pic>
            <p:nvPicPr>
              <p:cNvPr id="332" name="Gráfico 331" descr="Quebra-cabeças com preenchimento sólido">
                <a:extLst>
                  <a:ext uri="{FF2B5EF4-FFF2-40B4-BE49-F238E27FC236}">
                    <a16:creationId xmlns:a16="http://schemas.microsoft.com/office/drawing/2014/main" id="{4AE9F85D-5C5E-0DA8-05A2-9B86538E18C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84255" y="6560555"/>
                <a:ext cx="217365" cy="217365"/>
              </a:xfrm>
              <a:prstGeom prst="rect">
                <a:avLst/>
              </a:prstGeom>
            </p:spPr>
          </p:pic>
          <p:sp>
            <p:nvSpPr>
              <p:cNvPr id="333" name="Retângulo 332">
                <a:extLst>
                  <a:ext uri="{FF2B5EF4-FFF2-40B4-BE49-F238E27FC236}">
                    <a16:creationId xmlns:a16="http://schemas.microsoft.com/office/drawing/2014/main" id="{A1469F90-19C5-4DCE-12A2-8248A256A075}"/>
                  </a:ext>
                </a:extLst>
              </p:cNvPr>
              <p:cNvSpPr/>
              <p:nvPr/>
            </p:nvSpPr>
            <p:spPr>
              <a:xfrm rot="18970832" flipV="1">
                <a:off x="4215240" y="6603773"/>
                <a:ext cx="104784" cy="70912"/>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dirty="0">
                  <a:solidFill>
                    <a:schemeClr val="accent1">
                      <a:lumMod val="75000"/>
                    </a:schemeClr>
                  </a:solidFill>
                </a:endParaRPr>
              </a:p>
            </p:txBody>
          </p:sp>
        </p:grpSp>
        <p:grpSp>
          <p:nvGrpSpPr>
            <p:cNvPr id="336" name="Agrupar 335">
              <a:extLst>
                <a:ext uri="{FF2B5EF4-FFF2-40B4-BE49-F238E27FC236}">
                  <a16:creationId xmlns:a16="http://schemas.microsoft.com/office/drawing/2014/main" id="{F666E8AF-6E89-737D-E596-E24A5DE805A8}"/>
                </a:ext>
              </a:extLst>
            </p:cNvPr>
            <p:cNvGrpSpPr/>
            <p:nvPr/>
          </p:nvGrpSpPr>
          <p:grpSpPr>
            <a:xfrm rot="8630199">
              <a:off x="2214352" y="5230465"/>
              <a:ext cx="323692" cy="323692"/>
              <a:chOff x="4184255" y="6560555"/>
              <a:chExt cx="217365" cy="217365"/>
            </a:xfrm>
          </p:grpSpPr>
          <p:pic>
            <p:nvPicPr>
              <p:cNvPr id="337" name="Gráfico 336" descr="Quebra-cabeças com preenchimento sólido">
                <a:extLst>
                  <a:ext uri="{FF2B5EF4-FFF2-40B4-BE49-F238E27FC236}">
                    <a16:creationId xmlns:a16="http://schemas.microsoft.com/office/drawing/2014/main" id="{8A7EBA27-33B9-869A-0DF7-237462BB96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84255" y="6560555"/>
                <a:ext cx="217365" cy="217365"/>
              </a:xfrm>
              <a:prstGeom prst="rect">
                <a:avLst/>
              </a:prstGeom>
            </p:spPr>
          </p:pic>
          <p:sp>
            <p:nvSpPr>
              <p:cNvPr id="338" name="Retângulo 337">
                <a:extLst>
                  <a:ext uri="{FF2B5EF4-FFF2-40B4-BE49-F238E27FC236}">
                    <a16:creationId xmlns:a16="http://schemas.microsoft.com/office/drawing/2014/main" id="{67457009-A1FA-4440-0450-CD359C55BA1F}"/>
                  </a:ext>
                </a:extLst>
              </p:cNvPr>
              <p:cNvSpPr/>
              <p:nvPr/>
            </p:nvSpPr>
            <p:spPr>
              <a:xfrm rot="18970832" flipV="1">
                <a:off x="4215240" y="6603773"/>
                <a:ext cx="104784" cy="70912"/>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dirty="0">
                  <a:solidFill>
                    <a:schemeClr val="accent1">
                      <a:lumMod val="75000"/>
                    </a:schemeClr>
                  </a:solidFill>
                </a:endParaRPr>
              </a:p>
            </p:txBody>
          </p:sp>
        </p:grpSp>
        <p:grpSp>
          <p:nvGrpSpPr>
            <p:cNvPr id="339" name="Agrupar 338">
              <a:extLst>
                <a:ext uri="{FF2B5EF4-FFF2-40B4-BE49-F238E27FC236}">
                  <a16:creationId xmlns:a16="http://schemas.microsoft.com/office/drawing/2014/main" id="{C49DEB62-8353-E63F-10B2-073992B0BE03}"/>
                </a:ext>
              </a:extLst>
            </p:cNvPr>
            <p:cNvGrpSpPr/>
            <p:nvPr/>
          </p:nvGrpSpPr>
          <p:grpSpPr>
            <a:xfrm rot="4725072">
              <a:off x="2074516" y="5519157"/>
              <a:ext cx="323692" cy="364181"/>
              <a:chOff x="3935080" y="6554968"/>
              <a:chExt cx="217365" cy="244554"/>
            </a:xfrm>
          </p:grpSpPr>
          <p:grpSp>
            <p:nvGrpSpPr>
              <p:cNvPr id="340" name="Agrupar 339">
                <a:extLst>
                  <a:ext uri="{FF2B5EF4-FFF2-40B4-BE49-F238E27FC236}">
                    <a16:creationId xmlns:a16="http://schemas.microsoft.com/office/drawing/2014/main" id="{A9BF56FE-5C45-C73E-7DF5-BE984162D7EC}"/>
                  </a:ext>
                </a:extLst>
              </p:cNvPr>
              <p:cNvGrpSpPr/>
              <p:nvPr/>
            </p:nvGrpSpPr>
            <p:grpSpPr>
              <a:xfrm rot="242116">
                <a:off x="3935080" y="6582157"/>
                <a:ext cx="217365" cy="217365"/>
                <a:chOff x="4184255" y="6560555"/>
                <a:chExt cx="217365" cy="217365"/>
              </a:xfrm>
            </p:grpSpPr>
            <p:pic>
              <p:nvPicPr>
                <p:cNvPr id="342" name="Gráfico 341" descr="Quebra-cabeças com preenchimento sólido">
                  <a:extLst>
                    <a:ext uri="{FF2B5EF4-FFF2-40B4-BE49-F238E27FC236}">
                      <a16:creationId xmlns:a16="http://schemas.microsoft.com/office/drawing/2014/main" id="{D2E694E9-B8F3-E324-925D-93FB4CAD054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84255" y="6560555"/>
                  <a:ext cx="217365" cy="217365"/>
                </a:xfrm>
                <a:prstGeom prst="rect">
                  <a:avLst/>
                </a:prstGeom>
              </p:spPr>
            </p:pic>
            <p:sp>
              <p:nvSpPr>
                <p:cNvPr id="343" name="Retângulo 342">
                  <a:extLst>
                    <a:ext uri="{FF2B5EF4-FFF2-40B4-BE49-F238E27FC236}">
                      <a16:creationId xmlns:a16="http://schemas.microsoft.com/office/drawing/2014/main" id="{DCB8C9EB-4145-E928-A682-C493D9C79534}"/>
                    </a:ext>
                  </a:extLst>
                </p:cNvPr>
                <p:cNvSpPr/>
                <p:nvPr/>
              </p:nvSpPr>
              <p:spPr>
                <a:xfrm rot="18970832" flipV="1">
                  <a:off x="4215240" y="6603773"/>
                  <a:ext cx="104784" cy="70912"/>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dirty="0">
                    <a:solidFill>
                      <a:schemeClr val="accent1">
                        <a:lumMod val="75000"/>
                      </a:schemeClr>
                    </a:solidFill>
                  </a:endParaRPr>
                </a:p>
              </p:txBody>
            </p:sp>
          </p:grpSp>
          <p:sp>
            <p:nvSpPr>
              <p:cNvPr id="341" name="Retângulo 340">
                <a:extLst>
                  <a:ext uri="{FF2B5EF4-FFF2-40B4-BE49-F238E27FC236}">
                    <a16:creationId xmlns:a16="http://schemas.microsoft.com/office/drawing/2014/main" id="{8A108942-1A3D-E1E8-B9A8-A19AF58CE819}"/>
                  </a:ext>
                </a:extLst>
              </p:cNvPr>
              <p:cNvSpPr/>
              <p:nvPr/>
            </p:nvSpPr>
            <p:spPr>
              <a:xfrm rot="19174471">
                <a:off x="4072672" y="6554968"/>
                <a:ext cx="73280" cy="12989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dirty="0">
                  <a:solidFill>
                    <a:schemeClr val="accent1">
                      <a:lumMod val="75000"/>
                    </a:schemeClr>
                  </a:solidFill>
                </a:endParaRPr>
              </a:p>
            </p:txBody>
          </p:sp>
        </p:grpSp>
        <p:sp>
          <p:nvSpPr>
            <p:cNvPr id="52" name="Forma Livre: Forma 51">
              <a:extLst>
                <a:ext uri="{FF2B5EF4-FFF2-40B4-BE49-F238E27FC236}">
                  <a16:creationId xmlns:a16="http://schemas.microsoft.com/office/drawing/2014/main" id="{1E4DB850-2A70-D75A-9C18-D8DD750967BF}"/>
                </a:ext>
              </a:extLst>
            </p:cNvPr>
            <p:cNvSpPr/>
            <p:nvPr/>
          </p:nvSpPr>
          <p:spPr>
            <a:xfrm rot="7245365">
              <a:off x="2602412" y="5281078"/>
              <a:ext cx="279316" cy="250394"/>
            </a:xfrm>
            <a:custGeom>
              <a:avLst/>
              <a:gdLst>
                <a:gd name="connsiteX0" fmla="*/ 26216 w 257092"/>
                <a:gd name="connsiteY0" fmla="*/ 162753 h 230471"/>
                <a:gd name="connsiteX1" fmla="*/ 26216 w 257092"/>
                <a:gd name="connsiteY1" fmla="*/ 162753 h 230471"/>
                <a:gd name="connsiteX2" fmla="*/ 64189 w 257092"/>
                <a:gd name="connsiteY2" fmla="*/ 178469 h 230471"/>
                <a:gd name="connsiteX3" fmla="*/ 111769 w 257092"/>
                <a:gd name="connsiteY3" fmla="*/ 135802 h 230471"/>
                <a:gd name="connsiteX4" fmla="*/ 151063 w 257092"/>
                <a:gd name="connsiteY4" fmla="*/ 163630 h 230471"/>
                <a:gd name="connsiteX5" fmla="*/ 143171 w 257092"/>
                <a:gd name="connsiteY5" fmla="*/ 211181 h 230471"/>
                <a:gd name="connsiteX6" fmla="*/ 188902 w 257092"/>
                <a:gd name="connsiteY6" fmla="*/ 230134 h 230471"/>
                <a:gd name="connsiteX7" fmla="*/ 189711 w 257092"/>
                <a:gd name="connsiteY7" fmla="*/ 230472 h 230471"/>
                <a:gd name="connsiteX8" fmla="*/ 257092 w 257092"/>
                <a:gd name="connsiteY8" fmla="*/ 67449 h 230471"/>
                <a:gd name="connsiteX9" fmla="*/ 93597 w 257092"/>
                <a:gd name="connsiteY9" fmla="*/ 0 h 230471"/>
                <a:gd name="connsiteX10" fmla="*/ 68169 w 257092"/>
                <a:gd name="connsiteY10" fmla="*/ 62525 h 230471"/>
                <a:gd name="connsiteX11" fmla="*/ 68169 w 257092"/>
                <a:gd name="connsiteY11" fmla="*/ 62525 h 230471"/>
                <a:gd name="connsiteX12" fmla="*/ 66213 w 257092"/>
                <a:gd name="connsiteY12" fmla="*/ 67179 h 230471"/>
                <a:gd name="connsiteX13" fmla="*/ 65673 w 257092"/>
                <a:gd name="connsiteY13" fmla="*/ 65020 h 230471"/>
                <a:gd name="connsiteX14" fmla="*/ 19943 w 257092"/>
                <a:gd name="connsiteY14" fmla="*/ 46067 h 230471"/>
                <a:gd name="connsiteX15" fmla="*/ 1934 w 257092"/>
                <a:gd name="connsiteY15" fmla="*/ 63132 h 230471"/>
                <a:gd name="connsiteX16" fmla="*/ 23512 w 257092"/>
                <a:gd name="connsiteY16" fmla="*/ 107582 h 230471"/>
                <a:gd name="connsiteX17" fmla="*/ 48339 w 257092"/>
                <a:gd name="connsiteY17" fmla="*/ 106838 h 230471"/>
                <a:gd name="connsiteX18" fmla="*/ 50497 w 257092"/>
                <a:gd name="connsiteY18" fmla="*/ 105962 h 230471"/>
                <a:gd name="connsiteX19" fmla="*/ 49216 w 257092"/>
                <a:gd name="connsiteY19" fmla="*/ 109064 h 230471"/>
                <a:gd name="connsiteX20" fmla="*/ 49216 w 257092"/>
                <a:gd name="connsiteY20" fmla="*/ 109064 h 230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092" h="230471">
                  <a:moveTo>
                    <a:pt x="26216" y="162753"/>
                  </a:moveTo>
                  <a:lnTo>
                    <a:pt x="26216" y="162753"/>
                  </a:lnTo>
                  <a:lnTo>
                    <a:pt x="64189" y="178469"/>
                  </a:lnTo>
                  <a:cubicBezTo>
                    <a:pt x="65546" y="153548"/>
                    <a:pt x="86848" y="134445"/>
                    <a:pt x="111769" y="135802"/>
                  </a:cubicBezTo>
                  <a:cubicBezTo>
                    <a:pt x="129130" y="136747"/>
                    <a:pt x="144409" y="147567"/>
                    <a:pt x="151063" y="163630"/>
                  </a:cubicBezTo>
                  <a:cubicBezTo>
                    <a:pt x="157501" y="179713"/>
                    <a:pt x="154459" y="198040"/>
                    <a:pt x="143171" y="211181"/>
                  </a:cubicBezTo>
                  <a:lnTo>
                    <a:pt x="188902" y="230134"/>
                  </a:lnTo>
                  <a:lnTo>
                    <a:pt x="189711" y="230472"/>
                  </a:lnTo>
                  <a:lnTo>
                    <a:pt x="257092" y="67449"/>
                  </a:lnTo>
                  <a:lnTo>
                    <a:pt x="93597" y="0"/>
                  </a:lnTo>
                  <a:lnTo>
                    <a:pt x="68169" y="62525"/>
                  </a:lnTo>
                  <a:lnTo>
                    <a:pt x="68169" y="62525"/>
                  </a:lnTo>
                  <a:lnTo>
                    <a:pt x="66213" y="67179"/>
                  </a:lnTo>
                  <a:lnTo>
                    <a:pt x="65673" y="65020"/>
                  </a:lnTo>
                  <a:cubicBezTo>
                    <a:pt x="58249" y="47188"/>
                    <a:pt x="37805" y="38715"/>
                    <a:pt x="19943" y="46067"/>
                  </a:cubicBezTo>
                  <a:cubicBezTo>
                    <a:pt x="12112" y="49449"/>
                    <a:pt x="5732" y="55494"/>
                    <a:pt x="1934" y="63132"/>
                  </a:cubicBezTo>
                  <a:cubicBezTo>
                    <a:pt x="-4382" y="81365"/>
                    <a:pt x="5278" y="101266"/>
                    <a:pt x="23512" y="107582"/>
                  </a:cubicBezTo>
                  <a:cubicBezTo>
                    <a:pt x="31599" y="110384"/>
                    <a:pt x="40433" y="110119"/>
                    <a:pt x="48339" y="106838"/>
                  </a:cubicBezTo>
                  <a:lnTo>
                    <a:pt x="50497" y="105962"/>
                  </a:lnTo>
                  <a:lnTo>
                    <a:pt x="49216" y="109064"/>
                  </a:lnTo>
                  <a:lnTo>
                    <a:pt x="49216" y="109064"/>
                  </a:lnTo>
                  <a:close/>
                </a:path>
              </a:pathLst>
            </a:custGeom>
            <a:solidFill>
              <a:srgbClr val="FF0000"/>
            </a:solidFill>
            <a:ln w="6648" cap="flat">
              <a:noFill/>
              <a:prstDash val="solid"/>
              <a:miter/>
            </a:ln>
          </p:spPr>
          <p:txBody>
            <a:bodyPr rtlCol="0" anchor="ctr"/>
            <a:lstStyle/>
            <a:p>
              <a:endParaRPr lang="en-US"/>
            </a:p>
          </p:txBody>
        </p:sp>
      </p:grpSp>
    </p:spTree>
    <p:extLst>
      <p:ext uri="{BB962C8B-B14F-4D97-AF65-F5344CB8AC3E}">
        <p14:creationId xmlns:p14="http://schemas.microsoft.com/office/powerpoint/2010/main" val="39338694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have Esquerda 5">
            <a:extLst>
              <a:ext uri="{FF2B5EF4-FFF2-40B4-BE49-F238E27FC236}">
                <a16:creationId xmlns:a16="http://schemas.microsoft.com/office/drawing/2014/main" id="{A405DE53-8EB9-FC22-B6F6-73F9BE737445}"/>
              </a:ext>
            </a:extLst>
          </p:cNvPr>
          <p:cNvSpPr/>
          <p:nvPr/>
        </p:nvSpPr>
        <p:spPr>
          <a:xfrm>
            <a:off x="3378199" y="1797606"/>
            <a:ext cx="271041" cy="148244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7" name="Chave Esquerda 6">
            <a:extLst>
              <a:ext uri="{FF2B5EF4-FFF2-40B4-BE49-F238E27FC236}">
                <a16:creationId xmlns:a16="http://schemas.microsoft.com/office/drawing/2014/main" id="{81C7589F-BA03-89F2-F0E8-C433F1859112}"/>
              </a:ext>
            </a:extLst>
          </p:cNvPr>
          <p:cNvSpPr/>
          <p:nvPr/>
        </p:nvSpPr>
        <p:spPr>
          <a:xfrm>
            <a:off x="3378199" y="4078564"/>
            <a:ext cx="271041" cy="143509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Chave Esquerda 7">
            <a:extLst>
              <a:ext uri="{FF2B5EF4-FFF2-40B4-BE49-F238E27FC236}">
                <a16:creationId xmlns:a16="http://schemas.microsoft.com/office/drawing/2014/main" id="{86FFAE10-11A2-016D-E208-3AB3490838EC}"/>
              </a:ext>
            </a:extLst>
          </p:cNvPr>
          <p:cNvSpPr/>
          <p:nvPr/>
        </p:nvSpPr>
        <p:spPr>
          <a:xfrm>
            <a:off x="3376930" y="5907363"/>
            <a:ext cx="271041" cy="143509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CaixaDeTexto 8">
            <a:extLst>
              <a:ext uri="{FF2B5EF4-FFF2-40B4-BE49-F238E27FC236}">
                <a16:creationId xmlns:a16="http://schemas.microsoft.com/office/drawing/2014/main" id="{00111F53-B6C5-943A-9B82-DBBF80D1AE09}"/>
              </a:ext>
            </a:extLst>
          </p:cNvPr>
          <p:cNvSpPr txBox="1"/>
          <p:nvPr/>
        </p:nvSpPr>
        <p:spPr>
          <a:xfrm>
            <a:off x="838198" y="831334"/>
            <a:ext cx="1263113" cy="369332"/>
          </a:xfrm>
          <a:prstGeom prst="rect">
            <a:avLst/>
          </a:prstGeom>
          <a:noFill/>
        </p:spPr>
        <p:txBody>
          <a:bodyPr wrap="square" rtlCol="0">
            <a:spAutoFit/>
          </a:bodyPr>
          <a:lstStyle/>
          <a:p>
            <a:r>
              <a:rPr lang="pt-BR" dirty="0" err="1"/>
              <a:t>Collected</a:t>
            </a:r>
            <a:endParaRPr lang="pt-BR" dirty="0"/>
          </a:p>
        </p:txBody>
      </p:sp>
      <p:sp>
        <p:nvSpPr>
          <p:cNvPr id="12" name="CaixaDeTexto 11">
            <a:extLst>
              <a:ext uri="{FF2B5EF4-FFF2-40B4-BE49-F238E27FC236}">
                <a16:creationId xmlns:a16="http://schemas.microsoft.com/office/drawing/2014/main" id="{1A13B7AC-9892-A1E7-8C78-E358D696A71E}"/>
              </a:ext>
            </a:extLst>
          </p:cNvPr>
          <p:cNvSpPr txBox="1"/>
          <p:nvPr/>
        </p:nvSpPr>
        <p:spPr>
          <a:xfrm rot="16200000">
            <a:off x="2568038" y="2394323"/>
            <a:ext cx="1435103" cy="307777"/>
          </a:xfrm>
          <a:prstGeom prst="rect">
            <a:avLst/>
          </a:prstGeom>
          <a:noFill/>
        </p:spPr>
        <p:txBody>
          <a:bodyPr wrap="square" rtlCol="0">
            <a:spAutoFit/>
          </a:bodyPr>
          <a:lstStyle/>
          <a:p>
            <a:pPr algn="ctr"/>
            <a:r>
              <a:rPr lang="pt-BR" sz="1400" dirty="0"/>
              <a:t>T= 2s</a:t>
            </a:r>
          </a:p>
        </p:txBody>
      </p:sp>
      <p:sp>
        <p:nvSpPr>
          <p:cNvPr id="13" name="CaixaDeTexto 12">
            <a:extLst>
              <a:ext uri="{FF2B5EF4-FFF2-40B4-BE49-F238E27FC236}">
                <a16:creationId xmlns:a16="http://schemas.microsoft.com/office/drawing/2014/main" id="{AA98DF22-49AB-ECED-3C2F-62230EFC674C}"/>
              </a:ext>
            </a:extLst>
          </p:cNvPr>
          <p:cNvSpPr txBox="1"/>
          <p:nvPr/>
        </p:nvSpPr>
        <p:spPr>
          <a:xfrm rot="16200000">
            <a:off x="2605551" y="4324162"/>
            <a:ext cx="887415" cy="523220"/>
          </a:xfrm>
          <a:prstGeom prst="rect">
            <a:avLst/>
          </a:prstGeom>
          <a:noFill/>
        </p:spPr>
        <p:txBody>
          <a:bodyPr wrap="square" rtlCol="0">
            <a:spAutoFit/>
          </a:bodyPr>
          <a:lstStyle/>
          <a:p>
            <a:pPr algn="r"/>
            <a:r>
              <a:rPr lang="en-ZA" sz="1400"/>
              <a:t>Next Segment</a:t>
            </a:r>
          </a:p>
        </p:txBody>
      </p:sp>
      <p:sp>
        <p:nvSpPr>
          <p:cNvPr id="14" name="CaixaDeTexto 13">
            <a:extLst>
              <a:ext uri="{FF2B5EF4-FFF2-40B4-BE49-F238E27FC236}">
                <a16:creationId xmlns:a16="http://schemas.microsoft.com/office/drawing/2014/main" id="{2774D07F-31C9-0060-A0D3-E2828BC3AD3F}"/>
              </a:ext>
            </a:extLst>
          </p:cNvPr>
          <p:cNvSpPr txBox="1"/>
          <p:nvPr/>
        </p:nvSpPr>
        <p:spPr>
          <a:xfrm>
            <a:off x="2787648" y="6440246"/>
            <a:ext cx="1263113" cy="369332"/>
          </a:xfrm>
          <a:prstGeom prst="rect">
            <a:avLst/>
          </a:prstGeom>
          <a:noFill/>
        </p:spPr>
        <p:txBody>
          <a:bodyPr wrap="square" rtlCol="0">
            <a:spAutoFit/>
          </a:bodyPr>
          <a:lstStyle/>
          <a:p>
            <a:r>
              <a:rPr lang="pt-BR" dirty="0"/>
              <a:t>+2s</a:t>
            </a:r>
          </a:p>
        </p:txBody>
      </p:sp>
      <p:graphicFrame>
        <p:nvGraphicFramePr>
          <p:cNvPr id="15" name="Tabela 4">
            <a:extLst>
              <a:ext uri="{FF2B5EF4-FFF2-40B4-BE49-F238E27FC236}">
                <a16:creationId xmlns:a16="http://schemas.microsoft.com/office/drawing/2014/main" id="{08052882-CAF8-A48C-C9C4-8758A2009C1A}"/>
              </a:ext>
            </a:extLst>
          </p:cNvPr>
          <p:cNvGraphicFramePr>
            <a:graphicFrameLocks noGrp="1"/>
          </p:cNvGraphicFramePr>
          <p:nvPr>
            <p:extLst>
              <p:ext uri="{D42A27DB-BD31-4B8C-83A1-F6EECF244321}">
                <p14:modId xmlns:p14="http://schemas.microsoft.com/office/powerpoint/2010/main" val="3816729580"/>
              </p:ext>
            </p:extLst>
          </p:nvPr>
        </p:nvGraphicFramePr>
        <p:xfrm>
          <a:off x="3784146" y="1058948"/>
          <a:ext cx="5953254" cy="5948680"/>
        </p:xfrm>
        <a:graphic>
          <a:graphicData uri="http://schemas.openxmlformats.org/drawingml/2006/table">
            <a:tbl>
              <a:tblPr firstRow="1" bandRow="1">
                <a:tableStyleId>{5C22544A-7EE6-4342-B048-85BDC9FD1C3A}</a:tableStyleId>
              </a:tblPr>
              <a:tblGrid>
                <a:gridCol w="590868">
                  <a:extLst>
                    <a:ext uri="{9D8B030D-6E8A-4147-A177-3AD203B41FA5}">
                      <a16:colId xmlns:a16="http://schemas.microsoft.com/office/drawing/2014/main" val="417703013"/>
                    </a:ext>
                  </a:extLst>
                </a:gridCol>
                <a:gridCol w="792734">
                  <a:extLst>
                    <a:ext uri="{9D8B030D-6E8A-4147-A177-3AD203B41FA5}">
                      <a16:colId xmlns:a16="http://schemas.microsoft.com/office/drawing/2014/main" val="1260687654"/>
                    </a:ext>
                  </a:extLst>
                </a:gridCol>
                <a:gridCol w="919607">
                  <a:extLst>
                    <a:ext uri="{9D8B030D-6E8A-4147-A177-3AD203B41FA5}">
                      <a16:colId xmlns:a16="http://schemas.microsoft.com/office/drawing/2014/main" val="4076257574"/>
                    </a:ext>
                  </a:extLst>
                </a:gridCol>
                <a:gridCol w="1001967">
                  <a:extLst>
                    <a:ext uri="{9D8B030D-6E8A-4147-A177-3AD203B41FA5}">
                      <a16:colId xmlns:a16="http://schemas.microsoft.com/office/drawing/2014/main" val="1885988655"/>
                    </a:ext>
                  </a:extLst>
                </a:gridCol>
                <a:gridCol w="1020636">
                  <a:extLst>
                    <a:ext uri="{9D8B030D-6E8A-4147-A177-3AD203B41FA5}">
                      <a16:colId xmlns:a16="http://schemas.microsoft.com/office/drawing/2014/main" val="1231745165"/>
                    </a:ext>
                  </a:extLst>
                </a:gridCol>
                <a:gridCol w="1627442">
                  <a:extLst>
                    <a:ext uri="{9D8B030D-6E8A-4147-A177-3AD203B41FA5}">
                      <a16:colId xmlns:a16="http://schemas.microsoft.com/office/drawing/2014/main" val="2956512864"/>
                    </a:ext>
                  </a:extLst>
                </a:gridCol>
              </a:tblGrid>
              <a:tr h="370840">
                <a:tc>
                  <a:txBody>
                    <a:bodyPr/>
                    <a:lstStyle/>
                    <a:p>
                      <a:r>
                        <a:rPr lang="pt-BR" sz="1400" dirty="0"/>
                        <a:t>Time</a:t>
                      </a:r>
                    </a:p>
                  </a:txBody>
                  <a:tcPr/>
                </a:tc>
                <a:tc>
                  <a:txBody>
                    <a:bodyPr/>
                    <a:lstStyle/>
                    <a:p>
                      <a:r>
                        <a:rPr lang="pt-BR" sz="1400" dirty="0" err="1"/>
                        <a:t>Context</a:t>
                      </a:r>
                      <a:endParaRPr lang="pt-BR" sz="1400" dirty="0"/>
                    </a:p>
                  </a:txBody>
                  <a:tcPr/>
                </a:tc>
                <a:tc>
                  <a:txBody>
                    <a:bodyPr/>
                    <a:lstStyle/>
                    <a:p>
                      <a:r>
                        <a:rPr lang="pt-BR" sz="1400" dirty="0" err="1"/>
                        <a:t>Collected</a:t>
                      </a:r>
                      <a:endParaRPr lang="pt-BR" sz="1400" dirty="0"/>
                    </a:p>
                  </a:txBody>
                  <a:tcPr/>
                </a:tc>
                <a:tc>
                  <a:txBody>
                    <a:bodyPr/>
                    <a:lstStyle/>
                    <a:p>
                      <a:r>
                        <a:rPr lang="pt-BR" sz="1400" dirty="0" err="1"/>
                        <a:t>Processed</a:t>
                      </a:r>
                      <a:endParaRPr lang="pt-BR" sz="1400" dirty="0"/>
                    </a:p>
                  </a:txBody>
                  <a:tcPr/>
                </a:tc>
                <a:tc>
                  <a:txBody>
                    <a:bodyPr/>
                    <a:lstStyle/>
                    <a:p>
                      <a:r>
                        <a:rPr lang="pt-BR" sz="1400" dirty="0" err="1"/>
                        <a:t>Transfered</a:t>
                      </a:r>
                      <a:endParaRPr lang="pt-BR" sz="1400" dirty="0"/>
                    </a:p>
                  </a:txBody>
                  <a:tcPr/>
                </a:tc>
                <a:tc>
                  <a:txBody>
                    <a:bodyPr/>
                    <a:lstStyle/>
                    <a:p>
                      <a:r>
                        <a:rPr lang="pt-BR" sz="1400" dirty="0" err="1"/>
                        <a:t>Central_processed</a:t>
                      </a:r>
                      <a:endParaRPr lang="pt-BR" sz="1400" dirty="0"/>
                    </a:p>
                  </a:txBody>
                  <a:tcPr/>
                </a:tc>
                <a:extLst>
                  <a:ext uri="{0D108BD9-81ED-4DB2-BD59-A6C34878D82A}">
                    <a16:rowId xmlns:a16="http://schemas.microsoft.com/office/drawing/2014/main" val="1267801704"/>
                  </a:ext>
                </a:extLst>
              </a:tr>
              <a:tr h="370840">
                <a:tc>
                  <a:txBody>
                    <a:bodyPr/>
                    <a:lstStyle/>
                    <a:p>
                      <a:r>
                        <a:rPr lang="pt-BR" sz="1400" dirty="0"/>
                        <a:t>0</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469596429"/>
                  </a:ext>
                </a:extLst>
              </a:tr>
              <a:tr h="370840">
                <a:tc>
                  <a:txBody>
                    <a:bodyPr/>
                    <a:lstStyle/>
                    <a:p>
                      <a:r>
                        <a:rPr lang="pt-BR" sz="1400" dirty="0"/>
                        <a:t>0.5</a:t>
                      </a:r>
                    </a:p>
                  </a:txBody>
                  <a:tcPr/>
                </a:tc>
                <a:tc>
                  <a:txBody>
                    <a:bodyPr/>
                    <a:lstStyle/>
                    <a:p>
                      <a:r>
                        <a:rPr lang="pt-BR" sz="1400" dirty="0"/>
                        <a:t>1</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33414667"/>
                  </a:ext>
                </a:extLst>
              </a:tr>
              <a:tr h="370840">
                <a:tc>
                  <a:txBody>
                    <a:bodyPr/>
                    <a:lstStyle/>
                    <a:p>
                      <a:r>
                        <a:rPr lang="pt-BR" sz="1400" dirty="0"/>
                        <a:t>1</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1886955976"/>
                  </a:ext>
                </a:extLst>
              </a:tr>
              <a:tr h="370840">
                <a:tc>
                  <a:txBody>
                    <a:bodyPr/>
                    <a:lstStyle/>
                    <a:p>
                      <a:r>
                        <a:rPr lang="pt-BR" sz="1400" dirty="0"/>
                        <a:t>1.5</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1077776495"/>
                  </a:ext>
                </a:extLst>
              </a:tr>
              <a:tr h="370840">
                <a:tc>
                  <a:txBody>
                    <a:bodyPr/>
                    <a:lstStyle/>
                    <a:p>
                      <a:r>
                        <a:rPr lang="pt-BR" sz="1400" dirty="0"/>
                        <a:t>2</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1</a:t>
                      </a:r>
                    </a:p>
                  </a:txBody>
                  <a:tcPr/>
                </a:tc>
                <a:tc>
                  <a:txBody>
                    <a:bodyPr/>
                    <a:lstStyle/>
                    <a:p>
                      <a:r>
                        <a:rPr lang="pt-BR" sz="1400" dirty="0"/>
                        <a:t>0</a:t>
                      </a:r>
                    </a:p>
                  </a:txBody>
                  <a:tcPr/>
                </a:tc>
                <a:extLst>
                  <a:ext uri="{0D108BD9-81ED-4DB2-BD59-A6C34878D82A}">
                    <a16:rowId xmlns:a16="http://schemas.microsoft.com/office/drawing/2014/main" val="3010806752"/>
                  </a:ext>
                </a:extLst>
              </a:tr>
              <a:tr h="370840">
                <a:tc>
                  <a:txBody>
                    <a:bodyPr/>
                    <a:lstStyle/>
                    <a:p>
                      <a:r>
                        <a:rPr lang="pt-BR" sz="1400" dirty="0"/>
                        <a:t>2.5</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1</a:t>
                      </a:r>
                    </a:p>
                  </a:txBody>
                  <a:tcPr/>
                </a:tc>
                <a:extLst>
                  <a:ext uri="{0D108BD9-81ED-4DB2-BD59-A6C34878D82A}">
                    <a16:rowId xmlns:a16="http://schemas.microsoft.com/office/drawing/2014/main" val="1131814811"/>
                  </a:ext>
                </a:extLst>
              </a:tr>
              <a:tr h="303954">
                <a:tc>
                  <a:txBody>
                    <a:bodyPr/>
                    <a:lstStyle/>
                    <a:p>
                      <a:r>
                        <a:rPr lang="pt-BR" sz="1400" dirty="0"/>
                        <a:t>3</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2822089145"/>
                  </a:ext>
                </a:extLst>
              </a:tr>
              <a:tr h="303954">
                <a:tc>
                  <a:txBody>
                    <a:bodyPr/>
                    <a:lstStyle/>
                    <a:p>
                      <a:r>
                        <a:rPr lang="pt-BR" sz="1400" dirty="0"/>
                        <a:t>3.5</a:t>
                      </a:r>
                    </a:p>
                  </a:txBody>
                  <a:tcPr/>
                </a:tc>
                <a:tc>
                  <a:txBody>
                    <a:bodyPr/>
                    <a:lstStyle/>
                    <a:p>
                      <a:r>
                        <a:rPr lang="pt-BR" sz="1400" dirty="0"/>
                        <a:t>1</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3979423399"/>
                  </a:ext>
                </a:extLst>
              </a:tr>
              <a:tr h="303954">
                <a:tc>
                  <a:txBody>
                    <a:bodyPr/>
                    <a:lstStyle/>
                    <a:p>
                      <a:r>
                        <a:rPr lang="pt-BR" sz="1400" dirty="0"/>
                        <a:t>4</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3312013786"/>
                  </a:ext>
                </a:extLst>
              </a:tr>
              <a:tr h="303954">
                <a:tc>
                  <a:txBody>
                    <a:bodyPr/>
                    <a:lstStyle/>
                    <a:p>
                      <a:r>
                        <a:rPr lang="pt-BR" sz="1400" dirty="0"/>
                        <a:t>4.5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4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400" dirty="0"/>
                        <a:t>0</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3801990788"/>
                  </a:ext>
                </a:extLst>
              </a:tr>
              <a:tr h="303954">
                <a:tc>
                  <a:txBody>
                    <a:bodyPr/>
                    <a:lstStyle/>
                    <a:p>
                      <a:r>
                        <a:rPr lang="pt-BR" sz="1400" dirty="0"/>
                        <a:t>5</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1415732272"/>
                  </a:ext>
                </a:extLst>
              </a:tr>
              <a:tr h="303954">
                <a:tc>
                  <a:txBody>
                    <a:bodyPr/>
                    <a:lstStyle/>
                    <a:p>
                      <a:r>
                        <a:rPr lang="pt-BR" sz="1400" dirty="0"/>
                        <a:t>5.5</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1</a:t>
                      </a:r>
                    </a:p>
                  </a:txBody>
                  <a:tcPr/>
                </a:tc>
                <a:extLst>
                  <a:ext uri="{0D108BD9-81ED-4DB2-BD59-A6C34878D82A}">
                    <a16:rowId xmlns:a16="http://schemas.microsoft.com/office/drawing/2014/main" val="4020708011"/>
                  </a:ext>
                </a:extLst>
              </a:tr>
              <a:tr h="303954">
                <a:tc>
                  <a:txBody>
                    <a:bodyPr/>
                    <a:lstStyle/>
                    <a:p>
                      <a:r>
                        <a:rPr lang="pt-BR" sz="1400" dirty="0"/>
                        <a:t>6</a:t>
                      </a:r>
                    </a:p>
                  </a:txBody>
                  <a:tcPr/>
                </a:tc>
                <a:tc>
                  <a:txBody>
                    <a:bodyPr/>
                    <a:lstStyle/>
                    <a:p>
                      <a:r>
                        <a:rPr lang="pt-BR" sz="1400" dirty="0"/>
                        <a:t>1</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3172484295"/>
                  </a:ext>
                </a:extLst>
              </a:tr>
              <a:tr h="303954">
                <a:tc>
                  <a:txBody>
                    <a:bodyPr/>
                    <a:lstStyle/>
                    <a:p>
                      <a:r>
                        <a:rPr lang="pt-BR" sz="1400" dirty="0"/>
                        <a:t>6.5</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3329025248"/>
                  </a:ext>
                </a:extLst>
              </a:tr>
              <a:tr h="303954">
                <a:tc>
                  <a:txBody>
                    <a:bodyPr/>
                    <a:lstStyle/>
                    <a:p>
                      <a:r>
                        <a:rPr lang="pt-BR" sz="1400" dirty="0"/>
                        <a:t>7</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1440539833"/>
                  </a:ext>
                </a:extLst>
              </a:tr>
              <a:tr h="303954">
                <a:tc>
                  <a:txBody>
                    <a:bodyPr/>
                    <a:lstStyle/>
                    <a:p>
                      <a:r>
                        <a:rPr lang="pt-BR" sz="1400" dirty="0"/>
                        <a:t>7.5</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2149500842"/>
                  </a:ext>
                </a:extLst>
              </a:tr>
              <a:tr h="303954">
                <a:tc>
                  <a:txBody>
                    <a:bodyPr/>
                    <a:lstStyle/>
                    <a:p>
                      <a:r>
                        <a:rPr lang="pt-BR" sz="1400" dirty="0"/>
                        <a:t>8</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1086085359"/>
                  </a:ext>
                </a:extLst>
              </a:tr>
            </a:tbl>
          </a:graphicData>
        </a:graphic>
      </p:graphicFrame>
      <p:pic>
        <p:nvPicPr>
          <p:cNvPr id="16" name="Imagem 15">
            <a:extLst>
              <a:ext uri="{FF2B5EF4-FFF2-40B4-BE49-F238E27FC236}">
                <a16:creationId xmlns:a16="http://schemas.microsoft.com/office/drawing/2014/main" id="{DEB4897D-1E2A-F716-0887-79DBD83ED552}"/>
              </a:ext>
            </a:extLst>
          </p:cNvPr>
          <p:cNvPicPr>
            <a:picLocks noChangeAspect="1"/>
          </p:cNvPicPr>
          <p:nvPr/>
        </p:nvPicPr>
        <p:blipFill>
          <a:blip r:embed="rId3"/>
          <a:stretch>
            <a:fillRect/>
          </a:stretch>
        </p:blipFill>
        <p:spPr>
          <a:xfrm>
            <a:off x="144116" y="230828"/>
            <a:ext cx="3640030" cy="243710"/>
          </a:xfrm>
          <a:prstGeom prst="rect">
            <a:avLst/>
          </a:prstGeom>
        </p:spPr>
      </p:pic>
      <p:sp>
        <p:nvSpPr>
          <p:cNvPr id="20" name="Retângulo 19">
            <a:extLst>
              <a:ext uri="{FF2B5EF4-FFF2-40B4-BE49-F238E27FC236}">
                <a16:creationId xmlns:a16="http://schemas.microsoft.com/office/drawing/2014/main" id="{98170DEE-8C68-AF7E-EEF7-BC48EB6B75EE}"/>
              </a:ext>
            </a:extLst>
          </p:cNvPr>
          <p:cNvSpPr/>
          <p:nvPr/>
        </p:nvSpPr>
        <p:spPr>
          <a:xfrm>
            <a:off x="5169693" y="1797606"/>
            <a:ext cx="900113" cy="369332"/>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Retângulo 20">
            <a:extLst>
              <a:ext uri="{FF2B5EF4-FFF2-40B4-BE49-F238E27FC236}">
                <a16:creationId xmlns:a16="http://schemas.microsoft.com/office/drawing/2014/main" id="{F9246E44-68C9-5EFC-584A-AD9E09E25AB7}"/>
              </a:ext>
            </a:extLst>
          </p:cNvPr>
          <p:cNvSpPr/>
          <p:nvPr/>
        </p:nvSpPr>
        <p:spPr>
          <a:xfrm>
            <a:off x="5169693" y="3957398"/>
            <a:ext cx="926307" cy="307421"/>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have Esquerda 21">
            <a:extLst>
              <a:ext uri="{FF2B5EF4-FFF2-40B4-BE49-F238E27FC236}">
                <a16:creationId xmlns:a16="http://schemas.microsoft.com/office/drawing/2014/main" id="{BA6ABE02-7BDB-4679-BF46-1E31B8F66B54}"/>
              </a:ext>
            </a:extLst>
          </p:cNvPr>
          <p:cNvSpPr/>
          <p:nvPr/>
        </p:nvSpPr>
        <p:spPr>
          <a:xfrm>
            <a:off x="2690227" y="1778558"/>
            <a:ext cx="271041" cy="2180985"/>
          </a:xfrm>
          <a:prstGeom prst="leftBrace">
            <a:avLst/>
          </a:prstGeom>
          <a:ln>
            <a:solidFill>
              <a:srgbClr val="46535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3" name="CaixaDeTexto 22">
            <a:extLst>
              <a:ext uri="{FF2B5EF4-FFF2-40B4-BE49-F238E27FC236}">
                <a16:creationId xmlns:a16="http://schemas.microsoft.com/office/drawing/2014/main" id="{80C6AC85-E3A4-DE12-919C-8423C47C2924}"/>
              </a:ext>
            </a:extLst>
          </p:cNvPr>
          <p:cNvSpPr txBox="1"/>
          <p:nvPr/>
        </p:nvSpPr>
        <p:spPr>
          <a:xfrm rot="16200000">
            <a:off x="1378426" y="2761058"/>
            <a:ext cx="2168571" cy="307777"/>
          </a:xfrm>
          <a:prstGeom prst="rect">
            <a:avLst/>
          </a:prstGeom>
          <a:noFill/>
        </p:spPr>
        <p:txBody>
          <a:bodyPr wrap="square" rtlCol="0">
            <a:spAutoFit/>
          </a:bodyPr>
          <a:lstStyle/>
          <a:p>
            <a:pPr algn="ctr"/>
            <a:r>
              <a:rPr lang="en-ZA" sz="1400"/>
              <a:t>Attribute Based</a:t>
            </a:r>
          </a:p>
        </p:txBody>
      </p:sp>
      <p:sp>
        <p:nvSpPr>
          <p:cNvPr id="24" name="CaixaDeTexto 23">
            <a:extLst>
              <a:ext uri="{FF2B5EF4-FFF2-40B4-BE49-F238E27FC236}">
                <a16:creationId xmlns:a16="http://schemas.microsoft.com/office/drawing/2014/main" id="{1EAC6BAB-8B92-FE67-5AEC-9C7F9B5D6213}"/>
              </a:ext>
            </a:extLst>
          </p:cNvPr>
          <p:cNvSpPr txBox="1"/>
          <p:nvPr/>
        </p:nvSpPr>
        <p:spPr>
          <a:xfrm rot="16200000">
            <a:off x="2373214" y="2394321"/>
            <a:ext cx="1435105" cy="307777"/>
          </a:xfrm>
          <a:prstGeom prst="rect">
            <a:avLst/>
          </a:prstGeom>
          <a:noFill/>
        </p:spPr>
        <p:txBody>
          <a:bodyPr wrap="square" rtlCol="0">
            <a:spAutoFit/>
          </a:bodyPr>
          <a:lstStyle/>
          <a:p>
            <a:pPr algn="ctr"/>
            <a:r>
              <a:rPr lang="en-ZA" sz="1400" dirty="0"/>
              <a:t>Time restricted</a:t>
            </a:r>
          </a:p>
        </p:txBody>
      </p:sp>
      <p:cxnSp>
        <p:nvCxnSpPr>
          <p:cNvPr id="26" name="Conector reto 25">
            <a:extLst>
              <a:ext uri="{FF2B5EF4-FFF2-40B4-BE49-F238E27FC236}">
                <a16:creationId xmlns:a16="http://schemas.microsoft.com/office/drawing/2014/main" id="{89F72545-4DDF-04FF-6138-0F9954A464D2}"/>
              </a:ext>
            </a:extLst>
          </p:cNvPr>
          <p:cNvCxnSpPr>
            <a:cxnSpLocks/>
            <a:stCxn id="6" idx="0"/>
          </p:cNvCxnSpPr>
          <p:nvPr/>
        </p:nvCxnSpPr>
        <p:spPr>
          <a:xfrm>
            <a:off x="3649240" y="1797606"/>
            <a:ext cx="1349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Conector reto 29">
            <a:extLst>
              <a:ext uri="{FF2B5EF4-FFF2-40B4-BE49-F238E27FC236}">
                <a16:creationId xmlns:a16="http://schemas.microsoft.com/office/drawing/2014/main" id="{1EE48DF7-3C3E-25FC-39F8-142D3A62122B}"/>
              </a:ext>
            </a:extLst>
          </p:cNvPr>
          <p:cNvCxnSpPr>
            <a:cxnSpLocks/>
            <a:stCxn id="6" idx="2"/>
          </p:cNvCxnSpPr>
          <p:nvPr/>
        </p:nvCxnSpPr>
        <p:spPr>
          <a:xfrm>
            <a:off x="3649240" y="3280051"/>
            <a:ext cx="1349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Conector reto 30">
            <a:extLst>
              <a:ext uri="{FF2B5EF4-FFF2-40B4-BE49-F238E27FC236}">
                <a16:creationId xmlns:a16="http://schemas.microsoft.com/office/drawing/2014/main" id="{9B8FFBFA-DA56-C474-C0FC-241A773D2A74}"/>
              </a:ext>
            </a:extLst>
          </p:cNvPr>
          <p:cNvCxnSpPr>
            <a:cxnSpLocks/>
            <a:stCxn id="22" idx="0"/>
          </p:cNvCxnSpPr>
          <p:nvPr/>
        </p:nvCxnSpPr>
        <p:spPr>
          <a:xfrm flipV="1">
            <a:off x="2961268" y="1778557"/>
            <a:ext cx="822878" cy="1"/>
          </a:xfrm>
          <a:prstGeom prst="line">
            <a:avLst/>
          </a:prstGeom>
          <a:ln>
            <a:solidFill>
              <a:srgbClr val="465359"/>
            </a:solidFill>
          </a:ln>
        </p:spPr>
        <p:style>
          <a:lnRef idx="1">
            <a:schemeClr val="accent1"/>
          </a:lnRef>
          <a:fillRef idx="0">
            <a:schemeClr val="accent1"/>
          </a:fillRef>
          <a:effectRef idx="0">
            <a:schemeClr val="accent1"/>
          </a:effectRef>
          <a:fontRef idx="minor">
            <a:schemeClr val="tx1"/>
          </a:fontRef>
        </p:style>
      </p:cxnSp>
      <p:cxnSp>
        <p:nvCxnSpPr>
          <p:cNvPr id="32" name="Conector reto 31">
            <a:extLst>
              <a:ext uri="{FF2B5EF4-FFF2-40B4-BE49-F238E27FC236}">
                <a16:creationId xmlns:a16="http://schemas.microsoft.com/office/drawing/2014/main" id="{AD19AF57-B5F3-5F0D-59F8-EA59199495E2}"/>
              </a:ext>
            </a:extLst>
          </p:cNvPr>
          <p:cNvCxnSpPr>
            <a:cxnSpLocks/>
          </p:cNvCxnSpPr>
          <p:nvPr/>
        </p:nvCxnSpPr>
        <p:spPr>
          <a:xfrm>
            <a:off x="2961268" y="3960015"/>
            <a:ext cx="822878" cy="0"/>
          </a:xfrm>
          <a:prstGeom prst="line">
            <a:avLst/>
          </a:prstGeom>
          <a:ln>
            <a:solidFill>
              <a:srgbClr val="46535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9039432"/>
      </p:ext>
    </p:extLst>
  </p:cSld>
  <p:clrMapOvr>
    <a:masterClrMapping/>
  </p:clrMapOvr>
  <p:extLst>
    <p:ext uri="{6950BFC3-D8DA-4A85-94F7-54DA5524770B}">
      <p188:commentRel xmlns:p188="http://schemas.microsoft.com/office/powerpoint/2018/8/main" r:id="rId2"/>
    </p:ext>
  </p:extLs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ixaDeTexto 8">
            <a:extLst>
              <a:ext uri="{FF2B5EF4-FFF2-40B4-BE49-F238E27FC236}">
                <a16:creationId xmlns:a16="http://schemas.microsoft.com/office/drawing/2014/main" id="{00111F53-B6C5-943A-9B82-DBBF80D1AE09}"/>
              </a:ext>
            </a:extLst>
          </p:cNvPr>
          <p:cNvSpPr txBox="1"/>
          <p:nvPr/>
        </p:nvSpPr>
        <p:spPr>
          <a:xfrm>
            <a:off x="838198" y="831334"/>
            <a:ext cx="1263113" cy="369332"/>
          </a:xfrm>
          <a:prstGeom prst="rect">
            <a:avLst/>
          </a:prstGeom>
          <a:noFill/>
        </p:spPr>
        <p:txBody>
          <a:bodyPr wrap="square" rtlCol="0">
            <a:spAutoFit/>
          </a:bodyPr>
          <a:lstStyle/>
          <a:p>
            <a:r>
              <a:rPr lang="pt-BR" dirty="0" err="1"/>
              <a:t>Collected</a:t>
            </a:r>
            <a:endParaRPr lang="pt-BR" dirty="0"/>
          </a:p>
        </p:txBody>
      </p:sp>
      <p:graphicFrame>
        <p:nvGraphicFramePr>
          <p:cNvPr id="15" name="Tabela 4">
            <a:extLst>
              <a:ext uri="{FF2B5EF4-FFF2-40B4-BE49-F238E27FC236}">
                <a16:creationId xmlns:a16="http://schemas.microsoft.com/office/drawing/2014/main" id="{08052882-CAF8-A48C-C9C4-8758A2009C1A}"/>
              </a:ext>
            </a:extLst>
          </p:cNvPr>
          <p:cNvGraphicFramePr>
            <a:graphicFrameLocks noGrp="1"/>
          </p:cNvGraphicFramePr>
          <p:nvPr>
            <p:extLst>
              <p:ext uri="{D42A27DB-BD31-4B8C-83A1-F6EECF244321}">
                <p14:modId xmlns:p14="http://schemas.microsoft.com/office/powerpoint/2010/main" val="2008007920"/>
              </p:ext>
            </p:extLst>
          </p:nvPr>
        </p:nvGraphicFramePr>
        <p:xfrm>
          <a:off x="1569718" y="3032760"/>
          <a:ext cx="9334502" cy="1102360"/>
        </p:xfrm>
        <a:graphic>
          <a:graphicData uri="http://schemas.openxmlformats.org/drawingml/2006/table">
            <a:tbl>
              <a:tblPr firstRow="1" bandRow="1">
                <a:tableStyleId>{5C22544A-7EE6-4342-B048-85BDC9FD1C3A}</a:tableStyleId>
              </a:tblPr>
              <a:tblGrid>
                <a:gridCol w="978837">
                  <a:extLst>
                    <a:ext uri="{9D8B030D-6E8A-4147-A177-3AD203B41FA5}">
                      <a16:colId xmlns:a16="http://schemas.microsoft.com/office/drawing/2014/main" val="417703013"/>
                    </a:ext>
                  </a:extLst>
                </a:gridCol>
                <a:gridCol w="1307165">
                  <a:extLst>
                    <a:ext uri="{9D8B030D-6E8A-4147-A177-3AD203B41FA5}">
                      <a16:colId xmlns:a16="http://schemas.microsoft.com/office/drawing/2014/main" val="1260687654"/>
                    </a:ext>
                  </a:extLst>
                </a:gridCol>
                <a:gridCol w="919607">
                  <a:extLst>
                    <a:ext uri="{9D8B030D-6E8A-4147-A177-3AD203B41FA5}">
                      <a16:colId xmlns:a16="http://schemas.microsoft.com/office/drawing/2014/main" val="4076257574"/>
                    </a:ext>
                  </a:extLst>
                </a:gridCol>
                <a:gridCol w="1001967">
                  <a:extLst>
                    <a:ext uri="{9D8B030D-6E8A-4147-A177-3AD203B41FA5}">
                      <a16:colId xmlns:a16="http://schemas.microsoft.com/office/drawing/2014/main" val="1885988655"/>
                    </a:ext>
                  </a:extLst>
                </a:gridCol>
                <a:gridCol w="1248346">
                  <a:extLst>
                    <a:ext uri="{9D8B030D-6E8A-4147-A177-3AD203B41FA5}">
                      <a16:colId xmlns:a16="http://schemas.microsoft.com/office/drawing/2014/main" val="252903234"/>
                    </a:ext>
                  </a:extLst>
                </a:gridCol>
                <a:gridCol w="1020635">
                  <a:extLst>
                    <a:ext uri="{9D8B030D-6E8A-4147-A177-3AD203B41FA5}">
                      <a16:colId xmlns:a16="http://schemas.microsoft.com/office/drawing/2014/main" val="1231745165"/>
                    </a:ext>
                  </a:extLst>
                </a:gridCol>
                <a:gridCol w="1044385">
                  <a:extLst>
                    <a:ext uri="{9D8B030D-6E8A-4147-A177-3AD203B41FA5}">
                      <a16:colId xmlns:a16="http://schemas.microsoft.com/office/drawing/2014/main" val="2956512864"/>
                    </a:ext>
                  </a:extLst>
                </a:gridCol>
                <a:gridCol w="1165860">
                  <a:extLst>
                    <a:ext uri="{9D8B030D-6E8A-4147-A177-3AD203B41FA5}">
                      <a16:colId xmlns:a16="http://schemas.microsoft.com/office/drawing/2014/main" val="3120301609"/>
                    </a:ext>
                  </a:extLst>
                </a:gridCol>
                <a:gridCol w="647700">
                  <a:extLst>
                    <a:ext uri="{9D8B030D-6E8A-4147-A177-3AD203B41FA5}">
                      <a16:colId xmlns:a16="http://schemas.microsoft.com/office/drawing/2014/main" val="211087284"/>
                    </a:ext>
                  </a:extLst>
                </a:gridCol>
              </a:tblGrid>
              <a:tr h="370840">
                <a:tc>
                  <a:txBody>
                    <a:bodyPr/>
                    <a:lstStyle/>
                    <a:p>
                      <a:pPr algn="ctr"/>
                      <a:r>
                        <a:rPr lang="pt-BR" sz="1400" dirty="0" err="1"/>
                        <a:t>Segment</a:t>
                      </a:r>
                      <a:r>
                        <a:rPr lang="pt-BR" sz="1400" dirty="0"/>
                        <a:t> </a:t>
                      </a:r>
                      <a:r>
                        <a:rPr lang="pt-BR" sz="1400" dirty="0" err="1"/>
                        <a:t>Number</a:t>
                      </a:r>
                      <a:endParaRPr lang="pt-BR" sz="1400" dirty="0"/>
                    </a:p>
                  </a:txBody>
                  <a:tcPr anchor="ctr"/>
                </a:tc>
                <a:tc>
                  <a:txBody>
                    <a:bodyPr/>
                    <a:lstStyle/>
                    <a:p>
                      <a:pPr algn="ctr"/>
                      <a:r>
                        <a:rPr lang="pt-BR" sz="1400" dirty="0" err="1"/>
                        <a:t>Context</a:t>
                      </a:r>
                      <a:endParaRPr lang="pt-BR" sz="1400" dirty="0"/>
                    </a:p>
                    <a:p>
                      <a:pPr algn="ctr"/>
                      <a:r>
                        <a:rPr lang="pt-BR" sz="1400" dirty="0"/>
                        <a:t>Always </a:t>
                      </a:r>
                      <a:r>
                        <a:rPr lang="pt-BR" sz="1400" dirty="0" err="1"/>
                        <a:t>present</a:t>
                      </a:r>
                      <a:endParaRPr lang="pt-BR" sz="1400" dirty="0"/>
                    </a:p>
                  </a:txBody>
                  <a:tcPr anchor="ctr"/>
                </a:tc>
                <a:tc>
                  <a:txBody>
                    <a:bodyPr/>
                    <a:lstStyle/>
                    <a:p>
                      <a:pPr algn="ctr"/>
                      <a:r>
                        <a:rPr lang="pt-BR" sz="1400" dirty="0" err="1"/>
                        <a:t>Collected</a:t>
                      </a:r>
                      <a:endParaRPr lang="pt-BR" sz="1400" dirty="0"/>
                    </a:p>
                  </a:txBody>
                  <a:tcPr anchor="ctr"/>
                </a:tc>
                <a:tc>
                  <a:txBody>
                    <a:bodyPr/>
                    <a:lstStyle/>
                    <a:p>
                      <a:pPr algn="ctr"/>
                      <a:r>
                        <a:rPr lang="pt-BR" sz="1400" dirty="0" err="1"/>
                        <a:t>Processed</a:t>
                      </a:r>
                      <a:endParaRPr lang="pt-BR" sz="1400" dirty="0"/>
                    </a:p>
                  </a:txBody>
                  <a:tcPr anchor="ctr"/>
                </a:tc>
                <a:tc>
                  <a:txBody>
                    <a:bodyPr/>
                    <a:lstStyle/>
                    <a:p>
                      <a:pPr algn="ctr"/>
                      <a:r>
                        <a:rPr lang="pt-BR" sz="1400" dirty="0"/>
                        <a:t>Time </a:t>
                      </a:r>
                      <a:r>
                        <a:rPr lang="pt-BR" sz="1400" dirty="0" err="1"/>
                        <a:t>between</a:t>
                      </a:r>
                      <a:r>
                        <a:rPr lang="pt-BR" sz="1400" dirty="0"/>
                        <a:t> </a:t>
                      </a:r>
                      <a:r>
                        <a:rPr lang="pt-BR" sz="1400" dirty="0" err="1"/>
                        <a:t>process</a:t>
                      </a:r>
                      <a:r>
                        <a:rPr lang="pt-BR" sz="1400" dirty="0"/>
                        <a:t> </a:t>
                      </a:r>
                      <a:r>
                        <a:rPr lang="pt-BR" sz="1400" dirty="0" err="1"/>
                        <a:t>and</a:t>
                      </a:r>
                      <a:r>
                        <a:rPr lang="pt-BR" sz="1400" dirty="0"/>
                        <a:t> </a:t>
                      </a:r>
                      <a:r>
                        <a:rPr lang="pt-BR" sz="1400" dirty="0" err="1"/>
                        <a:t>transfer</a:t>
                      </a:r>
                      <a:endParaRPr lang="pt-BR" sz="1400" dirty="0"/>
                    </a:p>
                  </a:txBody>
                  <a:tcPr anchor="ctr"/>
                </a:tc>
                <a:tc>
                  <a:txBody>
                    <a:bodyPr/>
                    <a:lstStyle/>
                    <a:p>
                      <a:pPr algn="ctr"/>
                      <a:r>
                        <a:rPr lang="pt-BR" sz="1400" dirty="0" err="1"/>
                        <a:t>Transfered</a:t>
                      </a:r>
                      <a:endParaRPr lang="pt-BR" sz="1400" dirty="0"/>
                    </a:p>
                  </a:txBody>
                  <a:tcPr anchor="ctr"/>
                </a:tc>
                <a:tc>
                  <a:txBody>
                    <a:bodyPr/>
                    <a:lstStyle/>
                    <a:p>
                      <a:pPr algn="ctr"/>
                      <a:r>
                        <a:rPr lang="pt-BR" sz="1400" dirty="0"/>
                        <a:t>Central Node </a:t>
                      </a:r>
                      <a:r>
                        <a:rPr lang="pt-BR" sz="1400" dirty="0" err="1"/>
                        <a:t>processed</a:t>
                      </a:r>
                      <a:endParaRPr lang="pt-BR" sz="1400" dirty="0"/>
                    </a:p>
                  </a:txBody>
                  <a:tcPr anchor="ctr"/>
                </a:tc>
                <a:tc>
                  <a:txBody>
                    <a:bodyPr/>
                    <a:lstStyle/>
                    <a:p>
                      <a:pPr algn="ctr"/>
                      <a:r>
                        <a:rPr lang="pt-BR" sz="1400" dirty="0"/>
                        <a:t>Time </a:t>
                      </a:r>
                      <a:r>
                        <a:rPr lang="pt-BR" sz="1400" dirty="0" err="1"/>
                        <a:t>until</a:t>
                      </a:r>
                      <a:r>
                        <a:rPr lang="pt-BR" sz="1400" dirty="0"/>
                        <a:t> Central Node </a:t>
                      </a:r>
                      <a:r>
                        <a:rPr lang="pt-BR" sz="1400" dirty="0" err="1"/>
                        <a:t>processed</a:t>
                      </a:r>
                      <a:endParaRPr lang="pt-BR" sz="1400" dirty="0"/>
                    </a:p>
                  </a:txBody>
                  <a:tcPr anchor="ctr"/>
                </a:tc>
                <a:tc>
                  <a:txBody>
                    <a:bodyPr/>
                    <a:lstStyle/>
                    <a:p>
                      <a:pPr algn="ctr"/>
                      <a:r>
                        <a:rPr lang="pt-BR" sz="1400" dirty="0" err="1"/>
                        <a:t>Label</a:t>
                      </a:r>
                      <a:endParaRPr lang="pt-BR" sz="1400" dirty="0"/>
                    </a:p>
                  </a:txBody>
                  <a:tcPr anchor="ctr"/>
                </a:tc>
                <a:extLst>
                  <a:ext uri="{0D108BD9-81ED-4DB2-BD59-A6C34878D82A}">
                    <a16:rowId xmlns:a16="http://schemas.microsoft.com/office/drawing/2014/main" val="1267801704"/>
                  </a:ext>
                </a:extLst>
              </a:tr>
              <a:tr h="370840">
                <a:tc>
                  <a:txBody>
                    <a:bodyPr/>
                    <a:lstStyle/>
                    <a:p>
                      <a:pPr algn="ctr"/>
                      <a:r>
                        <a:rPr lang="pt-BR" sz="1400" dirty="0"/>
                        <a:t>15</a:t>
                      </a:r>
                    </a:p>
                  </a:txBody>
                  <a:tcPr anchor="ctr"/>
                </a:tc>
                <a:tc>
                  <a:txBody>
                    <a:bodyPr/>
                    <a:lstStyle/>
                    <a:p>
                      <a:pPr algn="ctr"/>
                      <a:r>
                        <a:rPr lang="pt-BR" sz="1400" dirty="0"/>
                        <a:t>0</a:t>
                      </a:r>
                    </a:p>
                  </a:txBody>
                  <a:tcPr anchor="ctr"/>
                </a:tc>
                <a:tc>
                  <a:txBody>
                    <a:bodyPr/>
                    <a:lstStyle/>
                    <a:p>
                      <a:pPr algn="ctr"/>
                      <a:r>
                        <a:rPr lang="pt-BR" sz="1400" dirty="0"/>
                        <a:t>1</a:t>
                      </a:r>
                    </a:p>
                  </a:txBody>
                  <a:tcPr anchor="ctr"/>
                </a:tc>
                <a:tc>
                  <a:txBody>
                    <a:bodyPr/>
                    <a:lstStyle/>
                    <a:p>
                      <a:pPr algn="ctr"/>
                      <a:r>
                        <a:rPr lang="pt-BR" sz="1400" dirty="0"/>
                        <a:t>1</a:t>
                      </a:r>
                    </a:p>
                  </a:txBody>
                  <a:tcPr anchor="ctr"/>
                </a:tc>
                <a:tc>
                  <a:txBody>
                    <a:bodyPr/>
                    <a:lstStyle/>
                    <a:p>
                      <a:pPr algn="ctr"/>
                      <a:r>
                        <a:rPr lang="pt-BR" sz="1400" dirty="0"/>
                        <a:t>0.5</a:t>
                      </a:r>
                    </a:p>
                  </a:txBody>
                  <a:tcPr anchor="ctr"/>
                </a:tc>
                <a:tc>
                  <a:txBody>
                    <a:bodyPr/>
                    <a:lstStyle/>
                    <a:p>
                      <a:pPr algn="ctr"/>
                      <a:r>
                        <a:rPr lang="pt-BR" sz="1400" dirty="0"/>
                        <a:t>1</a:t>
                      </a:r>
                    </a:p>
                  </a:txBody>
                  <a:tcPr anchor="ctr"/>
                </a:tc>
                <a:tc>
                  <a:txBody>
                    <a:bodyPr/>
                    <a:lstStyle/>
                    <a:p>
                      <a:pPr algn="ctr"/>
                      <a:r>
                        <a:rPr lang="pt-BR" sz="1400" dirty="0"/>
                        <a:t>0</a:t>
                      </a:r>
                    </a:p>
                  </a:txBody>
                  <a:tcPr anchor="ctr"/>
                </a:tc>
                <a:tc>
                  <a:txBody>
                    <a:bodyPr/>
                    <a:lstStyle/>
                    <a:p>
                      <a:pPr algn="ctr"/>
                      <a:r>
                        <a:rPr lang="pt-BR" sz="1400" i="1" dirty="0" err="1"/>
                        <a:t>null</a:t>
                      </a:r>
                      <a:endParaRPr lang="pt-BR" sz="1400" i="1" dirty="0"/>
                    </a:p>
                  </a:txBody>
                  <a:tcPr anchor="ctr"/>
                </a:tc>
                <a:tc>
                  <a:txBody>
                    <a:bodyPr/>
                    <a:lstStyle/>
                    <a:p>
                      <a:pPr algn="ctr"/>
                      <a:r>
                        <a:rPr lang="pt-BR" sz="1400" dirty="0"/>
                        <a:t>1</a:t>
                      </a:r>
                    </a:p>
                  </a:txBody>
                  <a:tcPr anchor="ctr"/>
                </a:tc>
                <a:extLst>
                  <a:ext uri="{0D108BD9-81ED-4DB2-BD59-A6C34878D82A}">
                    <a16:rowId xmlns:a16="http://schemas.microsoft.com/office/drawing/2014/main" val="469596429"/>
                  </a:ext>
                </a:extLst>
              </a:tr>
            </a:tbl>
          </a:graphicData>
        </a:graphic>
      </p:graphicFrame>
      <p:pic>
        <p:nvPicPr>
          <p:cNvPr id="16" name="Imagem 15">
            <a:extLst>
              <a:ext uri="{FF2B5EF4-FFF2-40B4-BE49-F238E27FC236}">
                <a16:creationId xmlns:a16="http://schemas.microsoft.com/office/drawing/2014/main" id="{DEB4897D-1E2A-F716-0887-79DBD83ED552}"/>
              </a:ext>
            </a:extLst>
          </p:cNvPr>
          <p:cNvPicPr>
            <a:picLocks noChangeAspect="1"/>
          </p:cNvPicPr>
          <p:nvPr/>
        </p:nvPicPr>
        <p:blipFill>
          <a:blip r:embed="rId3"/>
          <a:stretch>
            <a:fillRect/>
          </a:stretch>
        </p:blipFill>
        <p:spPr>
          <a:xfrm>
            <a:off x="144116" y="230828"/>
            <a:ext cx="3640030" cy="243710"/>
          </a:xfrm>
          <a:prstGeom prst="rect">
            <a:avLst/>
          </a:prstGeom>
        </p:spPr>
      </p:pic>
    </p:spTree>
    <p:extLst>
      <p:ext uri="{BB962C8B-B14F-4D97-AF65-F5344CB8AC3E}">
        <p14:creationId xmlns:p14="http://schemas.microsoft.com/office/powerpoint/2010/main" val="2343279285"/>
      </p:ext>
    </p:extLst>
  </p:cSld>
  <p:clrMapOvr>
    <a:masterClrMapping/>
  </p:clrMapOvr>
  <p:extLst>
    <p:ext uri="{6950BFC3-D8DA-4A85-94F7-54DA5524770B}">
      <p188:commentRel xmlns:p188="http://schemas.microsoft.com/office/powerpoint/2018/8/main" r:id="rId2"/>
    </p:ext>
  </p:extLs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ela 4">
            <a:extLst>
              <a:ext uri="{FF2B5EF4-FFF2-40B4-BE49-F238E27FC236}">
                <a16:creationId xmlns:a16="http://schemas.microsoft.com/office/drawing/2014/main" id="{08052882-CAF8-A48C-C9C4-8758A2009C1A}"/>
              </a:ext>
            </a:extLst>
          </p:cNvPr>
          <p:cNvGraphicFramePr>
            <a:graphicFrameLocks noGrp="1"/>
          </p:cNvGraphicFramePr>
          <p:nvPr>
            <p:extLst>
              <p:ext uri="{D42A27DB-BD31-4B8C-83A1-F6EECF244321}">
                <p14:modId xmlns:p14="http://schemas.microsoft.com/office/powerpoint/2010/main" val="2422064655"/>
              </p:ext>
            </p:extLst>
          </p:nvPr>
        </p:nvGraphicFramePr>
        <p:xfrm>
          <a:off x="2788919" y="2984500"/>
          <a:ext cx="5871938" cy="889000"/>
        </p:xfrm>
        <a:graphic>
          <a:graphicData uri="http://schemas.openxmlformats.org/drawingml/2006/table">
            <a:tbl>
              <a:tblPr firstRow="1" bandRow="1">
                <a:tableStyleId>{5C22544A-7EE6-4342-B048-85BDC9FD1C3A}</a:tableStyleId>
              </a:tblPr>
              <a:tblGrid>
                <a:gridCol w="1363980">
                  <a:extLst>
                    <a:ext uri="{9D8B030D-6E8A-4147-A177-3AD203B41FA5}">
                      <a16:colId xmlns:a16="http://schemas.microsoft.com/office/drawing/2014/main" val="1260687654"/>
                    </a:ext>
                  </a:extLst>
                </a:gridCol>
                <a:gridCol w="1179730">
                  <a:extLst>
                    <a:ext uri="{9D8B030D-6E8A-4147-A177-3AD203B41FA5}">
                      <a16:colId xmlns:a16="http://schemas.microsoft.com/office/drawing/2014/main" val="482045232"/>
                    </a:ext>
                  </a:extLst>
                </a:gridCol>
                <a:gridCol w="919607">
                  <a:extLst>
                    <a:ext uri="{9D8B030D-6E8A-4147-A177-3AD203B41FA5}">
                      <a16:colId xmlns:a16="http://schemas.microsoft.com/office/drawing/2014/main" val="4076257574"/>
                    </a:ext>
                  </a:extLst>
                </a:gridCol>
                <a:gridCol w="1406654">
                  <a:extLst>
                    <a:ext uri="{9D8B030D-6E8A-4147-A177-3AD203B41FA5}">
                      <a16:colId xmlns:a16="http://schemas.microsoft.com/office/drawing/2014/main" val="3532616784"/>
                    </a:ext>
                  </a:extLst>
                </a:gridCol>
                <a:gridCol w="1001967">
                  <a:extLst>
                    <a:ext uri="{9D8B030D-6E8A-4147-A177-3AD203B41FA5}">
                      <a16:colId xmlns:a16="http://schemas.microsoft.com/office/drawing/2014/main" val="1885988655"/>
                    </a:ext>
                  </a:extLst>
                </a:gridCol>
              </a:tblGrid>
              <a:tr h="370840">
                <a:tc>
                  <a:txBody>
                    <a:bodyPr/>
                    <a:lstStyle/>
                    <a:p>
                      <a:pPr algn="ctr"/>
                      <a:r>
                        <a:rPr lang="pt-BR" sz="1400" dirty="0" err="1"/>
                        <a:t>Context</a:t>
                      </a:r>
                      <a:endParaRPr lang="pt-BR" sz="1400" dirty="0"/>
                    </a:p>
                    <a:p>
                      <a:pPr algn="ctr"/>
                      <a:r>
                        <a:rPr lang="pt-BR" sz="1400" dirty="0"/>
                        <a:t>Always </a:t>
                      </a:r>
                      <a:r>
                        <a:rPr lang="pt-BR" sz="1400" dirty="0" err="1"/>
                        <a:t>present</a:t>
                      </a:r>
                      <a:endParaRPr lang="pt-BR" sz="1400" dirty="0"/>
                    </a:p>
                  </a:txBody>
                  <a:tcPr anchor="ctr"/>
                </a:tc>
                <a:tc>
                  <a:txBody>
                    <a:bodyPr/>
                    <a:lstStyle/>
                    <a:p>
                      <a:pPr algn="ctr"/>
                      <a:r>
                        <a:rPr lang="pt-BR" sz="1400" dirty="0" err="1"/>
                        <a:t>Transfered</a:t>
                      </a:r>
                      <a:endParaRPr lang="pt-BR" sz="1400" dirty="0"/>
                    </a:p>
                  </a:txBody>
                  <a:tcPr anchor="ctr"/>
                </a:tc>
                <a:tc>
                  <a:txBody>
                    <a:bodyPr/>
                    <a:lstStyle/>
                    <a:p>
                      <a:pPr algn="ctr"/>
                      <a:r>
                        <a:rPr lang="pt-BR" sz="1400" dirty="0" err="1"/>
                        <a:t>Collected</a:t>
                      </a:r>
                      <a:endParaRPr lang="pt-BR" sz="1400" dirty="0"/>
                    </a:p>
                  </a:txBody>
                  <a:tcPr anchor="ctr"/>
                </a:tc>
                <a:tc>
                  <a:txBody>
                    <a:bodyPr/>
                    <a:lstStyle/>
                    <a:p>
                      <a:pPr algn="ctr"/>
                      <a:r>
                        <a:rPr lang="pt-BR" sz="1400" dirty="0"/>
                        <a:t>Central Node </a:t>
                      </a:r>
                      <a:r>
                        <a:rPr lang="pt-BR" sz="1400" dirty="0" err="1"/>
                        <a:t>processed</a:t>
                      </a:r>
                      <a:endParaRPr lang="pt-BR" sz="1400" dirty="0"/>
                    </a:p>
                  </a:txBody>
                  <a:tcPr anchor="ctr"/>
                </a:tc>
                <a:tc>
                  <a:txBody>
                    <a:bodyPr/>
                    <a:lstStyle/>
                    <a:p>
                      <a:pPr algn="ctr"/>
                      <a:r>
                        <a:rPr lang="pt-BR" sz="1400" dirty="0" err="1"/>
                        <a:t>Processed</a:t>
                      </a:r>
                      <a:endParaRPr lang="pt-BR" sz="1400" dirty="0"/>
                    </a:p>
                  </a:txBody>
                  <a:tcPr anchor="ctr"/>
                </a:tc>
                <a:extLst>
                  <a:ext uri="{0D108BD9-81ED-4DB2-BD59-A6C34878D82A}">
                    <a16:rowId xmlns:a16="http://schemas.microsoft.com/office/drawing/2014/main" val="1267801704"/>
                  </a:ext>
                </a:extLst>
              </a:tr>
              <a:tr h="370840">
                <a:tc>
                  <a:txBody>
                    <a:bodyPr/>
                    <a:lstStyle/>
                    <a:p>
                      <a:pPr algn="ctr"/>
                      <a:r>
                        <a:rPr lang="pt-BR" sz="1400" dirty="0"/>
                        <a:t>0</a:t>
                      </a:r>
                    </a:p>
                  </a:txBody>
                  <a:tcPr anchor="ctr"/>
                </a:tc>
                <a:tc>
                  <a:txBody>
                    <a:bodyPr/>
                    <a:lstStyle/>
                    <a:p>
                      <a:pPr algn="ctr"/>
                      <a:r>
                        <a:rPr lang="pt-BR" sz="1400" dirty="0"/>
                        <a:t>1</a:t>
                      </a:r>
                    </a:p>
                  </a:txBody>
                  <a:tcPr anchor="ctr"/>
                </a:tc>
                <a:tc>
                  <a:txBody>
                    <a:bodyPr/>
                    <a:lstStyle/>
                    <a:p>
                      <a:pPr algn="ctr"/>
                      <a:r>
                        <a:rPr lang="pt-BR" sz="1400" dirty="0"/>
                        <a:t>1</a:t>
                      </a:r>
                    </a:p>
                  </a:txBody>
                  <a:tcPr anchor="ctr"/>
                </a:tc>
                <a:tc>
                  <a:txBody>
                    <a:bodyPr/>
                    <a:lstStyle/>
                    <a:p>
                      <a:pPr algn="ctr"/>
                      <a:r>
                        <a:rPr lang="pt-BR" sz="1400" dirty="0"/>
                        <a:t>0</a:t>
                      </a:r>
                    </a:p>
                  </a:txBody>
                  <a:tcPr anchor="ctr"/>
                </a:tc>
                <a:tc>
                  <a:txBody>
                    <a:bodyPr/>
                    <a:lstStyle/>
                    <a:p>
                      <a:pPr algn="ctr"/>
                      <a:r>
                        <a:rPr lang="pt-BR" sz="1400" dirty="0"/>
                        <a:t>1</a:t>
                      </a:r>
                    </a:p>
                  </a:txBody>
                  <a:tcPr anchor="ctr"/>
                </a:tc>
                <a:extLst>
                  <a:ext uri="{0D108BD9-81ED-4DB2-BD59-A6C34878D82A}">
                    <a16:rowId xmlns:a16="http://schemas.microsoft.com/office/drawing/2014/main" val="469596429"/>
                  </a:ext>
                </a:extLst>
              </a:tr>
            </a:tbl>
          </a:graphicData>
        </a:graphic>
      </p:graphicFrame>
      <p:sp>
        <p:nvSpPr>
          <p:cNvPr id="9" name="CaixaDeTexto 8">
            <a:extLst>
              <a:ext uri="{FF2B5EF4-FFF2-40B4-BE49-F238E27FC236}">
                <a16:creationId xmlns:a16="http://schemas.microsoft.com/office/drawing/2014/main" id="{00111F53-B6C5-943A-9B82-DBBF80D1AE09}"/>
              </a:ext>
            </a:extLst>
          </p:cNvPr>
          <p:cNvSpPr txBox="1"/>
          <p:nvPr/>
        </p:nvSpPr>
        <p:spPr>
          <a:xfrm>
            <a:off x="838198" y="831334"/>
            <a:ext cx="1263113" cy="369332"/>
          </a:xfrm>
          <a:prstGeom prst="rect">
            <a:avLst/>
          </a:prstGeom>
          <a:noFill/>
        </p:spPr>
        <p:txBody>
          <a:bodyPr wrap="square" rtlCol="0">
            <a:spAutoFit/>
          </a:bodyPr>
          <a:lstStyle/>
          <a:p>
            <a:r>
              <a:rPr lang="pt-BR" dirty="0" err="1"/>
              <a:t>Collected</a:t>
            </a:r>
            <a:endParaRPr lang="pt-BR" dirty="0"/>
          </a:p>
        </p:txBody>
      </p:sp>
      <p:pic>
        <p:nvPicPr>
          <p:cNvPr id="16" name="Imagem 15">
            <a:extLst>
              <a:ext uri="{FF2B5EF4-FFF2-40B4-BE49-F238E27FC236}">
                <a16:creationId xmlns:a16="http://schemas.microsoft.com/office/drawing/2014/main" id="{DEB4897D-1E2A-F716-0887-79DBD83ED552}"/>
              </a:ext>
            </a:extLst>
          </p:cNvPr>
          <p:cNvPicPr>
            <a:picLocks noChangeAspect="1"/>
          </p:cNvPicPr>
          <p:nvPr/>
        </p:nvPicPr>
        <p:blipFill>
          <a:blip r:embed="rId3"/>
          <a:stretch>
            <a:fillRect/>
          </a:stretch>
        </p:blipFill>
        <p:spPr>
          <a:xfrm>
            <a:off x="144116" y="230828"/>
            <a:ext cx="3640030" cy="243710"/>
          </a:xfrm>
          <a:prstGeom prst="rect">
            <a:avLst/>
          </a:prstGeom>
        </p:spPr>
      </p:pic>
      <p:sp>
        <p:nvSpPr>
          <p:cNvPr id="2" name="CaixaDeTexto 1">
            <a:extLst>
              <a:ext uri="{FF2B5EF4-FFF2-40B4-BE49-F238E27FC236}">
                <a16:creationId xmlns:a16="http://schemas.microsoft.com/office/drawing/2014/main" id="{96CEB813-DDFA-CA06-8D39-0A23492028C4}"/>
              </a:ext>
            </a:extLst>
          </p:cNvPr>
          <p:cNvSpPr txBox="1"/>
          <p:nvPr/>
        </p:nvSpPr>
        <p:spPr>
          <a:xfrm>
            <a:off x="4186055" y="4488180"/>
            <a:ext cx="302532" cy="369332"/>
          </a:xfrm>
          <a:prstGeom prst="rect">
            <a:avLst/>
          </a:prstGeom>
          <a:noFill/>
        </p:spPr>
        <p:txBody>
          <a:bodyPr wrap="square" rtlCol="0">
            <a:spAutoFit/>
          </a:bodyPr>
          <a:lstStyle/>
          <a:p>
            <a:r>
              <a:rPr lang="pt-BR" dirty="0"/>
              <a:t>0</a:t>
            </a:r>
          </a:p>
        </p:txBody>
      </p:sp>
      <p:cxnSp>
        <p:nvCxnSpPr>
          <p:cNvPr id="4" name="Conector: Angulado 3">
            <a:extLst>
              <a:ext uri="{FF2B5EF4-FFF2-40B4-BE49-F238E27FC236}">
                <a16:creationId xmlns:a16="http://schemas.microsoft.com/office/drawing/2014/main" id="{E91B5FDA-B849-BDC9-06C9-C4A078CC28C2}"/>
              </a:ext>
            </a:extLst>
          </p:cNvPr>
          <p:cNvCxnSpPr>
            <a:cxnSpLocks/>
            <a:stCxn id="25" idx="2"/>
            <a:endCxn id="2" idx="0"/>
          </p:cNvCxnSpPr>
          <p:nvPr/>
        </p:nvCxnSpPr>
        <p:spPr>
          <a:xfrm rot="16200000" flipH="1">
            <a:off x="3583956" y="3734815"/>
            <a:ext cx="613648" cy="89308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CaixaDeTexto 13">
            <a:extLst>
              <a:ext uri="{FF2B5EF4-FFF2-40B4-BE49-F238E27FC236}">
                <a16:creationId xmlns:a16="http://schemas.microsoft.com/office/drawing/2014/main" id="{E84401C2-679F-1848-504F-36133B040179}"/>
              </a:ext>
            </a:extLst>
          </p:cNvPr>
          <p:cNvSpPr txBox="1"/>
          <p:nvPr/>
        </p:nvSpPr>
        <p:spPr>
          <a:xfrm>
            <a:off x="4570763" y="4488180"/>
            <a:ext cx="302532" cy="369332"/>
          </a:xfrm>
          <a:prstGeom prst="rect">
            <a:avLst/>
          </a:prstGeom>
          <a:noFill/>
        </p:spPr>
        <p:txBody>
          <a:bodyPr wrap="square" rtlCol="0">
            <a:spAutoFit/>
          </a:bodyPr>
          <a:lstStyle/>
          <a:p>
            <a:r>
              <a:rPr lang="pt-BR" dirty="0"/>
              <a:t>1</a:t>
            </a:r>
          </a:p>
        </p:txBody>
      </p:sp>
      <p:sp>
        <p:nvSpPr>
          <p:cNvPr id="17" name="CaixaDeTexto 16">
            <a:extLst>
              <a:ext uri="{FF2B5EF4-FFF2-40B4-BE49-F238E27FC236}">
                <a16:creationId xmlns:a16="http://schemas.microsoft.com/office/drawing/2014/main" id="{CB3A8E82-8E96-7990-433D-44E0BD71C93E}"/>
              </a:ext>
            </a:extLst>
          </p:cNvPr>
          <p:cNvSpPr txBox="1"/>
          <p:nvPr/>
        </p:nvSpPr>
        <p:spPr>
          <a:xfrm>
            <a:off x="4955471" y="4488180"/>
            <a:ext cx="302532" cy="369332"/>
          </a:xfrm>
          <a:prstGeom prst="rect">
            <a:avLst/>
          </a:prstGeom>
          <a:noFill/>
        </p:spPr>
        <p:txBody>
          <a:bodyPr wrap="square" rtlCol="0">
            <a:spAutoFit/>
          </a:bodyPr>
          <a:lstStyle/>
          <a:p>
            <a:r>
              <a:rPr lang="pt-BR" dirty="0"/>
              <a:t>1</a:t>
            </a:r>
          </a:p>
        </p:txBody>
      </p:sp>
      <p:sp>
        <p:nvSpPr>
          <p:cNvPr id="18" name="CaixaDeTexto 17">
            <a:extLst>
              <a:ext uri="{FF2B5EF4-FFF2-40B4-BE49-F238E27FC236}">
                <a16:creationId xmlns:a16="http://schemas.microsoft.com/office/drawing/2014/main" id="{952ECC81-CD60-B003-F415-A1BA71E3E104}"/>
              </a:ext>
            </a:extLst>
          </p:cNvPr>
          <p:cNvSpPr txBox="1"/>
          <p:nvPr/>
        </p:nvSpPr>
        <p:spPr>
          <a:xfrm>
            <a:off x="5340179" y="4488180"/>
            <a:ext cx="302532" cy="369332"/>
          </a:xfrm>
          <a:prstGeom prst="rect">
            <a:avLst/>
          </a:prstGeom>
          <a:noFill/>
        </p:spPr>
        <p:txBody>
          <a:bodyPr wrap="square" rtlCol="0">
            <a:spAutoFit/>
          </a:bodyPr>
          <a:lstStyle/>
          <a:p>
            <a:r>
              <a:rPr lang="pt-BR" dirty="0"/>
              <a:t>0</a:t>
            </a:r>
          </a:p>
        </p:txBody>
      </p:sp>
      <p:sp>
        <p:nvSpPr>
          <p:cNvPr id="19" name="CaixaDeTexto 18">
            <a:extLst>
              <a:ext uri="{FF2B5EF4-FFF2-40B4-BE49-F238E27FC236}">
                <a16:creationId xmlns:a16="http://schemas.microsoft.com/office/drawing/2014/main" id="{AD7B739F-781E-E45E-8D00-A898E6128665}"/>
              </a:ext>
            </a:extLst>
          </p:cNvPr>
          <p:cNvSpPr txBox="1"/>
          <p:nvPr/>
        </p:nvSpPr>
        <p:spPr>
          <a:xfrm>
            <a:off x="5724888" y="4488180"/>
            <a:ext cx="302532" cy="369332"/>
          </a:xfrm>
          <a:prstGeom prst="rect">
            <a:avLst/>
          </a:prstGeom>
          <a:noFill/>
        </p:spPr>
        <p:txBody>
          <a:bodyPr wrap="square" rtlCol="0">
            <a:spAutoFit/>
          </a:bodyPr>
          <a:lstStyle/>
          <a:p>
            <a:r>
              <a:rPr lang="pt-BR" dirty="0"/>
              <a:t>1</a:t>
            </a:r>
          </a:p>
        </p:txBody>
      </p:sp>
      <p:sp>
        <p:nvSpPr>
          <p:cNvPr id="25" name="CaixaDeTexto 24">
            <a:extLst>
              <a:ext uri="{FF2B5EF4-FFF2-40B4-BE49-F238E27FC236}">
                <a16:creationId xmlns:a16="http://schemas.microsoft.com/office/drawing/2014/main" id="{952FBC2F-93DF-430E-393B-477DF78D4233}"/>
              </a:ext>
            </a:extLst>
          </p:cNvPr>
          <p:cNvSpPr txBox="1"/>
          <p:nvPr/>
        </p:nvSpPr>
        <p:spPr>
          <a:xfrm>
            <a:off x="3292974" y="3505200"/>
            <a:ext cx="302532" cy="369332"/>
          </a:xfrm>
          <a:prstGeom prst="rect">
            <a:avLst/>
          </a:prstGeom>
          <a:noFill/>
        </p:spPr>
        <p:txBody>
          <a:bodyPr wrap="square" rtlCol="0">
            <a:spAutoFit/>
          </a:bodyPr>
          <a:lstStyle/>
          <a:p>
            <a:r>
              <a:rPr lang="pt-BR" dirty="0"/>
              <a:t> </a:t>
            </a:r>
          </a:p>
        </p:txBody>
      </p:sp>
      <p:cxnSp>
        <p:nvCxnSpPr>
          <p:cNvPr id="28" name="Conector: Angulado 27">
            <a:extLst>
              <a:ext uri="{FF2B5EF4-FFF2-40B4-BE49-F238E27FC236}">
                <a16:creationId xmlns:a16="http://schemas.microsoft.com/office/drawing/2014/main" id="{066E0431-F9D7-33D4-5D4D-16775C829859}"/>
              </a:ext>
            </a:extLst>
          </p:cNvPr>
          <p:cNvCxnSpPr>
            <a:cxnSpLocks/>
            <a:endCxn id="14" idx="0"/>
          </p:cNvCxnSpPr>
          <p:nvPr/>
        </p:nvCxnSpPr>
        <p:spPr>
          <a:xfrm rot="5400000">
            <a:off x="4414690" y="4180839"/>
            <a:ext cx="614681"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CaixaDeTexto 36">
            <a:extLst>
              <a:ext uri="{FF2B5EF4-FFF2-40B4-BE49-F238E27FC236}">
                <a16:creationId xmlns:a16="http://schemas.microsoft.com/office/drawing/2014/main" id="{A869C09A-12A1-D725-CF93-FF407DECE838}"/>
              </a:ext>
            </a:extLst>
          </p:cNvPr>
          <p:cNvSpPr txBox="1"/>
          <p:nvPr/>
        </p:nvSpPr>
        <p:spPr>
          <a:xfrm>
            <a:off x="5624854" y="3505200"/>
            <a:ext cx="302532" cy="369332"/>
          </a:xfrm>
          <a:prstGeom prst="rect">
            <a:avLst/>
          </a:prstGeom>
          <a:noFill/>
        </p:spPr>
        <p:txBody>
          <a:bodyPr wrap="square" rtlCol="0">
            <a:spAutoFit/>
          </a:bodyPr>
          <a:lstStyle/>
          <a:p>
            <a:r>
              <a:rPr lang="pt-BR" dirty="0"/>
              <a:t> </a:t>
            </a:r>
          </a:p>
        </p:txBody>
      </p:sp>
      <p:cxnSp>
        <p:nvCxnSpPr>
          <p:cNvPr id="38" name="Conector: Angulado 37">
            <a:extLst>
              <a:ext uri="{FF2B5EF4-FFF2-40B4-BE49-F238E27FC236}">
                <a16:creationId xmlns:a16="http://schemas.microsoft.com/office/drawing/2014/main" id="{B36AAB15-CD26-A5BA-F379-0EDA96593185}"/>
              </a:ext>
            </a:extLst>
          </p:cNvPr>
          <p:cNvCxnSpPr>
            <a:cxnSpLocks/>
            <a:stCxn id="37" idx="2"/>
            <a:endCxn id="17" idx="0"/>
          </p:cNvCxnSpPr>
          <p:nvPr/>
        </p:nvCxnSpPr>
        <p:spPr>
          <a:xfrm rot="5400000">
            <a:off x="5134605" y="3846665"/>
            <a:ext cx="613648" cy="669383"/>
          </a:xfrm>
          <a:prstGeom prst="bentConnector3">
            <a:avLst>
              <a:gd name="adj1" fmla="val 31373"/>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CaixaDeTexto 40">
            <a:extLst>
              <a:ext uri="{FF2B5EF4-FFF2-40B4-BE49-F238E27FC236}">
                <a16:creationId xmlns:a16="http://schemas.microsoft.com/office/drawing/2014/main" id="{5162B71C-9250-3236-25F3-8FD0AE1AD7DA}"/>
              </a:ext>
            </a:extLst>
          </p:cNvPr>
          <p:cNvSpPr txBox="1"/>
          <p:nvPr/>
        </p:nvSpPr>
        <p:spPr>
          <a:xfrm>
            <a:off x="6778003" y="3489960"/>
            <a:ext cx="302532" cy="369332"/>
          </a:xfrm>
          <a:prstGeom prst="rect">
            <a:avLst/>
          </a:prstGeom>
          <a:noFill/>
        </p:spPr>
        <p:txBody>
          <a:bodyPr wrap="square" rtlCol="0">
            <a:spAutoFit/>
          </a:bodyPr>
          <a:lstStyle/>
          <a:p>
            <a:r>
              <a:rPr lang="pt-BR" dirty="0"/>
              <a:t> </a:t>
            </a:r>
          </a:p>
        </p:txBody>
      </p:sp>
      <p:sp>
        <p:nvSpPr>
          <p:cNvPr id="42" name="CaixaDeTexto 41">
            <a:extLst>
              <a:ext uri="{FF2B5EF4-FFF2-40B4-BE49-F238E27FC236}">
                <a16:creationId xmlns:a16="http://schemas.microsoft.com/office/drawing/2014/main" id="{CB16CFE5-17D7-CCCD-801B-3C280F08BAD7}"/>
              </a:ext>
            </a:extLst>
          </p:cNvPr>
          <p:cNvSpPr txBox="1"/>
          <p:nvPr/>
        </p:nvSpPr>
        <p:spPr>
          <a:xfrm>
            <a:off x="7984492" y="3485634"/>
            <a:ext cx="302532" cy="369332"/>
          </a:xfrm>
          <a:prstGeom prst="rect">
            <a:avLst/>
          </a:prstGeom>
          <a:noFill/>
        </p:spPr>
        <p:txBody>
          <a:bodyPr wrap="square" rtlCol="0">
            <a:spAutoFit/>
          </a:bodyPr>
          <a:lstStyle/>
          <a:p>
            <a:r>
              <a:rPr lang="pt-BR" dirty="0"/>
              <a:t> </a:t>
            </a:r>
          </a:p>
        </p:txBody>
      </p:sp>
      <p:cxnSp>
        <p:nvCxnSpPr>
          <p:cNvPr id="43" name="Conector: Angulado 42">
            <a:extLst>
              <a:ext uri="{FF2B5EF4-FFF2-40B4-BE49-F238E27FC236}">
                <a16:creationId xmlns:a16="http://schemas.microsoft.com/office/drawing/2014/main" id="{6C0A78D8-1E8E-D69C-FCB1-6F88E8405030}"/>
              </a:ext>
            </a:extLst>
          </p:cNvPr>
          <p:cNvCxnSpPr>
            <a:cxnSpLocks/>
            <a:stCxn id="41" idx="2"/>
            <a:endCxn id="18" idx="0"/>
          </p:cNvCxnSpPr>
          <p:nvPr/>
        </p:nvCxnSpPr>
        <p:spPr>
          <a:xfrm rot="5400000">
            <a:off x="5895913" y="3454824"/>
            <a:ext cx="628888" cy="1437824"/>
          </a:xfrm>
          <a:prstGeom prst="bentConnector3">
            <a:avLst>
              <a:gd name="adj1" fmla="val 4878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Angulado 46">
            <a:extLst>
              <a:ext uri="{FF2B5EF4-FFF2-40B4-BE49-F238E27FC236}">
                <a16:creationId xmlns:a16="http://schemas.microsoft.com/office/drawing/2014/main" id="{FF34B201-B4B3-1DEC-B397-F4FA08482F4B}"/>
              </a:ext>
            </a:extLst>
          </p:cNvPr>
          <p:cNvCxnSpPr>
            <a:cxnSpLocks/>
            <a:stCxn id="42" idx="2"/>
            <a:endCxn id="19" idx="0"/>
          </p:cNvCxnSpPr>
          <p:nvPr/>
        </p:nvCxnSpPr>
        <p:spPr>
          <a:xfrm rot="5400000">
            <a:off x="6689349" y="3041771"/>
            <a:ext cx="633214" cy="2259604"/>
          </a:xfrm>
          <a:prstGeom prst="bentConnector3">
            <a:avLst>
              <a:gd name="adj1" fmla="val 6083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4188061"/>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Data 4">
            <a:extLst>
              <a:ext uri="{FF2B5EF4-FFF2-40B4-BE49-F238E27FC236}">
                <a16:creationId xmlns:a16="http://schemas.microsoft.com/office/drawing/2014/main" id="{50CB6C11-C37E-4BD5-BC1B-2A05541225C1}"/>
              </a:ext>
            </a:extLst>
          </p:cNvPr>
          <p:cNvSpPr>
            <a:spLocks noGrp="1"/>
          </p:cNvSpPr>
          <p:nvPr>
            <p:ph type="dt" sz="half" idx="10"/>
          </p:nvPr>
        </p:nvSpPr>
        <p:spPr/>
        <p:txBody>
          <a:bodyPr anchor="ctr">
            <a:normAutofit/>
          </a:bodyPr>
          <a:lstStyle/>
          <a:p>
            <a:pPr rtl="0">
              <a:spcAft>
                <a:spcPts val="600"/>
              </a:spcAft>
            </a:pPr>
            <a:fld id="{B34586AC-0217-4567-B29B-23EE9A9222A5}" type="datetime1">
              <a:rPr lang="pt-BR" smtClean="0"/>
              <a:pPr rtl="0">
                <a:spcAft>
                  <a:spcPts val="600"/>
                </a:spcAft>
              </a:pPr>
              <a:t>09/11/2022</a:t>
            </a:fld>
            <a:endParaRPr lang="en-US"/>
          </a:p>
        </p:txBody>
      </p:sp>
      <p:grpSp>
        <p:nvGrpSpPr>
          <p:cNvPr id="8" name="Agrupar 7">
            <a:extLst>
              <a:ext uri="{FF2B5EF4-FFF2-40B4-BE49-F238E27FC236}">
                <a16:creationId xmlns:a16="http://schemas.microsoft.com/office/drawing/2014/main" id="{29052F2B-FD82-4064-9C81-66FB7A4A9A22}"/>
              </a:ext>
            </a:extLst>
          </p:cNvPr>
          <p:cNvGrpSpPr/>
          <p:nvPr/>
        </p:nvGrpSpPr>
        <p:grpSpPr>
          <a:xfrm>
            <a:off x="2777496" y="1971958"/>
            <a:ext cx="6637008" cy="3784932"/>
            <a:chOff x="2039732" y="2106802"/>
            <a:chExt cx="6637008" cy="3784932"/>
          </a:xfrm>
        </p:grpSpPr>
        <p:sp>
          <p:nvSpPr>
            <p:cNvPr id="17" name="CaixaDeTexto 16">
              <a:extLst>
                <a:ext uri="{FF2B5EF4-FFF2-40B4-BE49-F238E27FC236}">
                  <a16:creationId xmlns:a16="http://schemas.microsoft.com/office/drawing/2014/main" id="{7707D822-F36D-4782-A8B0-77D8F6E12081}"/>
                </a:ext>
              </a:extLst>
            </p:cNvPr>
            <p:cNvSpPr txBox="1"/>
            <p:nvPr/>
          </p:nvSpPr>
          <p:spPr>
            <a:xfrm>
              <a:off x="3290905" y="5522402"/>
              <a:ext cx="4014550" cy="369332"/>
            </a:xfrm>
            <a:prstGeom prst="rect">
              <a:avLst/>
            </a:prstGeom>
            <a:solidFill>
              <a:srgbClr val="1CADE4"/>
            </a:solidFill>
          </p:spPr>
          <p:txBody>
            <a:bodyPr wrap="square">
              <a:spAutoFit/>
            </a:bodyPr>
            <a:lstStyle/>
            <a:p>
              <a:r>
                <a:rPr lang="pt-BR" dirty="0">
                  <a:solidFill>
                    <a:schemeClr val="bg1"/>
                  </a:solidFill>
                </a:rPr>
                <a:t>Exemplo de Sistema Cyber-Físico (CPS)</a:t>
              </a:r>
            </a:p>
          </p:txBody>
        </p:sp>
        <p:pic>
          <p:nvPicPr>
            <p:cNvPr id="1030" name="Picture 6" descr="Cartoon Brick Wall Png Vector Free Library - Bricks Clipart - Free  Transparent PNG Download - PNGkey">
              <a:extLst>
                <a:ext uri="{FF2B5EF4-FFF2-40B4-BE49-F238E27FC236}">
                  <a16:creationId xmlns:a16="http://schemas.microsoft.com/office/drawing/2014/main" id="{A12E641B-4E55-47A2-9535-826AF7C65F9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7864" b="94214" l="16220" r="83659">
                          <a14:foregroundMark x1="67561" y1="7864" x2="67561" y2="7864"/>
                          <a14:foregroundMark x1="19390" y1="51039" x2="19390" y2="51039"/>
                          <a14:foregroundMark x1="29146" y1="90504" x2="29146" y2="90504"/>
                          <a14:foregroundMark x1="16463" y1="54599" x2="16463" y2="54599"/>
                          <a14:foregroundMark x1="81341" y1="59644" x2="81341" y2="59644"/>
                          <a14:foregroundMark x1="33293" y1="93769" x2="39634" y2="94214"/>
                          <a14:foregroundMark x1="29512" y1="92730" x2="35488" y2="94214"/>
                          <a14:foregroundMark x1="80976" y1="38279" x2="81829" y2="44214"/>
                          <a14:foregroundMark x1="82195" y1="56083" x2="83293" y2="56973"/>
                          <a14:foregroundMark x1="83659" y1="55045" x2="83659" y2="55045"/>
                          <a14:foregroundMark x1="19756" y1="65579" x2="20244" y2="72404"/>
                        </a14:backgroundRemoval>
                      </a14:imgEffect>
                    </a14:imgLayer>
                  </a14:imgProps>
                </a:ext>
                <a:ext uri="{28A0092B-C50C-407E-A947-70E740481C1C}">
                  <a14:useLocalDpi xmlns:a14="http://schemas.microsoft.com/office/drawing/2010/main" val="0"/>
                </a:ext>
              </a:extLst>
            </a:blip>
            <a:srcRect l="13216" t="5692" r="12633" b="4083"/>
            <a:stretch/>
          </p:blipFill>
          <p:spPr bwMode="auto">
            <a:xfrm>
              <a:off x="2039732" y="2785370"/>
              <a:ext cx="2522987" cy="25233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elf-Driving Cars: What the Engineers Think – EEJournal">
              <a:extLst>
                <a:ext uri="{FF2B5EF4-FFF2-40B4-BE49-F238E27FC236}">
                  <a16:creationId xmlns:a16="http://schemas.microsoft.com/office/drawing/2014/main" id="{8F110A06-9E90-405D-9DD1-F98799B9B3D5}"/>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4167" b="86750" l="2250" r="99000">
                          <a14:foregroundMark x1="4917" y1="25583" x2="3500" y2="37000"/>
                          <a14:foregroundMark x1="3500" y1="37000" x2="15083" y2="45417"/>
                          <a14:foregroundMark x1="15083" y1="45417" x2="16750" y2="61500"/>
                          <a14:foregroundMark x1="16750" y1="61500" x2="6583" y2="61000"/>
                          <a14:foregroundMark x1="6583" y1="61000" x2="5167" y2="70833"/>
                          <a14:foregroundMark x1="5167" y1="70833" x2="10167" y2="80167"/>
                          <a14:foregroundMark x1="10167" y1="80167" x2="32500" y2="85417"/>
                          <a14:foregroundMark x1="32500" y1="85417" x2="44750" y2="82417"/>
                          <a14:foregroundMark x1="44750" y1="82417" x2="70667" y2="84167"/>
                          <a14:foregroundMark x1="70667" y1="84167" x2="94750" y2="81167"/>
                          <a14:foregroundMark x1="94750" y1="81167" x2="95167" y2="80750"/>
                          <a14:foregroundMark x1="12000" y1="25333" x2="417" y2="26917"/>
                          <a14:foregroundMark x1="417" y1="26917" x2="8000" y2="36333"/>
                          <a14:foregroundMark x1="8000" y1="36333" x2="20000" y2="31167"/>
                          <a14:foregroundMark x1="20000" y1="31167" x2="9500" y2="24500"/>
                          <a14:foregroundMark x1="9500" y1="24500" x2="8833" y2="24583"/>
                          <a14:foregroundMark x1="5167" y1="27833" x2="16250" y2="28417"/>
                          <a14:foregroundMark x1="16250" y1="28417" x2="6083" y2="27083"/>
                          <a14:foregroundMark x1="6083" y1="27083" x2="6083" y2="27083"/>
                          <a14:foregroundMark x1="9083" y1="25583" x2="10000" y2="25333"/>
                          <a14:foregroundMark x1="14417" y1="26833" x2="14917" y2="25583"/>
                          <a14:foregroundMark x1="12500" y1="26333" x2="16083" y2="25333"/>
                          <a14:foregroundMark x1="16583" y1="26083" x2="16333" y2="26833"/>
                          <a14:foregroundMark x1="17333" y1="25583" x2="18833" y2="28500"/>
                          <a14:foregroundMark x1="2250" y1="29250" x2="2500" y2="31167"/>
                          <a14:foregroundMark x1="9333" y1="32417" x2="10750" y2="31417"/>
                          <a14:foregroundMark x1="4917" y1="71000" x2="5667" y2="71000"/>
                          <a14:foregroundMark x1="5917" y1="73667" x2="9500" y2="78000"/>
                          <a14:foregroundMark x1="6833" y1="71917" x2="8833" y2="79500"/>
                          <a14:foregroundMark x1="7083" y1="75583" x2="9333" y2="77333"/>
                          <a14:foregroundMark x1="10500" y1="65833" x2="11417" y2="75500"/>
                          <a14:foregroundMark x1="11417" y1="75500" x2="12250" y2="73667"/>
                          <a14:foregroundMark x1="9750" y1="65833" x2="11250" y2="76833"/>
                          <a14:foregroundMark x1="11250" y1="76833" x2="11500" y2="76583"/>
                          <a14:foregroundMark x1="8833" y1="75333" x2="10500" y2="76583"/>
                          <a14:foregroundMark x1="13667" y1="67083" x2="13917" y2="73167"/>
                          <a14:foregroundMark x1="18083" y1="68500" x2="18083" y2="69750"/>
                          <a14:foregroundMark x1="19333" y1="63917" x2="17833" y2="66333"/>
                          <a14:foregroundMark x1="18583" y1="69500" x2="14917" y2="69750"/>
                          <a14:foregroundMark x1="26583" y1="45583" x2="24250" y2="55583"/>
                          <a14:foregroundMark x1="24250" y1="55583" x2="33583" y2="56500"/>
                          <a14:foregroundMark x1="33583" y1="56500" x2="28000" y2="45750"/>
                          <a14:foregroundMark x1="28000" y1="45750" x2="27833" y2="45583"/>
                          <a14:foregroundMark x1="24667" y1="47583" x2="31500" y2="49750"/>
                          <a14:foregroundMark x1="32000" y1="48500" x2="21250" y2="47583"/>
                          <a14:foregroundMark x1="30250" y1="54167" x2="28583" y2="52417"/>
                          <a14:foregroundMark x1="32500" y1="51667" x2="32917" y2="52917"/>
                          <a14:foregroundMark x1="34917" y1="51917" x2="34917" y2="52667"/>
                          <a14:foregroundMark x1="33917" y1="53667" x2="33167" y2="51000"/>
                          <a14:foregroundMark x1="34917" y1="53917" x2="35667" y2="53667"/>
                          <a14:foregroundMark x1="35417" y1="53417" x2="35417" y2="53417"/>
                          <a14:foregroundMark x1="35417" y1="55583" x2="41750" y2="55833"/>
                          <a14:foregroundMark x1="42500" y1="56083" x2="42500" y2="56083"/>
                          <a14:foregroundMark x1="35667" y1="33167" x2="35667" y2="33167"/>
                          <a14:foregroundMark x1="35667" y1="33167" x2="48167" y2="50000"/>
                          <a14:foregroundMark x1="48167" y1="50000" x2="34917" y2="35083"/>
                          <a14:foregroundMark x1="35667" y1="33917" x2="34917" y2="37083"/>
                          <a14:foregroundMark x1="37083" y1="33667" x2="33667" y2="36583"/>
                          <a14:foregroundMark x1="47583" y1="50500" x2="47583" y2="50500"/>
                          <a14:foregroundMark x1="54917" y1="36833" x2="53917" y2="39250"/>
                          <a14:foregroundMark x1="35417" y1="33667" x2="34167" y2="35833"/>
                          <a14:foregroundMark x1="36333" y1="33167" x2="35667" y2="33417"/>
                          <a14:foregroundMark x1="36083" y1="33417" x2="33917" y2="35083"/>
                          <a14:foregroundMark x1="51000" y1="33417" x2="48333" y2="42750"/>
                          <a14:foregroundMark x1="48333" y1="42750" x2="48583" y2="44583"/>
                          <a14:foregroundMark x1="52500" y1="35333" x2="51000" y2="45167"/>
                          <a14:foregroundMark x1="51000" y1="45167" x2="52500" y2="47083"/>
                          <a14:foregroundMark x1="51250" y1="32917" x2="50250" y2="34583"/>
                          <a14:foregroundMark x1="52750" y1="31917" x2="50500" y2="33667"/>
                          <a14:foregroundMark x1="53417" y1="34167" x2="54417" y2="36583"/>
                          <a14:foregroundMark x1="58583" y1="38000" x2="59083" y2="38250"/>
                          <a14:foregroundMark x1="71000" y1="21167" x2="69917" y2="32750"/>
                          <a14:foregroundMark x1="69917" y1="32750" x2="77083" y2="38583"/>
                          <a14:foregroundMark x1="77083" y1="38583" x2="80750" y2="47667"/>
                          <a14:foregroundMark x1="80750" y1="47667" x2="93500" y2="60833"/>
                          <a14:foregroundMark x1="93500" y1="60833" x2="91583" y2="78083"/>
                          <a14:foregroundMark x1="91583" y1="78083" x2="18250" y2="93417"/>
                          <a14:foregroundMark x1="18250" y1="93417" x2="8250" y2="86833"/>
                          <a14:foregroundMark x1="8250" y1="86833" x2="9333" y2="83167"/>
                          <a14:foregroundMark x1="58833" y1="39500" x2="61000" y2="40000"/>
                          <a14:foregroundMark x1="65417" y1="34833" x2="68750" y2="44417"/>
                          <a14:foregroundMark x1="68750" y1="44417" x2="62250" y2="37333"/>
                          <a14:foregroundMark x1="62250" y1="37333" x2="62250" y2="37333"/>
                          <a14:foregroundMark x1="75417" y1="22417" x2="64750" y2="17000"/>
                          <a14:foregroundMark x1="64750" y1="17000" x2="59750" y2="27083"/>
                          <a14:foregroundMark x1="59750" y1="27083" x2="72333" y2="17667"/>
                          <a14:foregroundMark x1="72333" y1="17667" x2="70250" y2="16083"/>
                          <a14:foregroundMark x1="66083" y1="19000" x2="71250" y2="14833"/>
                          <a14:foregroundMark x1="89750" y1="49250" x2="85917" y2="50500"/>
                          <a14:foregroundMark x1="82250" y1="46083" x2="84167" y2="47833"/>
                          <a14:foregroundMark x1="85167" y1="46583" x2="96917" y2="45417"/>
                          <a14:foregroundMark x1="96917" y1="45417" x2="97833" y2="46333"/>
                          <a14:foregroundMark x1="94917" y1="46083" x2="85500" y2="46333"/>
                          <a14:foregroundMark x1="85500" y1="46333" x2="85667" y2="46333"/>
                          <a14:foregroundMark x1="95167" y1="62917" x2="98417" y2="72750"/>
                          <a14:foregroundMark x1="98417" y1="72750" x2="94417" y2="78500"/>
                          <a14:foregroundMark x1="15417" y1="72917" x2="15167" y2="74833"/>
                          <a14:foregroundMark x1="14167" y1="74167" x2="14167" y2="76333"/>
                          <a14:foregroundMark x1="10500" y1="85083" x2="3667" y2="86083"/>
                          <a14:foregroundMark x1="3167" y1="85083" x2="3417" y2="85083"/>
                          <a14:foregroundMark x1="3417" y1="85333" x2="3417" y2="85833"/>
                          <a14:foregroundMark x1="65167" y1="84417" x2="76833" y2="85083"/>
                          <a14:foregroundMark x1="76833" y1="85083" x2="90917" y2="84417"/>
                          <a14:foregroundMark x1="90917" y1="84417" x2="99083" y2="77917"/>
                          <a14:foregroundMark x1="99083" y1="77917" x2="99083" y2="77083"/>
                          <a14:foregroundMark x1="90750" y1="83417" x2="94417" y2="85833"/>
                          <a14:foregroundMark x1="89750" y1="51000" x2="89500" y2="52417"/>
                          <a14:foregroundMark x1="72500" y1="17333" x2="73167" y2="18000"/>
                          <a14:foregroundMark x1="69500" y1="14583" x2="70000" y2="14167"/>
                          <a14:foregroundMark x1="73667" y1="18750" x2="74917" y2="18500"/>
                          <a14:backgroundMark x1="4667" y1="62417" x2="2250" y2="72833"/>
                          <a14:backgroundMark x1="2250" y1="72833" x2="2500" y2="74417"/>
                          <a14:backgroundMark x1="3667" y1="63167" x2="3750" y2="76500"/>
                          <a14:backgroundMark x1="3750" y1="76500" x2="5722" y2="76294"/>
                          <a14:backgroundMark x1="14981" y1="68512" x2="15167" y2="67083"/>
                          <a14:backgroundMark x1="14425" y1="72788" x2="14836" y2="69629"/>
                          <a14:backgroundMark x1="7333" y1="41917" x2="3583" y2="52250"/>
                          <a14:backgroundMark x1="3583" y1="52250" x2="13833" y2="54583"/>
                          <a14:backgroundMark x1="13833" y1="54583" x2="8833" y2="45833"/>
                          <a14:backgroundMark x1="8833" y1="45833" x2="3417" y2="46583"/>
                          <a14:backgroundMark x1="750" y1="56583" x2="2333" y2="66583"/>
                          <a14:backgroundMark x1="2333" y1="66583" x2="6417" y2="56000"/>
                          <a14:backgroundMark x1="6417" y1="56000" x2="1000" y2="59250"/>
                        </a14:backgroundRemoval>
                      </a14:imgEffect>
                    </a14:imgLayer>
                  </a14:imgProps>
                </a:ext>
                <a:ext uri="{28A0092B-C50C-407E-A947-70E740481C1C}">
                  <a14:useLocalDpi xmlns:a14="http://schemas.microsoft.com/office/drawing/2010/main" val="0"/>
                </a:ext>
              </a:extLst>
            </a:blip>
            <a:srcRect t="11707" b="11951"/>
            <a:stretch/>
          </p:blipFill>
          <p:spPr bwMode="auto">
            <a:xfrm>
              <a:off x="4562719" y="2106802"/>
              <a:ext cx="4114021" cy="314070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ítulo 1">
            <a:extLst>
              <a:ext uri="{FF2B5EF4-FFF2-40B4-BE49-F238E27FC236}">
                <a16:creationId xmlns:a16="http://schemas.microsoft.com/office/drawing/2014/main" id="{8065D626-925A-4155-9B6F-A3798DD5A576}"/>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Motivação</a:t>
            </a:r>
            <a:endParaRPr lang="en-US" dirty="0"/>
          </a:p>
        </p:txBody>
      </p:sp>
      <p:sp>
        <p:nvSpPr>
          <p:cNvPr id="20" name="CaixaDeTexto 19">
            <a:extLst>
              <a:ext uri="{FF2B5EF4-FFF2-40B4-BE49-F238E27FC236}">
                <a16:creationId xmlns:a16="http://schemas.microsoft.com/office/drawing/2014/main" id="{3396BF3C-9AE1-4030-8EBF-C8B2046D7D81}"/>
              </a:ext>
            </a:extLst>
          </p:cNvPr>
          <p:cNvSpPr txBox="1"/>
          <p:nvPr/>
        </p:nvSpPr>
        <p:spPr>
          <a:xfrm>
            <a:off x="8881092" y="1648792"/>
            <a:ext cx="2201539" cy="923330"/>
          </a:xfrm>
          <a:prstGeom prst="rect">
            <a:avLst/>
          </a:prstGeom>
          <a:solidFill>
            <a:srgbClr val="1CADE4"/>
          </a:solidFill>
        </p:spPr>
        <p:txBody>
          <a:bodyPr wrap="square">
            <a:spAutoFit/>
          </a:bodyPr>
          <a:lstStyle/>
          <a:p>
            <a:pPr algn="just"/>
            <a:r>
              <a:rPr lang="pt-BR" b="0" dirty="0">
                <a:solidFill>
                  <a:schemeClr val="bg1"/>
                </a:solidFill>
                <a:effectLst/>
                <a:latin typeface="CMTI10"/>
              </a:rPr>
              <a:t>Necessária a provisão de garantias </a:t>
            </a:r>
            <a:r>
              <a:rPr lang="pt-BR" dirty="0">
                <a:solidFill>
                  <a:schemeClr val="bg1"/>
                </a:solidFill>
                <a:latin typeface="CMTI10"/>
              </a:rPr>
              <a:t>de </a:t>
            </a:r>
            <a:r>
              <a:rPr lang="pt-BR" dirty="0" err="1">
                <a:solidFill>
                  <a:schemeClr val="bg1"/>
                </a:solidFill>
                <a:latin typeface="CMTI10"/>
              </a:rPr>
              <a:t>corretude</a:t>
            </a:r>
            <a:endParaRPr lang="pt-BR" dirty="0">
              <a:solidFill>
                <a:schemeClr val="bg1"/>
              </a:solidFill>
            </a:endParaRPr>
          </a:p>
        </p:txBody>
      </p:sp>
      <p:cxnSp>
        <p:nvCxnSpPr>
          <p:cNvPr id="21" name="Conector reto 20">
            <a:extLst>
              <a:ext uri="{FF2B5EF4-FFF2-40B4-BE49-F238E27FC236}">
                <a16:creationId xmlns:a16="http://schemas.microsoft.com/office/drawing/2014/main" id="{1075E775-AA83-4DBB-A2CA-C6255EEE0D01}"/>
              </a:ext>
            </a:extLst>
          </p:cNvPr>
          <p:cNvCxnSpPr>
            <a:cxnSpLocks/>
          </p:cNvCxnSpPr>
          <p:nvPr/>
        </p:nvCxnSpPr>
        <p:spPr>
          <a:xfrm flipH="1">
            <a:off x="8186057" y="2572122"/>
            <a:ext cx="786493" cy="1034253"/>
          </a:xfrm>
          <a:prstGeom prst="line">
            <a:avLst/>
          </a:prstGeom>
        </p:spPr>
        <p:style>
          <a:lnRef idx="1">
            <a:schemeClr val="accent1"/>
          </a:lnRef>
          <a:fillRef idx="0">
            <a:schemeClr val="accent1"/>
          </a:fillRef>
          <a:effectRef idx="0">
            <a:schemeClr val="accent1"/>
          </a:effectRef>
          <a:fontRef idx="minor">
            <a:schemeClr val="tx1"/>
          </a:fontRef>
        </p:style>
      </p:cxnSp>
      <p:sp>
        <p:nvSpPr>
          <p:cNvPr id="22" name="CaixaDeTexto 21">
            <a:extLst>
              <a:ext uri="{FF2B5EF4-FFF2-40B4-BE49-F238E27FC236}">
                <a16:creationId xmlns:a16="http://schemas.microsoft.com/office/drawing/2014/main" id="{979277E6-2B50-4235-8FAC-25BC83FB1FF6}"/>
              </a:ext>
            </a:extLst>
          </p:cNvPr>
          <p:cNvSpPr txBox="1"/>
          <p:nvPr/>
        </p:nvSpPr>
        <p:spPr>
          <a:xfrm>
            <a:off x="736681" y="1971957"/>
            <a:ext cx="2369376" cy="369332"/>
          </a:xfrm>
          <a:prstGeom prst="rect">
            <a:avLst/>
          </a:prstGeom>
          <a:solidFill>
            <a:srgbClr val="1CADE4"/>
          </a:solidFill>
        </p:spPr>
        <p:txBody>
          <a:bodyPr wrap="square">
            <a:spAutoFit/>
          </a:bodyPr>
          <a:lstStyle/>
          <a:p>
            <a:pPr algn="just"/>
            <a:r>
              <a:rPr lang="pt-BR" b="0" dirty="0">
                <a:solidFill>
                  <a:schemeClr val="bg1"/>
                </a:solidFill>
                <a:effectLst/>
                <a:latin typeface="CMTI10"/>
              </a:rPr>
              <a:t>Incertezas contextuais</a:t>
            </a:r>
            <a:endParaRPr lang="pt-BR" dirty="0">
              <a:solidFill>
                <a:schemeClr val="bg1"/>
              </a:solidFill>
            </a:endParaRPr>
          </a:p>
        </p:txBody>
      </p:sp>
      <p:cxnSp>
        <p:nvCxnSpPr>
          <p:cNvPr id="23" name="Conector reto 22">
            <a:extLst>
              <a:ext uri="{FF2B5EF4-FFF2-40B4-BE49-F238E27FC236}">
                <a16:creationId xmlns:a16="http://schemas.microsoft.com/office/drawing/2014/main" id="{D2617F81-FBFA-4F93-A946-CE5571A8B2B2}"/>
              </a:ext>
            </a:extLst>
          </p:cNvPr>
          <p:cNvCxnSpPr>
            <a:cxnSpLocks/>
            <a:stCxn id="22" idx="2"/>
          </p:cNvCxnSpPr>
          <p:nvPr/>
        </p:nvCxnSpPr>
        <p:spPr>
          <a:xfrm>
            <a:off x="1921369" y="2341289"/>
            <a:ext cx="1184688" cy="1087711"/>
          </a:xfrm>
          <a:prstGeom prst="line">
            <a:avLst/>
          </a:prstGeom>
        </p:spPr>
        <p:style>
          <a:lnRef idx="1">
            <a:schemeClr val="accent1"/>
          </a:lnRef>
          <a:fillRef idx="0">
            <a:schemeClr val="accent1"/>
          </a:fillRef>
          <a:effectRef idx="0">
            <a:schemeClr val="accent1"/>
          </a:effectRef>
          <a:fontRef idx="minor">
            <a:schemeClr val="tx1"/>
          </a:fontRef>
        </p:style>
      </p:cxnSp>
      <p:sp>
        <p:nvSpPr>
          <p:cNvPr id="26" name="Espaço Reservado para Conteúdo 2">
            <a:extLst>
              <a:ext uri="{FF2B5EF4-FFF2-40B4-BE49-F238E27FC236}">
                <a16:creationId xmlns:a16="http://schemas.microsoft.com/office/drawing/2014/main" id="{B04ADBD0-CA55-4D02-ACD4-13181F31E436}"/>
              </a:ext>
            </a:extLst>
          </p:cNvPr>
          <p:cNvSpPr txBox="1">
            <a:spLocks/>
          </p:cNvSpPr>
          <p:nvPr/>
        </p:nvSpPr>
        <p:spPr>
          <a:xfrm>
            <a:off x="3919657" y="3429000"/>
            <a:ext cx="514466" cy="636088"/>
          </a:xfrm>
          <a:prstGeom prst="rect">
            <a:avLst/>
          </a:prstGeom>
          <a:solidFill>
            <a:srgbClr val="1CADE4"/>
          </a:solidFill>
        </p:spPr>
        <p:txBody>
          <a:bodyPr vert="horz" lIns="91440" tIns="45720" rIns="91440" bIns="45720" rtlCol="0" anchor="ctr">
            <a:normAutofit fontScale="92500" lnSpcReduction="1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54000" lvl="1" indent="0">
              <a:buNone/>
            </a:pPr>
            <a:r>
              <a:rPr lang="en-US" sz="4000" b="1" dirty="0">
                <a:solidFill>
                  <a:schemeClr val="bg1"/>
                </a:solidFill>
              </a:rPr>
              <a:t>?</a:t>
            </a:r>
          </a:p>
        </p:txBody>
      </p:sp>
      <p:sp>
        <p:nvSpPr>
          <p:cNvPr id="28" name="CaixaDeTexto 27">
            <a:extLst>
              <a:ext uri="{FF2B5EF4-FFF2-40B4-BE49-F238E27FC236}">
                <a16:creationId xmlns:a16="http://schemas.microsoft.com/office/drawing/2014/main" id="{5167F222-8A41-4F18-87D1-37AB84D71360}"/>
              </a:ext>
            </a:extLst>
          </p:cNvPr>
          <p:cNvSpPr txBox="1"/>
          <p:nvPr/>
        </p:nvSpPr>
        <p:spPr>
          <a:xfrm>
            <a:off x="287614" y="5295225"/>
            <a:ext cx="2774742" cy="923330"/>
          </a:xfrm>
          <a:prstGeom prst="rect">
            <a:avLst/>
          </a:prstGeom>
          <a:solidFill>
            <a:srgbClr val="1CADE4"/>
          </a:solidFill>
        </p:spPr>
        <p:txBody>
          <a:bodyPr wrap="square">
            <a:spAutoFit/>
          </a:bodyPr>
          <a:lstStyle/>
          <a:p>
            <a:pPr algn="just"/>
            <a:r>
              <a:rPr lang="pt-BR" b="0" dirty="0">
                <a:solidFill>
                  <a:schemeClr val="bg1"/>
                </a:solidFill>
                <a:effectLst/>
                <a:latin typeface="CMTI10"/>
              </a:rPr>
              <a:t>Quase impossível antecipar todas as possibilidades em estágios de especificação!</a:t>
            </a:r>
            <a:endParaRPr lang="pt-BR" dirty="0">
              <a:solidFill>
                <a:schemeClr val="bg1"/>
              </a:solidFill>
            </a:endParaRPr>
          </a:p>
        </p:txBody>
      </p:sp>
      <p:cxnSp>
        <p:nvCxnSpPr>
          <p:cNvPr id="29" name="Conector reto 28">
            <a:extLst>
              <a:ext uri="{FF2B5EF4-FFF2-40B4-BE49-F238E27FC236}">
                <a16:creationId xmlns:a16="http://schemas.microsoft.com/office/drawing/2014/main" id="{F16DAB87-BA27-4C5B-BA5A-C4678E02A4A4}"/>
              </a:ext>
            </a:extLst>
          </p:cNvPr>
          <p:cNvCxnSpPr>
            <a:cxnSpLocks/>
          </p:cNvCxnSpPr>
          <p:nvPr/>
        </p:nvCxnSpPr>
        <p:spPr>
          <a:xfrm flipH="1">
            <a:off x="1921369" y="4065088"/>
            <a:ext cx="2117620" cy="123013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638752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ela 4">
            <a:extLst>
              <a:ext uri="{FF2B5EF4-FFF2-40B4-BE49-F238E27FC236}">
                <a16:creationId xmlns:a16="http://schemas.microsoft.com/office/drawing/2014/main" id="{08052882-CAF8-A48C-C9C4-8758A2009C1A}"/>
              </a:ext>
            </a:extLst>
          </p:cNvPr>
          <p:cNvGraphicFramePr>
            <a:graphicFrameLocks noGrp="1"/>
          </p:cNvGraphicFramePr>
          <p:nvPr>
            <p:extLst>
              <p:ext uri="{D42A27DB-BD31-4B8C-83A1-F6EECF244321}">
                <p14:modId xmlns:p14="http://schemas.microsoft.com/office/powerpoint/2010/main" val="2569605224"/>
              </p:ext>
            </p:extLst>
          </p:nvPr>
        </p:nvGraphicFramePr>
        <p:xfrm>
          <a:off x="6352898" y="2845316"/>
          <a:ext cx="2243598" cy="2519680"/>
        </p:xfrm>
        <a:graphic>
          <a:graphicData uri="http://schemas.openxmlformats.org/drawingml/2006/table">
            <a:tbl>
              <a:tblPr firstRow="1" bandRow="1">
                <a:tableStyleId>{5C22544A-7EE6-4342-B048-85BDC9FD1C3A}</a:tableStyleId>
              </a:tblPr>
              <a:tblGrid>
                <a:gridCol w="826453">
                  <a:extLst>
                    <a:ext uri="{9D8B030D-6E8A-4147-A177-3AD203B41FA5}">
                      <a16:colId xmlns:a16="http://schemas.microsoft.com/office/drawing/2014/main" val="1260687654"/>
                    </a:ext>
                  </a:extLst>
                </a:gridCol>
                <a:gridCol w="1417145">
                  <a:extLst>
                    <a:ext uri="{9D8B030D-6E8A-4147-A177-3AD203B41FA5}">
                      <a16:colId xmlns:a16="http://schemas.microsoft.com/office/drawing/2014/main" val="482045232"/>
                    </a:ext>
                  </a:extLst>
                </a:gridCol>
              </a:tblGrid>
              <a:tr h="370840">
                <a:tc>
                  <a:txBody>
                    <a:bodyPr/>
                    <a:lstStyle/>
                    <a:p>
                      <a:pPr algn="ctr"/>
                      <a:r>
                        <a:rPr lang="pt-BR" sz="1400" dirty="0"/>
                        <a:t>Position</a:t>
                      </a:r>
                    </a:p>
                  </a:txBody>
                  <a:tcPr anchor="ctr"/>
                </a:tc>
                <a:tc>
                  <a:txBody>
                    <a:bodyPr/>
                    <a:lstStyle/>
                    <a:p>
                      <a:pPr algn="ctr"/>
                      <a:r>
                        <a:rPr lang="pt-BR" sz="1400" dirty="0" err="1"/>
                        <a:t>Feature</a:t>
                      </a:r>
                      <a:endParaRPr lang="pt-BR" sz="1400" dirty="0"/>
                    </a:p>
                  </a:txBody>
                  <a:tcPr anchor="ctr"/>
                </a:tc>
                <a:extLst>
                  <a:ext uri="{0D108BD9-81ED-4DB2-BD59-A6C34878D82A}">
                    <a16:rowId xmlns:a16="http://schemas.microsoft.com/office/drawing/2014/main" val="1267801704"/>
                  </a:ext>
                </a:extLst>
              </a:tr>
              <a:tr h="370840">
                <a:tc>
                  <a:txBody>
                    <a:bodyPr/>
                    <a:lstStyle/>
                    <a:p>
                      <a:pPr algn="ctr"/>
                      <a:r>
                        <a:rPr lang="pt-BR" sz="1400" dirty="0"/>
                        <a:t>0</a:t>
                      </a:r>
                    </a:p>
                  </a:txBody>
                  <a:tcPr anchor="ctr"/>
                </a:tc>
                <a:tc>
                  <a:txBody>
                    <a:bodyPr/>
                    <a:lstStyle/>
                    <a:p>
                      <a:pPr algn="ctr" defTabSz="457200"/>
                      <a:r>
                        <a:rPr lang="pt-BR" sz="1400" kern="1200" dirty="0" err="1">
                          <a:solidFill>
                            <a:schemeClr val="tx1"/>
                          </a:solidFill>
                          <a:latin typeface="+mn-lt"/>
                          <a:ea typeface="+mn-ea"/>
                          <a:cs typeface="+mn-cs"/>
                        </a:rPr>
                        <a:t>Context</a:t>
                      </a:r>
                      <a:r>
                        <a:rPr lang="pt-BR" sz="1400" kern="1200" dirty="0">
                          <a:solidFill>
                            <a:schemeClr val="tx1"/>
                          </a:solidFill>
                          <a:latin typeface="+mn-lt"/>
                          <a:ea typeface="+mn-ea"/>
                          <a:cs typeface="+mn-cs"/>
                        </a:rPr>
                        <a:t> Always </a:t>
                      </a:r>
                      <a:r>
                        <a:rPr lang="pt-BR" sz="1400" kern="1200" dirty="0" err="1">
                          <a:solidFill>
                            <a:schemeClr val="tx1"/>
                          </a:solidFill>
                          <a:latin typeface="+mn-lt"/>
                          <a:ea typeface="+mn-ea"/>
                          <a:cs typeface="+mn-cs"/>
                        </a:rPr>
                        <a:t>present</a:t>
                      </a:r>
                      <a:endParaRPr lang="pt-BR" sz="1400" kern="1200" dirty="0">
                        <a:solidFill>
                          <a:schemeClr val="tx1"/>
                        </a:solidFill>
                        <a:latin typeface="+mn-lt"/>
                        <a:ea typeface="+mn-ea"/>
                        <a:cs typeface="+mn-cs"/>
                      </a:endParaRPr>
                    </a:p>
                  </a:txBody>
                  <a:tcPr anchor="ctr"/>
                </a:tc>
                <a:extLst>
                  <a:ext uri="{0D108BD9-81ED-4DB2-BD59-A6C34878D82A}">
                    <a16:rowId xmlns:a16="http://schemas.microsoft.com/office/drawing/2014/main" val="469596429"/>
                  </a:ext>
                </a:extLst>
              </a:tr>
              <a:tr h="370840">
                <a:tc>
                  <a:txBody>
                    <a:bodyPr/>
                    <a:lstStyle/>
                    <a:p>
                      <a:pPr algn="ctr"/>
                      <a:r>
                        <a:rPr lang="pt-BR" sz="1400" dirty="0"/>
                        <a:t>1</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400" kern="1200" dirty="0" err="1">
                          <a:solidFill>
                            <a:schemeClr val="tx1"/>
                          </a:solidFill>
                          <a:latin typeface="+mn-lt"/>
                          <a:ea typeface="+mn-ea"/>
                          <a:cs typeface="+mn-cs"/>
                        </a:rPr>
                        <a:t>Transfered</a:t>
                      </a:r>
                      <a:endParaRPr lang="pt-BR" sz="1400" kern="1200" dirty="0">
                        <a:solidFill>
                          <a:schemeClr val="tx1"/>
                        </a:solidFill>
                        <a:latin typeface="+mn-lt"/>
                        <a:ea typeface="+mn-ea"/>
                        <a:cs typeface="+mn-cs"/>
                      </a:endParaRPr>
                    </a:p>
                  </a:txBody>
                  <a:tcPr anchor="ctr"/>
                </a:tc>
                <a:extLst>
                  <a:ext uri="{0D108BD9-81ED-4DB2-BD59-A6C34878D82A}">
                    <a16:rowId xmlns:a16="http://schemas.microsoft.com/office/drawing/2014/main" val="2873410413"/>
                  </a:ext>
                </a:extLst>
              </a:tr>
              <a:tr h="370840">
                <a:tc>
                  <a:txBody>
                    <a:bodyPr/>
                    <a:lstStyle/>
                    <a:p>
                      <a:pPr algn="ctr"/>
                      <a:r>
                        <a:rPr lang="pt-BR" sz="1400" dirty="0"/>
                        <a:t>2</a:t>
                      </a:r>
                    </a:p>
                  </a:txBody>
                  <a:tcPr anchor="ctr"/>
                </a:tc>
                <a:tc>
                  <a:txBody>
                    <a:bodyPr/>
                    <a:lstStyle/>
                    <a:p>
                      <a:pPr algn="ctr"/>
                      <a:r>
                        <a:rPr lang="pt-BR" sz="1400" kern="1200" dirty="0" err="1">
                          <a:solidFill>
                            <a:schemeClr val="tx1"/>
                          </a:solidFill>
                          <a:latin typeface="+mn-lt"/>
                          <a:ea typeface="+mn-ea"/>
                          <a:cs typeface="+mn-cs"/>
                        </a:rPr>
                        <a:t>Collected</a:t>
                      </a:r>
                      <a:endParaRPr lang="pt-BR" sz="1400" kern="1200" dirty="0">
                        <a:solidFill>
                          <a:schemeClr val="tx1"/>
                        </a:solidFill>
                        <a:latin typeface="+mn-lt"/>
                        <a:ea typeface="+mn-ea"/>
                        <a:cs typeface="+mn-cs"/>
                      </a:endParaRPr>
                    </a:p>
                  </a:txBody>
                  <a:tcPr anchor="ctr"/>
                </a:tc>
                <a:extLst>
                  <a:ext uri="{0D108BD9-81ED-4DB2-BD59-A6C34878D82A}">
                    <a16:rowId xmlns:a16="http://schemas.microsoft.com/office/drawing/2014/main" val="3406967444"/>
                  </a:ext>
                </a:extLst>
              </a:tr>
              <a:tr h="370840">
                <a:tc>
                  <a:txBody>
                    <a:bodyPr/>
                    <a:lstStyle/>
                    <a:p>
                      <a:pPr algn="ctr"/>
                      <a:r>
                        <a:rPr lang="pt-BR" sz="1400" dirty="0"/>
                        <a:t>3</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400" kern="1200" dirty="0">
                          <a:solidFill>
                            <a:schemeClr val="tx1"/>
                          </a:solidFill>
                          <a:latin typeface="+mn-lt"/>
                          <a:ea typeface="+mn-ea"/>
                          <a:cs typeface="+mn-cs"/>
                        </a:rPr>
                        <a:t>Central Node </a:t>
                      </a:r>
                      <a:r>
                        <a:rPr lang="pt-BR" sz="1400" kern="1200" dirty="0" err="1">
                          <a:solidFill>
                            <a:schemeClr val="tx1"/>
                          </a:solidFill>
                          <a:latin typeface="+mn-lt"/>
                          <a:ea typeface="+mn-ea"/>
                          <a:cs typeface="+mn-cs"/>
                        </a:rPr>
                        <a:t>processed</a:t>
                      </a:r>
                      <a:endParaRPr lang="pt-BR" sz="1400" kern="1200" dirty="0">
                        <a:solidFill>
                          <a:schemeClr val="tx1"/>
                        </a:solidFill>
                        <a:latin typeface="+mn-lt"/>
                        <a:ea typeface="+mn-ea"/>
                        <a:cs typeface="+mn-cs"/>
                      </a:endParaRPr>
                    </a:p>
                  </a:txBody>
                  <a:tcPr anchor="ctr"/>
                </a:tc>
                <a:extLst>
                  <a:ext uri="{0D108BD9-81ED-4DB2-BD59-A6C34878D82A}">
                    <a16:rowId xmlns:a16="http://schemas.microsoft.com/office/drawing/2014/main" val="1887793277"/>
                  </a:ext>
                </a:extLst>
              </a:tr>
              <a:tr h="370840">
                <a:tc>
                  <a:txBody>
                    <a:bodyPr/>
                    <a:lstStyle/>
                    <a:p>
                      <a:pPr algn="ctr"/>
                      <a:r>
                        <a:rPr lang="pt-BR" sz="1400" dirty="0"/>
                        <a:t>4</a:t>
                      </a:r>
                    </a:p>
                  </a:txBody>
                  <a:tcPr anchor="ctr"/>
                </a:tc>
                <a:tc>
                  <a:txBody>
                    <a:bodyPr/>
                    <a:lstStyle/>
                    <a:p>
                      <a:pPr algn="ctr"/>
                      <a:r>
                        <a:rPr lang="pt-BR" sz="1400" kern="1200" dirty="0" err="1">
                          <a:solidFill>
                            <a:schemeClr val="tx1"/>
                          </a:solidFill>
                          <a:latin typeface="+mn-lt"/>
                          <a:ea typeface="+mn-ea"/>
                          <a:cs typeface="+mn-cs"/>
                        </a:rPr>
                        <a:t>Processed</a:t>
                      </a:r>
                      <a:endParaRPr lang="pt-BR" sz="1400" kern="1200" dirty="0">
                        <a:solidFill>
                          <a:schemeClr val="tx1"/>
                        </a:solidFill>
                        <a:latin typeface="+mn-lt"/>
                        <a:ea typeface="+mn-ea"/>
                        <a:cs typeface="+mn-cs"/>
                      </a:endParaRPr>
                    </a:p>
                  </a:txBody>
                  <a:tcPr anchor="ctr"/>
                </a:tc>
                <a:extLst>
                  <a:ext uri="{0D108BD9-81ED-4DB2-BD59-A6C34878D82A}">
                    <a16:rowId xmlns:a16="http://schemas.microsoft.com/office/drawing/2014/main" val="2007366083"/>
                  </a:ext>
                </a:extLst>
              </a:tr>
            </a:tbl>
          </a:graphicData>
        </a:graphic>
      </p:graphicFrame>
      <p:sp>
        <p:nvSpPr>
          <p:cNvPr id="9" name="CaixaDeTexto 8">
            <a:extLst>
              <a:ext uri="{FF2B5EF4-FFF2-40B4-BE49-F238E27FC236}">
                <a16:creationId xmlns:a16="http://schemas.microsoft.com/office/drawing/2014/main" id="{00111F53-B6C5-943A-9B82-DBBF80D1AE09}"/>
              </a:ext>
            </a:extLst>
          </p:cNvPr>
          <p:cNvSpPr txBox="1"/>
          <p:nvPr/>
        </p:nvSpPr>
        <p:spPr>
          <a:xfrm>
            <a:off x="838198" y="831334"/>
            <a:ext cx="1263113" cy="369332"/>
          </a:xfrm>
          <a:prstGeom prst="rect">
            <a:avLst/>
          </a:prstGeom>
          <a:noFill/>
        </p:spPr>
        <p:txBody>
          <a:bodyPr wrap="square" rtlCol="0">
            <a:spAutoFit/>
          </a:bodyPr>
          <a:lstStyle/>
          <a:p>
            <a:r>
              <a:rPr lang="pt-BR" dirty="0" err="1"/>
              <a:t>Collected</a:t>
            </a:r>
            <a:endParaRPr lang="pt-BR" dirty="0"/>
          </a:p>
        </p:txBody>
      </p:sp>
      <p:pic>
        <p:nvPicPr>
          <p:cNvPr id="16" name="Imagem 15">
            <a:extLst>
              <a:ext uri="{FF2B5EF4-FFF2-40B4-BE49-F238E27FC236}">
                <a16:creationId xmlns:a16="http://schemas.microsoft.com/office/drawing/2014/main" id="{DEB4897D-1E2A-F716-0887-79DBD83ED552}"/>
              </a:ext>
            </a:extLst>
          </p:cNvPr>
          <p:cNvPicPr>
            <a:picLocks noChangeAspect="1"/>
          </p:cNvPicPr>
          <p:nvPr/>
        </p:nvPicPr>
        <p:blipFill>
          <a:blip r:embed="rId3"/>
          <a:stretch>
            <a:fillRect/>
          </a:stretch>
        </p:blipFill>
        <p:spPr>
          <a:xfrm>
            <a:off x="144116" y="230828"/>
            <a:ext cx="3640030" cy="243710"/>
          </a:xfrm>
          <a:prstGeom prst="rect">
            <a:avLst/>
          </a:prstGeom>
        </p:spPr>
      </p:pic>
      <p:sp>
        <p:nvSpPr>
          <p:cNvPr id="17" name="CaixaDeTexto 16">
            <a:extLst>
              <a:ext uri="{FF2B5EF4-FFF2-40B4-BE49-F238E27FC236}">
                <a16:creationId xmlns:a16="http://schemas.microsoft.com/office/drawing/2014/main" id="{CB3A8E82-8E96-7990-433D-44E0BD71C93E}"/>
              </a:ext>
            </a:extLst>
          </p:cNvPr>
          <p:cNvSpPr txBox="1"/>
          <p:nvPr/>
        </p:nvSpPr>
        <p:spPr>
          <a:xfrm>
            <a:off x="4251030" y="5008881"/>
            <a:ext cx="302532" cy="369332"/>
          </a:xfrm>
          <a:prstGeom prst="rect">
            <a:avLst/>
          </a:prstGeom>
          <a:noFill/>
        </p:spPr>
        <p:txBody>
          <a:bodyPr wrap="square" rtlCol="0">
            <a:spAutoFit/>
          </a:bodyPr>
          <a:lstStyle/>
          <a:p>
            <a:r>
              <a:rPr lang="pt-BR" dirty="0"/>
              <a:t>1</a:t>
            </a:r>
          </a:p>
        </p:txBody>
      </p:sp>
      <p:sp>
        <p:nvSpPr>
          <p:cNvPr id="18" name="CaixaDeTexto 17">
            <a:extLst>
              <a:ext uri="{FF2B5EF4-FFF2-40B4-BE49-F238E27FC236}">
                <a16:creationId xmlns:a16="http://schemas.microsoft.com/office/drawing/2014/main" id="{952ECC81-CD60-B003-F415-A1BA71E3E104}"/>
              </a:ext>
            </a:extLst>
          </p:cNvPr>
          <p:cNvSpPr txBox="1"/>
          <p:nvPr/>
        </p:nvSpPr>
        <p:spPr>
          <a:xfrm>
            <a:off x="4635738" y="5008881"/>
            <a:ext cx="302532" cy="369332"/>
          </a:xfrm>
          <a:prstGeom prst="rect">
            <a:avLst/>
          </a:prstGeom>
          <a:noFill/>
        </p:spPr>
        <p:txBody>
          <a:bodyPr wrap="square" rtlCol="0">
            <a:spAutoFit/>
          </a:bodyPr>
          <a:lstStyle/>
          <a:p>
            <a:r>
              <a:rPr lang="pt-BR" dirty="0"/>
              <a:t>0</a:t>
            </a:r>
          </a:p>
        </p:txBody>
      </p:sp>
      <p:sp>
        <p:nvSpPr>
          <p:cNvPr id="19" name="CaixaDeTexto 18">
            <a:extLst>
              <a:ext uri="{FF2B5EF4-FFF2-40B4-BE49-F238E27FC236}">
                <a16:creationId xmlns:a16="http://schemas.microsoft.com/office/drawing/2014/main" id="{AD7B739F-781E-E45E-8D00-A898E6128665}"/>
              </a:ext>
            </a:extLst>
          </p:cNvPr>
          <p:cNvSpPr txBox="1"/>
          <p:nvPr/>
        </p:nvSpPr>
        <p:spPr>
          <a:xfrm>
            <a:off x="5020447" y="5008881"/>
            <a:ext cx="302532" cy="369332"/>
          </a:xfrm>
          <a:prstGeom prst="rect">
            <a:avLst/>
          </a:prstGeom>
          <a:noFill/>
        </p:spPr>
        <p:txBody>
          <a:bodyPr wrap="square" rtlCol="0">
            <a:spAutoFit/>
          </a:bodyPr>
          <a:lstStyle/>
          <a:p>
            <a:r>
              <a:rPr lang="pt-BR" dirty="0"/>
              <a:t>1</a:t>
            </a:r>
          </a:p>
        </p:txBody>
      </p:sp>
      <p:sp>
        <p:nvSpPr>
          <p:cNvPr id="25" name="CaixaDeTexto 24">
            <a:extLst>
              <a:ext uri="{FF2B5EF4-FFF2-40B4-BE49-F238E27FC236}">
                <a16:creationId xmlns:a16="http://schemas.microsoft.com/office/drawing/2014/main" id="{952FBC2F-93DF-430E-393B-477DF78D4233}"/>
              </a:ext>
            </a:extLst>
          </p:cNvPr>
          <p:cNvSpPr txBox="1"/>
          <p:nvPr/>
        </p:nvSpPr>
        <p:spPr>
          <a:xfrm>
            <a:off x="3292974" y="3505200"/>
            <a:ext cx="302532" cy="369332"/>
          </a:xfrm>
          <a:prstGeom prst="rect">
            <a:avLst/>
          </a:prstGeom>
          <a:noFill/>
        </p:spPr>
        <p:txBody>
          <a:bodyPr wrap="square" rtlCol="0">
            <a:spAutoFit/>
          </a:bodyPr>
          <a:lstStyle/>
          <a:p>
            <a:r>
              <a:rPr lang="pt-BR" dirty="0"/>
              <a:t> </a:t>
            </a:r>
          </a:p>
        </p:txBody>
      </p:sp>
      <p:sp>
        <p:nvSpPr>
          <p:cNvPr id="37" name="CaixaDeTexto 36">
            <a:extLst>
              <a:ext uri="{FF2B5EF4-FFF2-40B4-BE49-F238E27FC236}">
                <a16:creationId xmlns:a16="http://schemas.microsoft.com/office/drawing/2014/main" id="{A869C09A-12A1-D725-CF93-FF407DECE838}"/>
              </a:ext>
            </a:extLst>
          </p:cNvPr>
          <p:cNvSpPr txBox="1"/>
          <p:nvPr/>
        </p:nvSpPr>
        <p:spPr>
          <a:xfrm>
            <a:off x="5624854" y="3505200"/>
            <a:ext cx="302532" cy="369332"/>
          </a:xfrm>
          <a:prstGeom prst="rect">
            <a:avLst/>
          </a:prstGeom>
          <a:noFill/>
        </p:spPr>
        <p:txBody>
          <a:bodyPr wrap="square" rtlCol="0">
            <a:spAutoFit/>
          </a:bodyPr>
          <a:lstStyle/>
          <a:p>
            <a:r>
              <a:rPr lang="pt-BR" dirty="0"/>
              <a:t> </a:t>
            </a:r>
          </a:p>
        </p:txBody>
      </p:sp>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70C5E828-51CE-BE82-9C39-DDA2D237817D}"/>
                  </a:ext>
                </a:extLst>
              </p:cNvPr>
              <p:cNvSpPr txBox="1"/>
              <p:nvPr/>
            </p:nvSpPr>
            <p:spPr>
              <a:xfrm>
                <a:off x="2945429" y="4954603"/>
                <a:ext cx="1330730" cy="477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400" i="1" dirty="0" smtClean="0">
                              <a:latin typeface="Cambria Math" panose="02040503050406030204" pitchFamily="18" charset="0"/>
                            </a:rPr>
                          </m:ctrlPr>
                        </m:sSubPr>
                        <m:e>
                          <m:r>
                            <a:rPr lang="pt-BR" sz="2400" b="0" i="1" dirty="0" smtClean="0">
                              <a:latin typeface="Cambria Math" panose="02040503050406030204" pitchFamily="18" charset="0"/>
                            </a:rPr>
                            <m:t>𝑡</m:t>
                          </m:r>
                        </m:e>
                        <m:sub>
                          <m:r>
                            <a:rPr lang="pt-BR" sz="2400" b="0" i="1" dirty="0" smtClean="0">
                              <a:latin typeface="Cambria Math" panose="02040503050406030204" pitchFamily="18" charset="0"/>
                            </a:rPr>
                            <m:t>2, 101</m:t>
                          </m:r>
                        </m:sub>
                      </m:sSub>
                      <m:r>
                        <a:rPr lang="pt-BR" sz="2400" b="0" i="1" dirty="0" smtClean="0">
                          <a:latin typeface="Cambria Math" panose="02040503050406030204" pitchFamily="18" charset="0"/>
                        </a:rPr>
                        <m:t>=</m:t>
                      </m:r>
                    </m:oMath>
                  </m:oMathPara>
                </a14:m>
                <a:endParaRPr lang="pt-BR" sz="2400" dirty="0"/>
              </a:p>
            </p:txBody>
          </p:sp>
        </mc:Choice>
        <mc:Fallback xmlns="">
          <p:sp>
            <p:nvSpPr>
              <p:cNvPr id="20" name="CaixaDeTexto 19">
                <a:extLst>
                  <a:ext uri="{FF2B5EF4-FFF2-40B4-BE49-F238E27FC236}">
                    <a16:creationId xmlns:a16="http://schemas.microsoft.com/office/drawing/2014/main" id="{70C5E828-51CE-BE82-9C39-DDA2D237817D}"/>
                  </a:ext>
                </a:extLst>
              </p:cNvPr>
              <p:cNvSpPr txBox="1">
                <a:spLocks noRot="1" noChangeAspect="1" noMove="1" noResize="1" noEditPoints="1" noAdjustHandles="1" noChangeArrowheads="1" noChangeShapeType="1" noTextEdit="1"/>
              </p:cNvSpPr>
              <p:nvPr/>
            </p:nvSpPr>
            <p:spPr>
              <a:xfrm>
                <a:off x="2945429" y="4954603"/>
                <a:ext cx="1330730" cy="477888"/>
              </a:xfrm>
              <a:prstGeom prst="rect">
                <a:avLst/>
              </a:prstGeom>
              <a:blipFill>
                <a:blip r:embed="rId4"/>
                <a:stretch>
                  <a:fillRect/>
                </a:stretch>
              </a:blipFill>
            </p:spPr>
            <p:txBody>
              <a:bodyPr/>
              <a:lstStyle/>
              <a:p>
                <a:r>
                  <a:rPr lang="pt-BR">
                    <a:noFill/>
                  </a:rPr>
                  <a:t> </a:t>
                </a:r>
              </a:p>
            </p:txBody>
          </p:sp>
        </mc:Fallback>
      </mc:AlternateContent>
      <p:sp>
        <p:nvSpPr>
          <p:cNvPr id="21" name="CaixaDeTexto 20">
            <a:extLst>
              <a:ext uri="{FF2B5EF4-FFF2-40B4-BE49-F238E27FC236}">
                <a16:creationId xmlns:a16="http://schemas.microsoft.com/office/drawing/2014/main" id="{AB415D02-DEE8-399B-1F2A-A6808FE4B9A6}"/>
              </a:ext>
            </a:extLst>
          </p:cNvPr>
          <p:cNvSpPr txBox="1"/>
          <p:nvPr/>
        </p:nvSpPr>
        <p:spPr>
          <a:xfrm>
            <a:off x="6361075" y="4109721"/>
            <a:ext cx="302532" cy="369332"/>
          </a:xfrm>
          <a:prstGeom prst="rect">
            <a:avLst/>
          </a:prstGeom>
          <a:noFill/>
        </p:spPr>
        <p:txBody>
          <a:bodyPr wrap="square" rtlCol="0">
            <a:spAutoFit/>
          </a:bodyPr>
          <a:lstStyle/>
          <a:p>
            <a:r>
              <a:rPr lang="pt-BR" dirty="0"/>
              <a:t> </a:t>
            </a:r>
          </a:p>
        </p:txBody>
      </p:sp>
      <p:sp>
        <p:nvSpPr>
          <p:cNvPr id="22" name="CaixaDeTexto 21">
            <a:extLst>
              <a:ext uri="{FF2B5EF4-FFF2-40B4-BE49-F238E27FC236}">
                <a16:creationId xmlns:a16="http://schemas.microsoft.com/office/drawing/2014/main" id="{49318051-8634-0B48-9343-3EFC924D8DDB}"/>
              </a:ext>
            </a:extLst>
          </p:cNvPr>
          <p:cNvSpPr txBox="1"/>
          <p:nvPr/>
        </p:nvSpPr>
        <p:spPr>
          <a:xfrm>
            <a:off x="6359171" y="4551681"/>
            <a:ext cx="302532" cy="369332"/>
          </a:xfrm>
          <a:prstGeom prst="rect">
            <a:avLst/>
          </a:prstGeom>
          <a:noFill/>
        </p:spPr>
        <p:txBody>
          <a:bodyPr wrap="square" rtlCol="0">
            <a:spAutoFit/>
          </a:bodyPr>
          <a:lstStyle/>
          <a:p>
            <a:r>
              <a:rPr lang="pt-BR" dirty="0"/>
              <a:t> </a:t>
            </a:r>
          </a:p>
        </p:txBody>
      </p:sp>
      <p:sp>
        <p:nvSpPr>
          <p:cNvPr id="23" name="CaixaDeTexto 22">
            <a:extLst>
              <a:ext uri="{FF2B5EF4-FFF2-40B4-BE49-F238E27FC236}">
                <a16:creationId xmlns:a16="http://schemas.microsoft.com/office/drawing/2014/main" id="{EDE52C7C-DC30-A2B0-5549-7B4F0AC18CCA}"/>
              </a:ext>
            </a:extLst>
          </p:cNvPr>
          <p:cNvSpPr txBox="1"/>
          <p:nvPr/>
        </p:nvSpPr>
        <p:spPr>
          <a:xfrm>
            <a:off x="6372980" y="5005706"/>
            <a:ext cx="302532" cy="369332"/>
          </a:xfrm>
          <a:prstGeom prst="rect">
            <a:avLst/>
          </a:prstGeom>
          <a:noFill/>
        </p:spPr>
        <p:txBody>
          <a:bodyPr wrap="square" rtlCol="0">
            <a:spAutoFit/>
          </a:bodyPr>
          <a:lstStyle/>
          <a:p>
            <a:r>
              <a:rPr lang="pt-BR" dirty="0"/>
              <a:t> </a:t>
            </a:r>
          </a:p>
        </p:txBody>
      </p:sp>
      <p:cxnSp>
        <p:nvCxnSpPr>
          <p:cNvPr id="26" name="Conector: Angulado 25">
            <a:extLst>
              <a:ext uri="{FF2B5EF4-FFF2-40B4-BE49-F238E27FC236}">
                <a16:creationId xmlns:a16="http://schemas.microsoft.com/office/drawing/2014/main" id="{ACE99DAD-18C0-A145-5F53-4382E441A63F}"/>
              </a:ext>
            </a:extLst>
          </p:cNvPr>
          <p:cNvCxnSpPr>
            <a:cxnSpLocks/>
            <a:stCxn id="17" idx="0"/>
            <a:endCxn id="21" idx="1"/>
          </p:cNvCxnSpPr>
          <p:nvPr/>
        </p:nvCxnSpPr>
        <p:spPr>
          <a:xfrm rot="5400000" flipH="1" flipV="1">
            <a:off x="5024438" y="3672245"/>
            <a:ext cx="714494" cy="19587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ector: Angulado 30">
            <a:extLst>
              <a:ext uri="{FF2B5EF4-FFF2-40B4-BE49-F238E27FC236}">
                <a16:creationId xmlns:a16="http://schemas.microsoft.com/office/drawing/2014/main" id="{6A3B384A-5176-3B91-8916-AF5BBCE1E10F}"/>
              </a:ext>
            </a:extLst>
          </p:cNvPr>
          <p:cNvCxnSpPr>
            <a:cxnSpLocks/>
            <a:stCxn id="18" idx="0"/>
            <a:endCxn id="22" idx="1"/>
          </p:cNvCxnSpPr>
          <p:nvPr/>
        </p:nvCxnSpPr>
        <p:spPr>
          <a:xfrm rot="5400000" flipH="1" flipV="1">
            <a:off x="5436820" y="4086531"/>
            <a:ext cx="272534" cy="157216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ector de Seta Reta 47">
            <a:extLst>
              <a:ext uri="{FF2B5EF4-FFF2-40B4-BE49-F238E27FC236}">
                <a16:creationId xmlns:a16="http://schemas.microsoft.com/office/drawing/2014/main" id="{F0A74259-61A7-DEB8-A4A8-39E2D83E82F8}"/>
              </a:ext>
            </a:extLst>
          </p:cNvPr>
          <p:cNvCxnSpPr>
            <a:cxnSpLocks/>
            <a:stCxn id="19" idx="3"/>
            <a:endCxn id="23" idx="1"/>
          </p:cNvCxnSpPr>
          <p:nvPr/>
        </p:nvCxnSpPr>
        <p:spPr>
          <a:xfrm flipV="1">
            <a:off x="5322979" y="5190372"/>
            <a:ext cx="1050001" cy="3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1969132"/>
      </p:ext>
    </p:extLst>
  </p:cSld>
  <p:clrMapOvr>
    <a:masterClrMapping/>
  </p:clrMapOvr>
  <p:extLst>
    <p:ext uri="{6950BFC3-D8DA-4A85-94F7-54DA5524770B}">
      <p188:commentRel xmlns:p188="http://schemas.microsoft.com/office/powerpoint/2018/8/main" r:id="rId2"/>
    </p:ext>
  </p:extLs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Espaço Reservado para Conteúdo 2">
            <a:extLst>
              <a:ext uri="{FF2B5EF4-FFF2-40B4-BE49-F238E27FC236}">
                <a16:creationId xmlns:a16="http://schemas.microsoft.com/office/drawing/2014/main" id="{523055AC-19A8-45D8-A811-95E127BB48AB}"/>
              </a:ext>
            </a:extLst>
          </p:cNvPr>
          <p:cNvSpPr txBox="1">
            <a:spLocks/>
          </p:cNvSpPr>
          <p:nvPr/>
        </p:nvSpPr>
        <p:spPr>
          <a:xfrm>
            <a:off x="0" y="-4313"/>
            <a:ext cx="12192000" cy="6858000"/>
          </a:xfrm>
          <a:prstGeom prst="rect">
            <a:avLst/>
          </a:prstGeom>
          <a:solidFill>
            <a:srgbClr val="1CADE4"/>
          </a:solidFill>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54000" lvl="1" indent="0">
              <a:buNone/>
            </a:pPr>
            <a:r>
              <a:rPr lang="en-US" sz="4400" dirty="0" err="1">
                <a:solidFill>
                  <a:schemeClr val="bg1"/>
                </a:solidFill>
              </a:rPr>
              <a:t>Obrigado</a:t>
            </a:r>
            <a:r>
              <a:rPr lang="en-US" sz="4400" dirty="0">
                <a:solidFill>
                  <a:schemeClr val="bg1"/>
                </a:solidFill>
              </a:rPr>
              <a:t> pela </a:t>
            </a:r>
            <a:r>
              <a:rPr lang="en-US" sz="4400" dirty="0" err="1">
                <a:solidFill>
                  <a:schemeClr val="bg1"/>
                </a:solidFill>
              </a:rPr>
              <a:t>atenção</a:t>
            </a:r>
            <a:r>
              <a:rPr lang="en-US" sz="4400" dirty="0">
                <a:solidFill>
                  <a:schemeClr val="bg1"/>
                </a:solidFill>
              </a:rPr>
              <a:t>!</a:t>
            </a:r>
          </a:p>
        </p:txBody>
      </p:sp>
    </p:spTree>
    <p:extLst>
      <p:ext uri="{BB962C8B-B14F-4D97-AF65-F5344CB8AC3E}">
        <p14:creationId xmlns:p14="http://schemas.microsoft.com/office/powerpoint/2010/main" val="3842336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643948-AFAA-E6B0-8F60-3049A98762BE}"/>
              </a:ext>
            </a:extLst>
          </p:cNvPr>
          <p:cNvSpPr>
            <a:spLocks noGrp="1"/>
          </p:cNvSpPr>
          <p:nvPr>
            <p:ph type="title"/>
          </p:nvPr>
        </p:nvSpPr>
        <p:spPr/>
        <p:txBody>
          <a:bodyPr/>
          <a:lstStyle/>
          <a:p>
            <a:r>
              <a:rPr lang="pt-BR" dirty="0"/>
              <a:t>Slide comparando </a:t>
            </a:r>
            <a:r>
              <a:rPr lang="pt-BR" dirty="0" err="1"/>
              <a:t>cps</a:t>
            </a:r>
            <a:r>
              <a:rPr lang="pt-BR" dirty="0"/>
              <a:t> com sistema biológico</a:t>
            </a:r>
          </a:p>
        </p:txBody>
      </p:sp>
      <p:sp>
        <p:nvSpPr>
          <p:cNvPr id="3" name="Espaço Reservado para Conteúdo 2">
            <a:extLst>
              <a:ext uri="{FF2B5EF4-FFF2-40B4-BE49-F238E27FC236}">
                <a16:creationId xmlns:a16="http://schemas.microsoft.com/office/drawing/2014/main" id="{85CFCB78-89B7-55C8-6625-148A8026F9EB}"/>
              </a:ext>
            </a:extLst>
          </p:cNvPr>
          <p:cNvSpPr>
            <a:spLocks noGrp="1"/>
          </p:cNvSpPr>
          <p:nvPr>
            <p:ph idx="1"/>
          </p:nvPr>
        </p:nvSpPr>
        <p:spPr/>
        <p:txBody>
          <a:bodyPr/>
          <a:lstStyle/>
          <a:p>
            <a:endParaRPr lang="pt-BR"/>
          </a:p>
        </p:txBody>
      </p:sp>
      <p:sp>
        <p:nvSpPr>
          <p:cNvPr id="4" name="Espaço Reservado para Data 3">
            <a:extLst>
              <a:ext uri="{FF2B5EF4-FFF2-40B4-BE49-F238E27FC236}">
                <a16:creationId xmlns:a16="http://schemas.microsoft.com/office/drawing/2014/main" id="{27B4961C-8733-004F-69D2-0A3B97F25AD1}"/>
              </a:ext>
            </a:extLst>
          </p:cNvPr>
          <p:cNvSpPr>
            <a:spLocks noGrp="1"/>
          </p:cNvSpPr>
          <p:nvPr>
            <p:ph type="dt" sz="half" idx="10"/>
          </p:nvPr>
        </p:nvSpPr>
        <p:spPr/>
        <p:txBody>
          <a:bodyPr/>
          <a:lstStyle/>
          <a:p>
            <a:pPr rtl="0"/>
            <a:fld id="{D6866A0C-EEE8-4DE1-9ECF-51EC9C0B8BE2}" type="datetime1">
              <a:rPr lang="pt-BR" smtClean="0"/>
              <a:t>09/11/2022</a:t>
            </a:fld>
            <a:endParaRPr lang="en-US" dirty="0"/>
          </a:p>
        </p:txBody>
      </p:sp>
    </p:spTree>
    <p:extLst>
      <p:ext uri="{BB962C8B-B14F-4D97-AF65-F5344CB8AC3E}">
        <p14:creationId xmlns:p14="http://schemas.microsoft.com/office/powerpoint/2010/main" val="988415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Data 4">
            <a:extLst>
              <a:ext uri="{FF2B5EF4-FFF2-40B4-BE49-F238E27FC236}">
                <a16:creationId xmlns:a16="http://schemas.microsoft.com/office/drawing/2014/main" id="{50CB6C11-C37E-4BD5-BC1B-2A05541225C1}"/>
              </a:ext>
            </a:extLst>
          </p:cNvPr>
          <p:cNvSpPr>
            <a:spLocks noGrp="1"/>
          </p:cNvSpPr>
          <p:nvPr>
            <p:ph type="dt" sz="half" idx="10"/>
          </p:nvPr>
        </p:nvSpPr>
        <p:spPr/>
        <p:txBody>
          <a:bodyPr anchor="ctr">
            <a:normAutofit/>
          </a:bodyPr>
          <a:lstStyle/>
          <a:p>
            <a:pPr rtl="0">
              <a:spcAft>
                <a:spcPts val="600"/>
              </a:spcAft>
            </a:pPr>
            <a:fld id="{B34586AC-0217-4567-B29B-23EE9A9222A5}" type="datetime1">
              <a:rPr lang="pt-BR" smtClean="0"/>
              <a:pPr rtl="0">
                <a:spcAft>
                  <a:spcPts val="600"/>
                </a:spcAft>
              </a:pPr>
              <a:t>09/11/2022</a:t>
            </a:fld>
            <a:endParaRPr lang="en-US"/>
          </a:p>
        </p:txBody>
      </p:sp>
      <p:sp>
        <p:nvSpPr>
          <p:cNvPr id="14" name="Título 1">
            <a:extLst>
              <a:ext uri="{FF2B5EF4-FFF2-40B4-BE49-F238E27FC236}">
                <a16:creationId xmlns:a16="http://schemas.microsoft.com/office/drawing/2014/main" id="{8065D626-925A-4155-9B6F-A3798DD5A576}"/>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Problema</a:t>
            </a:r>
            <a:endParaRPr lang="en-US" dirty="0"/>
          </a:p>
        </p:txBody>
      </p:sp>
    </p:spTree>
    <p:extLst>
      <p:ext uri="{BB962C8B-B14F-4D97-AF65-F5344CB8AC3E}">
        <p14:creationId xmlns:p14="http://schemas.microsoft.com/office/powerpoint/2010/main" val="2788242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14">
            <a:extLst>
              <a:ext uri="{FF2B5EF4-FFF2-40B4-BE49-F238E27FC236}">
                <a16:creationId xmlns:a16="http://schemas.microsoft.com/office/drawing/2014/main" id="{ABB882CC-5910-40D2-BB79-79B320521ED1}"/>
              </a:ext>
            </a:extLst>
          </p:cNvPr>
          <p:cNvSpPr/>
          <p:nvPr/>
        </p:nvSpPr>
        <p:spPr>
          <a:xfrm>
            <a:off x="1341782" y="2440662"/>
            <a:ext cx="9508437" cy="1150263"/>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pt-BR" sz="2000" dirty="0"/>
              <a:t>De que maneira é possível prover garantias (</a:t>
            </a:r>
            <a:r>
              <a:rPr lang="en-US" sz="2000" i="1" dirty="0"/>
              <a:t>assurance</a:t>
            </a:r>
            <a:r>
              <a:rPr lang="pt-BR" sz="2000" dirty="0"/>
              <a:t>) de </a:t>
            </a:r>
            <a:r>
              <a:rPr lang="pt-BR" sz="2000" dirty="0" err="1"/>
              <a:t>corretude</a:t>
            </a:r>
            <a:r>
              <a:rPr lang="pt-BR" sz="2000" dirty="0"/>
              <a:t> a um sistema, tanto em tempo de design, quanto em tempo de execução com baixo custo computacional (eficiente) e de uma forma que seja independente de tecnologia?</a:t>
            </a:r>
            <a:endParaRPr lang="pt-BR" sz="2000" i="1" dirty="0"/>
          </a:p>
        </p:txBody>
      </p:sp>
      <p:sp>
        <p:nvSpPr>
          <p:cNvPr id="5" name="Espaço Reservado para Data 4">
            <a:extLst>
              <a:ext uri="{FF2B5EF4-FFF2-40B4-BE49-F238E27FC236}">
                <a16:creationId xmlns:a16="http://schemas.microsoft.com/office/drawing/2014/main" id="{50CB6C11-C37E-4BD5-BC1B-2A05541225C1}"/>
              </a:ext>
            </a:extLst>
          </p:cNvPr>
          <p:cNvSpPr>
            <a:spLocks noGrp="1"/>
          </p:cNvSpPr>
          <p:nvPr>
            <p:ph type="dt" sz="half" idx="10"/>
          </p:nvPr>
        </p:nvSpPr>
        <p:spPr/>
        <p:txBody>
          <a:bodyPr anchor="ctr">
            <a:normAutofit/>
          </a:bodyPr>
          <a:lstStyle/>
          <a:p>
            <a:pPr rtl="0">
              <a:spcAft>
                <a:spcPts val="600"/>
              </a:spcAft>
            </a:pPr>
            <a:fld id="{B34586AC-0217-4567-B29B-23EE9A9222A5}" type="datetime1">
              <a:rPr lang="pt-BR" smtClean="0"/>
              <a:pPr rtl="0">
                <a:spcAft>
                  <a:spcPts val="600"/>
                </a:spcAft>
              </a:pPr>
              <a:t>09/11/2022</a:t>
            </a:fld>
            <a:endParaRPr lang="en-US" dirty="0"/>
          </a:p>
        </p:txBody>
      </p:sp>
      <p:sp>
        <p:nvSpPr>
          <p:cNvPr id="14" name="Título 1">
            <a:extLst>
              <a:ext uri="{FF2B5EF4-FFF2-40B4-BE49-F238E27FC236}">
                <a16:creationId xmlns:a16="http://schemas.microsoft.com/office/drawing/2014/main" id="{8065D626-925A-4155-9B6F-A3798DD5A576}"/>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Problema</a:t>
            </a:r>
            <a:endParaRPr lang="en-US" dirty="0"/>
          </a:p>
        </p:txBody>
      </p:sp>
    </p:spTree>
    <p:extLst>
      <p:ext uri="{BB962C8B-B14F-4D97-AF65-F5344CB8AC3E}">
        <p14:creationId xmlns:p14="http://schemas.microsoft.com/office/powerpoint/2010/main" val="4618401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14">
            <a:extLst>
              <a:ext uri="{FF2B5EF4-FFF2-40B4-BE49-F238E27FC236}">
                <a16:creationId xmlns:a16="http://schemas.microsoft.com/office/drawing/2014/main" id="{ABB882CC-5910-40D2-BB79-79B320521ED1}"/>
              </a:ext>
            </a:extLst>
          </p:cNvPr>
          <p:cNvSpPr/>
          <p:nvPr/>
        </p:nvSpPr>
        <p:spPr>
          <a:xfrm>
            <a:off x="1341782" y="2440662"/>
            <a:ext cx="9508437" cy="1150263"/>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pt-BR" sz="2000" dirty="0"/>
              <a:t>De que maneira é possível prover garantias (</a:t>
            </a:r>
            <a:r>
              <a:rPr lang="en-US" sz="2000" i="1" dirty="0"/>
              <a:t>assurance</a:t>
            </a:r>
            <a:r>
              <a:rPr lang="pt-BR" sz="2000" dirty="0"/>
              <a:t>) de </a:t>
            </a:r>
            <a:r>
              <a:rPr lang="pt-BR" sz="2000" dirty="0" err="1"/>
              <a:t>corretude</a:t>
            </a:r>
            <a:r>
              <a:rPr lang="pt-BR" sz="2000" dirty="0"/>
              <a:t> a um sistema, tanto em tempo de design, quanto em tempo de execução com baixo custo computacional (eficiente) e de uma forma que seja independente de tecnologia?</a:t>
            </a:r>
            <a:endParaRPr lang="pt-BR" sz="2000" i="1" dirty="0"/>
          </a:p>
        </p:txBody>
      </p:sp>
      <p:sp>
        <p:nvSpPr>
          <p:cNvPr id="5" name="Espaço Reservado para Data 4">
            <a:extLst>
              <a:ext uri="{FF2B5EF4-FFF2-40B4-BE49-F238E27FC236}">
                <a16:creationId xmlns:a16="http://schemas.microsoft.com/office/drawing/2014/main" id="{50CB6C11-C37E-4BD5-BC1B-2A05541225C1}"/>
              </a:ext>
            </a:extLst>
          </p:cNvPr>
          <p:cNvSpPr>
            <a:spLocks noGrp="1"/>
          </p:cNvSpPr>
          <p:nvPr>
            <p:ph type="dt" sz="half" idx="10"/>
          </p:nvPr>
        </p:nvSpPr>
        <p:spPr/>
        <p:txBody>
          <a:bodyPr anchor="ctr">
            <a:normAutofit/>
          </a:bodyPr>
          <a:lstStyle/>
          <a:p>
            <a:pPr rtl="0">
              <a:spcAft>
                <a:spcPts val="600"/>
              </a:spcAft>
            </a:pPr>
            <a:fld id="{B34586AC-0217-4567-B29B-23EE9A9222A5}" type="datetime1">
              <a:rPr lang="pt-BR" smtClean="0"/>
              <a:pPr rtl="0">
                <a:spcAft>
                  <a:spcPts val="600"/>
                </a:spcAft>
              </a:pPr>
              <a:t>09/11/2022</a:t>
            </a:fld>
            <a:endParaRPr lang="en-US" dirty="0"/>
          </a:p>
        </p:txBody>
      </p:sp>
      <p:sp>
        <p:nvSpPr>
          <p:cNvPr id="14" name="Título 1">
            <a:extLst>
              <a:ext uri="{FF2B5EF4-FFF2-40B4-BE49-F238E27FC236}">
                <a16:creationId xmlns:a16="http://schemas.microsoft.com/office/drawing/2014/main" id="{8065D626-925A-4155-9B6F-A3798DD5A576}"/>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Problema</a:t>
            </a:r>
            <a:endParaRPr lang="en-US" dirty="0"/>
          </a:p>
        </p:txBody>
      </p:sp>
      <p:sp>
        <p:nvSpPr>
          <p:cNvPr id="27" name="CaixaDeTexto 26">
            <a:extLst>
              <a:ext uri="{FF2B5EF4-FFF2-40B4-BE49-F238E27FC236}">
                <a16:creationId xmlns:a16="http://schemas.microsoft.com/office/drawing/2014/main" id="{AF3D2682-559B-48F7-8AEF-6DC390B1979B}"/>
              </a:ext>
            </a:extLst>
          </p:cNvPr>
          <p:cNvSpPr txBox="1"/>
          <p:nvPr/>
        </p:nvSpPr>
        <p:spPr>
          <a:xfrm>
            <a:off x="2593902" y="2853868"/>
            <a:ext cx="2129100" cy="369332"/>
          </a:xfrm>
          <a:prstGeom prst="rect">
            <a:avLst/>
          </a:prstGeom>
          <a:noFill/>
          <a:ln w="19050">
            <a:solidFill>
              <a:schemeClr val="accent1"/>
            </a:solidFill>
          </a:ln>
        </p:spPr>
        <p:txBody>
          <a:bodyPr wrap="square">
            <a:spAutoFit/>
          </a:bodyPr>
          <a:lstStyle/>
          <a:p>
            <a:pPr algn="just"/>
            <a:endParaRPr lang="pt-BR" dirty="0">
              <a:solidFill>
                <a:schemeClr val="bg1"/>
              </a:solidFill>
            </a:endParaRPr>
          </a:p>
        </p:txBody>
      </p:sp>
      <p:sp>
        <p:nvSpPr>
          <p:cNvPr id="30" name="CaixaDeTexto 29">
            <a:extLst>
              <a:ext uri="{FF2B5EF4-FFF2-40B4-BE49-F238E27FC236}">
                <a16:creationId xmlns:a16="http://schemas.microsoft.com/office/drawing/2014/main" id="{0926B867-ADC6-4B8B-9E72-BF5BE8EAA7BF}"/>
              </a:ext>
            </a:extLst>
          </p:cNvPr>
          <p:cNvSpPr txBox="1"/>
          <p:nvPr/>
        </p:nvSpPr>
        <p:spPr>
          <a:xfrm>
            <a:off x="567031" y="4595173"/>
            <a:ext cx="2157770" cy="646331"/>
          </a:xfrm>
          <a:prstGeom prst="rect">
            <a:avLst/>
          </a:prstGeom>
          <a:solidFill>
            <a:srgbClr val="1CADE4"/>
          </a:solidFill>
        </p:spPr>
        <p:txBody>
          <a:bodyPr wrap="square">
            <a:spAutoFit/>
          </a:bodyPr>
          <a:lstStyle/>
          <a:p>
            <a:pPr algn="just"/>
            <a:r>
              <a:rPr lang="pt-BR" b="0" dirty="0">
                <a:solidFill>
                  <a:schemeClr val="bg1"/>
                </a:solidFill>
                <a:effectLst/>
                <a:latin typeface="CMTI10"/>
              </a:rPr>
              <a:t>Desenho de uma especificação precisa</a:t>
            </a:r>
            <a:endParaRPr lang="pt-BR" dirty="0">
              <a:solidFill>
                <a:schemeClr val="bg1"/>
              </a:solidFill>
            </a:endParaRPr>
          </a:p>
        </p:txBody>
      </p:sp>
      <p:cxnSp>
        <p:nvCxnSpPr>
          <p:cNvPr id="31" name="Conector reto 30">
            <a:extLst>
              <a:ext uri="{FF2B5EF4-FFF2-40B4-BE49-F238E27FC236}">
                <a16:creationId xmlns:a16="http://schemas.microsoft.com/office/drawing/2014/main" id="{FA49DEDA-5742-4378-8DAA-382589D4E1D6}"/>
              </a:ext>
            </a:extLst>
          </p:cNvPr>
          <p:cNvCxnSpPr>
            <a:cxnSpLocks/>
            <a:stCxn id="27" idx="2"/>
            <a:endCxn id="30" idx="0"/>
          </p:cNvCxnSpPr>
          <p:nvPr/>
        </p:nvCxnSpPr>
        <p:spPr>
          <a:xfrm flipH="1">
            <a:off x="1645916" y="3223200"/>
            <a:ext cx="2012536" cy="137197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6759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14">
            <a:extLst>
              <a:ext uri="{FF2B5EF4-FFF2-40B4-BE49-F238E27FC236}">
                <a16:creationId xmlns:a16="http://schemas.microsoft.com/office/drawing/2014/main" id="{ABB882CC-5910-40D2-BB79-79B320521ED1}"/>
              </a:ext>
            </a:extLst>
          </p:cNvPr>
          <p:cNvSpPr/>
          <p:nvPr/>
        </p:nvSpPr>
        <p:spPr>
          <a:xfrm>
            <a:off x="1341782" y="2440662"/>
            <a:ext cx="9508437" cy="1150263"/>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pt-BR" sz="2000" dirty="0"/>
              <a:t>De que maneira é possível prover garantias (</a:t>
            </a:r>
            <a:r>
              <a:rPr lang="en-US" sz="2000" i="1" dirty="0"/>
              <a:t>assurance</a:t>
            </a:r>
            <a:r>
              <a:rPr lang="pt-BR" sz="2000" dirty="0"/>
              <a:t>) de </a:t>
            </a:r>
            <a:r>
              <a:rPr lang="pt-BR" sz="2000" dirty="0" err="1"/>
              <a:t>corretude</a:t>
            </a:r>
            <a:r>
              <a:rPr lang="pt-BR" sz="2000" dirty="0"/>
              <a:t> a um sistema, tanto em tempo de design, quanto em tempo de execução com baixo custo computacional (eficiente) e de uma forma que seja independente de tecnologia?</a:t>
            </a:r>
            <a:endParaRPr lang="pt-BR" sz="2000" i="1" dirty="0"/>
          </a:p>
        </p:txBody>
      </p:sp>
      <p:sp>
        <p:nvSpPr>
          <p:cNvPr id="5" name="Espaço Reservado para Data 4">
            <a:extLst>
              <a:ext uri="{FF2B5EF4-FFF2-40B4-BE49-F238E27FC236}">
                <a16:creationId xmlns:a16="http://schemas.microsoft.com/office/drawing/2014/main" id="{50CB6C11-C37E-4BD5-BC1B-2A05541225C1}"/>
              </a:ext>
            </a:extLst>
          </p:cNvPr>
          <p:cNvSpPr>
            <a:spLocks noGrp="1"/>
          </p:cNvSpPr>
          <p:nvPr>
            <p:ph type="dt" sz="half" idx="10"/>
          </p:nvPr>
        </p:nvSpPr>
        <p:spPr/>
        <p:txBody>
          <a:bodyPr anchor="ctr">
            <a:normAutofit/>
          </a:bodyPr>
          <a:lstStyle/>
          <a:p>
            <a:pPr rtl="0">
              <a:spcAft>
                <a:spcPts val="600"/>
              </a:spcAft>
            </a:pPr>
            <a:fld id="{B34586AC-0217-4567-B29B-23EE9A9222A5}" type="datetime1">
              <a:rPr lang="pt-BR" smtClean="0"/>
              <a:pPr rtl="0">
                <a:spcAft>
                  <a:spcPts val="600"/>
                </a:spcAft>
              </a:pPr>
              <a:t>09/11/2022</a:t>
            </a:fld>
            <a:endParaRPr lang="en-US" dirty="0"/>
          </a:p>
        </p:txBody>
      </p:sp>
      <p:sp>
        <p:nvSpPr>
          <p:cNvPr id="14" name="Título 1">
            <a:extLst>
              <a:ext uri="{FF2B5EF4-FFF2-40B4-BE49-F238E27FC236}">
                <a16:creationId xmlns:a16="http://schemas.microsoft.com/office/drawing/2014/main" id="{8065D626-925A-4155-9B6F-A3798DD5A576}"/>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Problema</a:t>
            </a:r>
            <a:endParaRPr lang="en-US" dirty="0"/>
          </a:p>
        </p:txBody>
      </p:sp>
      <p:sp>
        <p:nvSpPr>
          <p:cNvPr id="27" name="CaixaDeTexto 26">
            <a:extLst>
              <a:ext uri="{FF2B5EF4-FFF2-40B4-BE49-F238E27FC236}">
                <a16:creationId xmlns:a16="http://schemas.microsoft.com/office/drawing/2014/main" id="{AF3D2682-559B-48F7-8AEF-6DC390B1979B}"/>
              </a:ext>
            </a:extLst>
          </p:cNvPr>
          <p:cNvSpPr txBox="1"/>
          <p:nvPr/>
        </p:nvSpPr>
        <p:spPr>
          <a:xfrm>
            <a:off x="2593902" y="2853868"/>
            <a:ext cx="2129100" cy="369332"/>
          </a:xfrm>
          <a:prstGeom prst="rect">
            <a:avLst/>
          </a:prstGeom>
          <a:noFill/>
          <a:ln w="19050">
            <a:solidFill>
              <a:schemeClr val="accent1"/>
            </a:solidFill>
          </a:ln>
        </p:spPr>
        <p:txBody>
          <a:bodyPr wrap="square">
            <a:spAutoFit/>
          </a:bodyPr>
          <a:lstStyle/>
          <a:p>
            <a:pPr algn="just"/>
            <a:endParaRPr lang="pt-BR" dirty="0">
              <a:solidFill>
                <a:schemeClr val="bg1"/>
              </a:solidFill>
            </a:endParaRPr>
          </a:p>
        </p:txBody>
      </p:sp>
      <p:sp>
        <p:nvSpPr>
          <p:cNvPr id="30" name="CaixaDeTexto 29">
            <a:extLst>
              <a:ext uri="{FF2B5EF4-FFF2-40B4-BE49-F238E27FC236}">
                <a16:creationId xmlns:a16="http://schemas.microsoft.com/office/drawing/2014/main" id="{0926B867-ADC6-4B8B-9E72-BF5BE8EAA7BF}"/>
              </a:ext>
            </a:extLst>
          </p:cNvPr>
          <p:cNvSpPr txBox="1"/>
          <p:nvPr/>
        </p:nvSpPr>
        <p:spPr>
          <a:xfrm>
            <a:off x="567031" y="4595173"/>
            <a:ext cx="2157770" cy="646331"/>
          </a:xfrm>
          <a:prstGeom prst="rect">
            <a:avLst/>
          </a:prstGeom>
          <a:solidFill>
            <a:srgbClr val="1CADE4"/>
          </a:solidFill>
        </p:spPr>
        <p:txBody>
          <a:bodyPr wrap="square">
            <a:spAutoFit/>
          </a:bodyPr>
          <a:lstStyle/>
          <a:p>
            <a:pPr algn="just"/>
            <a:r>
              <a:rPr lang="pt-BR" b="0" dirty="0">
                <a:solidFill>
                  <a:schemeClr val="bg1"/>
                </a:solidFill>
                <a:effectLst/>
                <a:latin typeface="CMTI10"/>
              </a:rPr>
              <a:t>Desenho de uma especificação precisa</a:t>
            </a:r>
            <a:endParaRPr lang="pt-BR" dirty="0">
              <a:solidFill>
                <a:schemeClr val="bg1"/>
              </a:solidFill>
            </a:endParaRPr>
          </a:p>
        </p:txBody>
      </p:sp>
      <p:cxnSp>
        <p:nvCxnSpPr>
          <p:cNvPr id="31" name="Conector reto 30">
            <a:extLst>
              <a:ext uri="{FF2B5EF4-FFF2-40B4-BE49-F238E27FC236}">
                <a16:creationId xmlns:a16="http://schemas.microsoft.com/office/drawing/2014/main" id="{FA49DEDA-5742-4378-8DAA-382589D4E1D6}"/>
              </a:ext>
            </a:extLst>
          </p:cNvPr>
          <p:cNvCxnSpPr>
            <a:cxnSpLocks/>
            <a:stCxn id="27" idx="2"/>
            <a:endCxn id="30" idx="0"/>
          </p:cNvCxnSpPr>
          <p:nvPr/>
        </p:nvCxnSpPr>
        <p:spPr>
          <a:xfrm flipH="1">
            <a:off x="1645916" y="3223200"/>
            <a:ext cx="2012536" cy="1371973"/>
          </a:xfrm>
          <a:prstGeom prst="line">
            <a:avLst/>
          </a:prstGeom>
        </p:spPr>
        <p:style>
          <a:lnRef idx="1">
            <a:schemeClr val="accent1"/>
          </a:lnRef>
          <a:fillRef idx="0">
            <a:schemeClr val="accent1"/>
          </a:fillRef>
          <a:effectRef idx="0">
            <a:schemeClr val="accent1"/>
          </a:effectRef>
          <a:fontRef idx="minor">
            <a:schemeClr val="tx1"/>
          </a:fontRef>
        </p:style>
      </p:cxnSp>
      <p:sp>
        <p:nvSpPr>
          <p:cNvPr id="11" name="CaixaDeTexto 10">
            <a:extLst>
              <a:ext uri="{FF2B5EF4-FFF2-40B4-BE49-F238E27FC236}">
                <a16:creationId xmlns:a16="http://schemas.microsoft.com/office/drawing/2014/main" id="{8BAB1AE4-4E30-4FBF-A874-62EAB4010F65}"/>
              </a:ext>
            </a:extLst>
          </p:cNvPr>
          <p:cNvSpPr txBox="1"/>
          <p:nvPr/>
        </p:nvSpPr>
        <p:spPr>
          <a:xfrm>
            <a:off x="8682642" y="4523906"/>
            <a:ext cx="1768108" cy="646331"/>
          </a:xfrm>
          <a:prstGeom prst="rect">
            <a:avLst/>
          </a:prstGeom>
          <a:solidFill>
            <a:srgbClr val="1CADE4"/>
          </a:solidFill>
        </p:spPr>
        <p:txBody>
          <a:bodyPr wrap="square">
            <a:spAutoFit/>
          </a:bodyPr>
          <a:lstStyle/>
          <a:p>
            <a:pPr algn="just"/>
            <a:r>
              <a:rPr lang="pt-BR" b="0" dirty="0">
                <a:solidFill>
                  <a:schemeClr val="bg1"/>
                </a:solidFill>
                <a:effectLst/>
                <a:latin typeface="CMTI10"/>
              </a:rPr>
              <a:t>Monitoramento e Verificação</a:t>
            </a:r>
            <a:endParaRPr lang="pt-BR" dirty="0">
              <a:solidFill>
                <a:schemeClr val="bg1"/>
              </a:solidFill>
            </a:endParaRPr>
          </a:p>
        </p:txBody>
      </p:sp>
      <p:cxnSp>
        <p:nvCxnSpPr>
          <p:cNvPr id="12" name="Conector reto 11">
            <a:extLst>
              <a:ext uri="{FF2B5EF4-FFF2-40B4-BE49-F238E27FC236}">
                <a16:creationId xmlns:a16="http://schemas.microsoft.com/office/drawing/2014/main" id="{42BCB3C0-227F-400B-BD99-2C9A904B3EFF}"/>
              </a:ext>
            </a:extLst>
          </p:cNvPr>
          <p:cNvCxnSpPr>
            <a:cxnSpLocks/>
            <a:stCxn id="13" idx="2"/>
            <a:endCxn id="11" idx="1"/>
          </p:cNvCxnSpPr>
          <p:nvPr/>
        </p:nvCxnSpPr>
        <p:spPr>
          <a:xfrm>
            <a:off x="7499748" y="3223200"/>
            <a:ext cx="1182894" cy="1623872"/>
          </a:xfrm>
          <a:prstGeom prst="line">
            <a:avLst/>
          </a:prstGeom>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ED92698E-2B7C-4754-9F22-5977469FB9AE}"/>
              </a:ext>
            </a:extLst>
          </p:cNvPr>
          <p:cNvSpPr txBox="1"/>
          <p:nvPr/>
        </p:nvSpPr>
        <p:spPr>
          <a:xfrm>
            <a:off x="6296026" y="2853868"/>
            <a:ext cx="2407444" cy="369332"/>
          </a:xfrm>
          <a:prstGeom prst="rect">
            <a:avLst/>
          </a:prstGeom>
          <a:noFill/>
          <a:ln w="19050">
            <a:solidFill>
              <a:schemeClr val="accent1"/>
            </a:solidFill>
          </a:ln>
        </p:spPr>
        <p:txBody>
          <a:bodyPr wrap="square">
            <a:spAutoFit/>
          </a:bodyPr>
          <a:lstStyle/>
          <a:p>
            <a:pPr algn="just"/>
            <a:endParaRPr lang="pt-BR" dirty="0">
              <a:solidFill>
                <a:schemeClr val="bg1"/>
              </a:solidFill>
            </a:endParaRPr>
          </a:p>
        </p:txBody>
      </p:sp>
    </p:spTree>
    <p:extLst>
      <p:ext uri="{BB962C8B-B14F-4D97-AF65-F5344CB8AC3E}">
        <p14:creationId xmlns:p14="http://schemas.microsoft.com/office/powerpoint/2010/main" val="27595660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
            <a:extLst>
              <a:ext uri="{FF2B5EF4-FFF2-40B4-BE49-F238E27FC236}">
                <a16:creationId xmlns:a16="http://schemas.microsoft.com/office/drawing/2014/main" id="{7781B875-D942-4069-A367-5D3B7FE8BC5D}"/>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Objetivo</a:t>
            </a:r>
            <a:endParaRPr lang="en-US" dirty="0"/>
          </a:p>
        </p:txBody>
      </p:sp>
      <p:sp>
        <p:nvSpPr>
          <p:cNvPr id="19" name="Espaço Reservado para Data 4">
            <a:extLst>
              <a:ext uri="{FF2B5EF4-FFF2-40B4-BE49-F238E27FC236}">
                <a16:creationId xmlns:a16="http://schemas.microsoft.com/office/drawing/2014/main" id="{3546B03B-825E-4654-B413-E60F95119D10}"/>
              </a:ext>
            </a:extLst>
          </p:cNvPr>
          <p:cNvSpPr>
            <a:spLocks noGrp="1"/>
          </p:cNvSpPr>
          <p:nvPr>
            <p:ph type="dt" sz="half" idx="10"/>
          </p:nvPr>
        </p:nvSpPr>
        <p:spPr>
          <a:xfrm>
            <a:off x="7605951" y="6423914"/>
            <a:ext cx="2844799" cy="365125"/>
          </a:xfrm>
        </p:spPr>
        <p:txBody>
          <a:bodyPr anchor="ctr">
            <a:normAutofit/>
          </a:bodyPr>
          <a:lstStyle/>
          <a:p>
            <a:pPr rtl="0">
              <a:spcAft>
                <a:spcPts val="600"/>
              </a:spcAft>
            </a:pPr>
            <a:fld id="{B34586AC-0217-4567-B29B-23EE9A9222A5}" type="datetime1">
              <a:rPr lang="pt-BR" smtClean="0"/>
              <a:pPr rtl="0">
                <a:spcAft>
                  <a:spcPts val="600"/>
                </a:spcAft>
              </a:pPr>
              <a:t>09/11/2022</a:t>
            </a:fld>
            <a:endParaRPr lang="en-US" dirty="0"/>
          </a:p>
        </p:txBody>
      </p:sp>
    </p:spTree>
    <p:extLst>
      <p:ext uri="{BB962C8B-B14F-4D97-AF65-F5344CB8AC3E}">
        <p14:creationId xmlns:p14="http://schemas.microsoft.com/office/powerpoint/2010/main" val="3307496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10">
            <a:extLst>
              <a:ext uri="{FF2B5EF4-FFF2-40B4-BE49-F238E27FC236}">
                <a16:creationId xmlns:a16="http://schemas.microsoft.com/office/drawing/2014/main" id="{999D92A0-DAF4-4198-9F07-4037A4C7AA1F}"/>
              </a:ext>
            </a:extLst>
          </p:cNvPr>
          <p:cNvSpPr/>
          <p:nvPr/>
        </p:nvSpPr>
        <p:spPr>
          <a:xfrm>
            <a:off x="770042" y="3487976"/>
            <a:ext cx="2266774" cy="972658"/>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Metodologia de desenho de software</a:t>
            </a:r>
          </a:p>
        </p:txBody>
      </p:sp>
      <p:sp>
        <p:nvSpPr>
          <p:cNvPr id="14" name="Título 1">
            <a:extLst>
              <a:ext uri="{FF2B5EF4-FFF2-40B4-BE49-F238E27FC236}">
                <a16:creationId xmlns:a16="http://schemas.microsoft.com/office/drawing/2014/main" id="{7781B875-D942-4069-A367-5D3B7FE8BC5D}"/>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Objetivo</a:t>
            </a:r>
            <a:endParaRPr lang="en-US" dirty="0"/>
          </a:p>
        </p:txBody>
      </p:sp>
      <p:sp>
        <p:nvSpPr>
          <p:cNvPr id="13" name="Espaço Reservado para Data 4">
            <a:extLst>
              <a:ext uri="{FF2B5EF4-FFF2-40B4-BE49-F238E27FC236}">
                <a16:creationId xmlns:a16="http://schemas.microsoft.com/office/drawing/2014/main" id="{E81C0F38-07FD-4425-9351-F1251D3D497B}"/>
              </a:ext>
            </a:extLst>
          </p:cNvPr>
          <p:cNvSpPr>
            <a:spLocks noGrp="1"/>
          </p:cNvSpPr>
          <p:nvPr>
            <p:ph type="dt" sz="half" idx="10"/>
          </p:nvPr>
        </p:nvSpPr>
        <p:spPr>
          <a:xfrm>
            <a:off x="7605951" y="6423914"/>
            <a:ext cx="2844799" cy="365125"/>
          </a:xfrm>
        </p:spPr>
        <p:txBody>
          <a:bodyPr anchor="ctr">
            <a:normAutofit/>
          </a:bodyPr>
          <a:lstStyle/>
          <a:p>
            <a:pPr rtl="0">
              <a:spcAft>
                <a:spcPts val="600"/>
              </a:spcAft>
            </a:pPr>
            <a:fld id="{B34586AC-0217-4567-B29B-23EE9A9222A5}" type="datetime1">
              <a:rPr lang="pt-BR" smtClean="0"/>
              <a:pPr rtl="0">
                <a:spcAft>
                  <a:spcPts val="600"/>
                </a:spcAft>
              </a:pPr>
              <a:t>09/11/2022</a:t>
            </a:fld>
            <a:endParaRPr lang="en-US" dirty="0"/>
          </a:p>
        </p:txBody>
      </p:sp>
    </p:spTree>
    <p:extLst>
      <p:ext uri="{BB962C8B-B14F-4D97-AF65-F5344CB8AC3E}">
        <p14:creationId xmlns:p14="http://schemas.microsoft.com/office/powerpoint/2010/main" val="4267172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10">
            <a:extLst>
              <a:ext uri="{FF2B5EF4-FFF2-40B4-BE49-F238E27FC236}">
                <a16:creationId xmlns:a16="http://schemas.microsoft.com/office/drawing/2014/main" id="{999D92A0-DAF4-4198-9F07-4037A4C7AA1F}"/>
              </a:ext>
            </a:extLst>
          </p:cNvPr>
          <p:cNvSpPr/>
          <p:nvPr/>
        </p:nvSpPr>
        <p:spPr>
          <a:xfrm>
            <a:off x="770042" y="3487976"/>
            <a:ext cx="2266774" cy="972658"/>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Metodologia de desenho de software</a:t>
            </a:r>
          </a:p>
        </p:txBody>
      </p:sp>
      <p:sp>
        <p:nvSpPr>
          <p:cNvPr id="14" name="Título 1">
            <a:extLst>
              <a:ext uri="{FF2B5EF4-FFF2-40B4-BE49-F238E27FC236}">
                <a16:creationId xmlns:a16="http://schemas.microsoft.com/office/drawing/2014/main" id="{7781B875-D942-4069-A367-5D3B7FE8BC5D}"/>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Objetivo</a:t>
            </a:r>
            <a:endParaRPr lang="en-US" dirty="0"/>
          </a:p>
        </p:txBody>
      </p:sp>
      <p:sp>
        <p:nvSpPr>
          <p:cNvPr id="13" name="Espaço Reservado para Data 4">
            <a:extLst>
              <a:ext uri="{FF2B5EF4-FFF2-40B4-BE49-F238E27FC236}">
                <a16:creationId xmlns:a16="http://schemas.microsoft.com/office/drawing/2014/main" id="{E81C0F38-07FD-4425-9351-F1251D3D497B}"/>
              </a:ext>
            </a:extLst>
          </p:cNvPr>
          <p:cNvSpPr>
            <a:spLocks noGrp="1"/>
          </p:cNvSpPr>
          <p:nvPr>
            <p:ph type="dt" sz="half" idx="10"/>
          </p:nvPr>
        </p:nvSpPr>
        <p:spPr>
          <a:xfrm>
            <a:off x="7605951" y="6423914"/>
            <a:ext cx="2844799" cy="365125"/>
          </a:xfrm>
        </p:spPr>
        <p:txBody>
          <a:bodyPr anchor="ctr">
            <a:normAutofit/>
          </a:bodyPr>
          <a:lstStyle/>
          <a:p>
            <a:pPr rtl="0">
              <a:spcAft>
                <a:spcPts val="600"/>
              </a:spcAft>
            </a:pPr>
            <a:fld id="{B34586AC-0217-4567-B29B-23EE9A9222A5}" type="datetime1">
              <a:rPr lang="pt-BR" smtClean="0"/>
              <a:pPr rtl="0">
                <a:spcAft>
                  <a:spcPts val="600"/>
                </a:spcAft>
              </a:pPr>
              <a:t>09/11/2022</a:t>
            </a:fld>
            <a:endParaRPr lang="en-US" dirty="0"/>
          </a:p>
        </p:txBody>
      </p:sp>
      <p:sp>
        <p:nvSpPr>
          <p:cNvPr id="5" name="Triângulo isósceles 4">
            <a:extLst>
              <a:ext uri="{FF2B5EF4-FFF2-40B4-BE49-F238E27FC236}">
                <a16:creationId xmlns:a16="http://schemas.microsoft.com/office/drawing/2014/main" id="{999F115E-6547-43F9-A0B8-9F074268E81D}"/>
              </a:ext>
            </a:extLst>
          </p:cNvPr>
          <p:cNvSpPr/>
          <p:nvPr/>
        </p:nvSpPr>
        <p:spPr>
          <a:xfrm rot="5400000">
            <a:off x="2902980" y="3920205"/>
            <a:ext cx="862010"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tângulo 5">
            <a:extLst>
              <a:ext uri="{FF2B5EF4-FFF2-40B4-BE49-F238E27FC236}">
                <a16:creationId xmlns:a16="http://schemas.microsoft.com/office/drawing/2014/main" id="{4E192521-D4E4-44D8-BED0-E7CF4371C3FF}"/>
              </a:ext>
            </a:extLst>
          </p:cNvPr>
          <p:cNvSpPr/>
          <p:nvPr/>
        </p:nvSpPr>
        <p:spPr>
          <a:xfrm>
            <a:off x="3548544" y="3487976"/>
            <a:ext cx="2059845" cy="972658"/>
          </a:xfrm>
          <a:prstGeom prst="rect">
            <a:avLst/>
          </a:prstGeom>
          <a:solidFill>
            <a:srgbClr val="A4D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rgbClr val="1482AC"/>
                </a:solidFill>
              </a:rPr>
              <a:t>Garantias de </a:t>
            </a:r>
            <a:r>
              <a:rPr lang="pt-BR" sz="1600" dirty="0" err="1">
                <a:solidFill>
                  <a:srgbClr val="1482AC"/>
                </a:solidFill>
              </a:rPr>
              <a:t>corretude</a:t>
            </a:r>
            <a:r>
              <a:rPr lang="pt-BR" sz="1600" dirty="0">
                <a:solidFill>
                  <a:srgbClr val="1482AC"/>
                </a:solidFill>
              </a:rPr>
              <a:t> na execução</a:t>
            </a:r>
          </a:p>
        </p:txBody>
      </p:sp>
    </p:spTree>
    <p:extLst>
      <p:ext uri="{BB962C8B-B14F-4D97-AF65-F5344CB8AC3E}">
        <p14:creationId xmlns:p14="http://schemas.microsoft.com/office/powerpoint/2010/main" val="3523133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0AA1D6-A86E-4064-8710-0D1074C8EFA8}"/>
              </a:ext>
            </a:extLst>
          </p:cNvPr>
          <p:cNvSpPr>
            <a:spLocks noGrp="1"/>
          </p:cNvSpPr>
          <p:nvPr>
            <p:ph type="title"/>
          </p:nvPr>
        </p:nvSpPr>
        <p:spPr/>
        <p:txBody>
          <a:bodyPr/>
          <a:lstStyle/>
          <a:p>
            <a:r>
              <a:rPr lang="pt-BR" dirty="0"/>
              <a:t>Índice</a:t>
            </a:r>
          </a:p>
        </p:txBody>
      </p:sp>
      <p:sp>
        <p:nvSpPr>
          <p:cNvPr id="3" name="Espaço Reservado para Conteúdo 2">
            <a:extLst>
              <a:ext uri="{FF2B5EF4-FFF2-40B4-BE49-F238E27FC236}">
                <a16:creationId xmlns:a16="http://schemas.microsoft.com/office/drawing/2014/main" id="{16A0FB48-477F-4F9F-9486-27771B03635F}"/>
              </a:ext>
            </a:extLst>
          </p:cNvPr>
          <p:cNvSpPr>
            <a:spLocks noGrp="1"/>
          </p:cNvSpPr>
          <p:nvPr>
            <p:ph idx="1"/>
          </p:nvPr>
        </p:nvSpPr>
        <p:spPr>
          <a:xfrm>
            <a:off x="4900928" y="635000"/>
            <a:ext cx="6650991" cy="5821916"/>
          </a:xfrm>
        </p:spPr>
        <p:txBody>
          <a:bodyPr/>
          <a:lstStyle/>
          <a:p>
            <a:r>
              <a:rPr lang="en-US" dirty="0"/>
              <a:t>Introduction</a:t>
            </a:r>
          </a:p>
          <a:p>
            <a:r>
              <a:rPr lang="en-US" dirty="0"/>
              <a:t>Background</a:t>
            </a:r>
          </a:p>
          <a:p>
            <a:pPr lvl="1"/>
            <a:r>
              <a:rPr lang="en-US" dirty="0"/>
              <a:t>Cyber-Physical Systems</a:t>
            </a:r>
          </a:p>
          <a:p>
            <a:pPr lvl="1"/>
            <a:r>
              <a:rPr lang="en-US" dirty="0"/>
              <a:t>System Verification</a:t>
            </a:r>
          </a:p>
          <a:p>
            <a:pPr lvl="1"/>
            <a:r>
              <a:rPr lang="en-US" dirty="0"/>
              <a:t>Biological Immune System</a:t>
            </a:r>
          </a:p>
          <a:p>
            <a:pPr lvl="1"/>
            <a:r>
              <a:rPr lang="en-US" dirty="0"/>
              <a:t>Negative Selection Algorithm</a:t>
            </a:r>
          </a:p>
          <a:p>
            <a:r>
              <a:rPr lang="en-US" dirty="0"/>
              <a:t>Methodology</a:t>
            </a:r>
          </a:p>
          <a:p>
            <a:pPr lvl="1"/>
            <a:r>
              <a:rPr lang="en-US" dirty="0"/>
              <a:t>Innate Immunity through Assurances</a:t>
            </a:r>
          </a:p>
          <a:p>
            <a:pPr lvl="1"/>
            <a:r>
              <a:rPr lang="en-US" dirty="0"/>
              <a:t>Adaptive Immunity through learning</a:t>
            </a:r>
          </a:p>
          <a:p>
            <a:r>
              <a:rPr lang="en-US" dirty="0"/>
              <a:t>Related Work</a:t>
            </a:r>
          </a:p>
          <a:p>
            <a:r>
              <a:rPr lang="en-US" dirty="0"/>
              <a:t>Schedule</a:t>
            </a:r>
          </a:p>
        </p:txBody>
      </p:sp>
      <p:sp>
        <p:nvSpPr>
          <p:cNvPr id="4" name="Espaço Reservado para Texto 3">
            <a:extLst>
              <a:ext uri="{FF2B5EF4-FFF2-40B4-BE49-F238E27FC236}">
                <a16:creationId xmlns:a16="http://schemas.microsoft.com/office/drawing/2014/main" id="{D95C47F2-007A-4524-A053-A58A1E79F3DE}"/>
              </a:ext>
            </a:extLst>
          </p:cNvPr>
          <p:cNvSpPr>
            <a:spLocks noGrp="1"/>
          </p:cNvSpPr>
          <p:nvPr>
            <p:ph type="body" sz="half" idx="2"/>
          </p:nvPr>
        </p:nvSpPr>
        <p:spPr/>
        <p:txBody>
          <a:bodyPr/>
          <a:lstStyle/>
          <a:p>
            <a:endParaRPr lang="pt-BR"/>
          </a:p>
        </p:txBody>
      </p:sp>
      <p:sp>
        <p:nvSpPr>
          <p:cNvPr id="5" name="Espaço Reservado para Data 4">
            <a:extLst>
              <a:ext uri="{FF2B5EF4-FFF2-40B4-BE49-F238E27FC236}">
                <a16:creationId xmlns:a16="http://schemas.microsoft.com/office/drawing/2014/main" id="{69741A30-4F46-4071-BA62-76DC33181641}"/>
              </a:ext>
            </a:extLst>
          </p:cNvPr>
          <p:cNvSpPr>
            <a:spLocks noGrp="1"/>
          </p:cNvSpPr>
          <p:nvPr>
            <p:ph type="dt" sz="half" idx="10"/>
          </p:nvPr>
        </p:nvSpPr>
        <p:spPr/>
        <p:txBody>
          <a:bodyPr/>
          <a:lstStyle/>
          <a:p>
            <a:pPr rtl="0"/>
            <a:fld id="{F26C5998-667C-4083-8EAC-8B78C6E30EC5}" type="datetime1">
              <a:rPr lang="pt-BR" smtClean="0"/>
              <a:t>09/11/2022</a:t>
            </a:fld>
            <a:endParaRPr lang="en-US" dirty="0"/>
          </a:p>
        </p:txBody>
      </p:sp>
    </p:spTree>
    <p:extLst>
      <p:ext uri="{BB962C8B-B14F-4D97-AF65-F5344CB8AC3E}">
        <p14:creationId xmlns:p14="http://schemas.microsoft.com/office/powerpoint/2010/main" val="1750961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10">
            <a:extLst>
              <a:ext uri="{FF2B5EF4-FFF2-40B4-BE49-F238E27FC236}">
                <a16:creationId xmlns:a16="http://schemas.microsoft.com/office/drawing/2014/main" id="{999D92A0-DAF4-4198-9F07-4037A4C7AA1F}"/>
              </a:ext>
            </a:extLst>
          </p:cNvPr>
          <p:cNvSpPr/>
          <p:nvPr/>
        </p:nvSpPr>
        <p:spPr>
          <a:xfrm>
            <a:off x="770042" y="3487976"/>
            <a:ext cx="2266774" cy="972658"/>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Metodologia de desenho de software</a:t>
            </a:r>
          </a:p>
        </p:txBody>
      </p:sp>
      <p:sp>
        <p:nvSpPr>
          <p:cNvPr id="14" name="Título 1">
            <a:extLst>
              <a:ext uri="{FF2B5EF4-FFF2-40B4-BE49-F238E27FC236}">
                <a16:creationId xmlns:a16="http://schemas.microsoft.com/office/drawing/2014/main" id="{7781B875-D942-4069-A367-5D3B7FE8BC5D}"/>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Objetivo</a:t>
            </a:r>
            <a:endParaRPr lang="en-US" dirty="0"/>
          </a:p>
        </p:txBody>
      </p:sp>
      <p:sp>
        <p:nvSpPr>
          <p:cNvPr id="13" name="Espaço Reservado para Data 4">
            <a:extLst>
              <a:ext uri="{FF2B5EF4-FFF2-40B4-BE49-F238E27FC236}">
                <a16:creationId xmlns:a16="http://schemas.microsoft.com/office/drawing/2014/main" id="{E81C0F38-07FD-4425-9351-F1251D3D497B}"/>
              </a:ext>
            </a:extLst>
          </p:cNvPr>
          <p:cNvSpPr>
            <a:spLocks noGrp="1"/>
          </p:cNvSpPr>
          <p:nvPr>
            <p:ph type="dt" sz="half" idx="10"/>
          </p:nvPr>
        </p:nvSpPr>
        <p:spPr>
          <a:xfrm>
            <a:off x="7605951" y="6423914"/>
            <a:ext cx="2844799" cy="365125"/>
          </a:xfrm>
        </p:spPr>
        <p:txBody>
          <a:bodyPr anchor="ctr">
            <a:normAutofit/>
          </a:bodyPr>
          <a:lstStyle/>
          <a:p>
            <a:pPr rtl="0">
              <a:spcAft>
                <a:spcPts val="600"/>
              </a:spcAft>
            </a:pPr>
            <a:fld id="{B34586AC-0217-4567-B29B-23EE9A9222A5}" type="datetime1">
              <a:rPr lang="pt-BR" smtClean="0"/>
              <a:pPr rtl="0">
                <a:spcAft>
                  <a:spcPts val="600"/>
                </a:spcAft>
              </a:pPr>
              <a:t>09/11/2022</a:t>
            </a:fld>
            <a:endParaRPr lang="en-US" dirty="0"/>
          </a:p>
        </p:txBody>
      </p:sp>
      <p:sp>
        <p:nvSpPr>
          <p:cNvPr id="5" name="Triângulo isósceles 4">
            <a:extLst>
              <a:ext uri="{FF2B5EF4-FFF2-40B4-BE49-F238E27FC236}">
                <a16:creationId xmlns:a16="http://schemas.microsoft.com/office/drawing/2014/main" id="{999F115E-6547-43F9-A0B8-9F074268E81D}"/>
              </a:ext>
            </a:extLst>
          </p:cNvPr>
          <p:cNvSpPr/>
          <p:nvPr/>
        </p:nvSpPr>
        <p:spPr>
          <a:xfrm rot="5400000">
            <a:off x="2902980" y="3920205"/>
            <a:ext cx="862010"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tângulo 5">
            <a:extLst>
              <a:ext uri="{FF2B5EF4-FFF2-40B4-BE49-F238E27FC236}">
                <a16:creationId xmlns:a16="http://schemas.microsoft.com/office/drawing/2014/main" id="{4E192521-D4E4-44D8-BED0-E7CF4371C3FF}"/>
              </a:ext>
            </a:extLst>
          </p:cNvPr>
          <p:cNvSpPr/>
          <p:nvPr/>
        </p:nvSpPr>
        <p:spPr>
          <a:xfrm>
            <a:off x="3548544" y="3487976"/>
            <a:ext cx="2059845" cy="972658"/>
          </a:xfrm>
          <a:prstGeom prst="rect">
            <a:avLst/>
          </a:prstGeom>
          <a:solidFill>
            <a:srgbClr val="A4D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rgbClr val="1482AC"/>
                </a:solidFill>
              </a:rPr>
              <a:t>Garantias de </a:t>
            </a:r>
            <a:r>
              <a:rPr lang="pt-BR" sz="1600" dirty="0" err="1">
                <a:solidFill>
                  <a:srgbClr val="1482AC"/>
                </a:solidFill>
              </a:rPr>
              <a:t>corretude</a:t>
            </a:r>
            <a:r>
              <a:rPr lang="pt-BR" sz="1600" dirty="0">
                <a:solidFill>
                  <a:srgbClr val="1482AC"/>
                </a:solidFill>
              </a:rPr>
              <a:t> na execução</a:t>
            </a:r>
          </a:p>
        </p:txBody>
      </p:sp>
      <p:sp>
        <p:nvSpPr>
          <p:cNvPr id="7" name="Retângulo 6">
            <a:extLst>
              <a:ext uri="{FF2B5EF4-FFF2-40B4-BE49-F238E27FC236}">
                <a16:creationId xmlns:a16="http://schemas.microsoft.com/office/drawing/2014/main" id="{0C0FD435-EBF1-43A6-8031-FA257C72DE75}"/>
              </a:ext>
            </a:extLst>
          </p:cNvPr>
          <p:cNvSpPr/>
          <p:nvPr/>
        </p:nvSpPr>
        <p:spPr>
          <a:xfrm>
            <a:off x="6425468" y="2864505"/>
            <a:ext cx="2147580" cy="783828"/>
          </a:xfrm>
          <a:prstGeom prst="rect">
            <a:avLst/>
          </a:prstGeom>
          <a:noFill/>
          <a:ln w="9525">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rgbClr val="465359"/>
                </a:solidFill>
              </a:rPr>
              <a:t>Técnicas de Aprendizagem</a:t>
            </a:r>
          </a:p>
        </p:txBody>
      </p:sp>
      <p:sp>
        <p:nvSpPr>
          <p:cNvPr id="9" name="Chave Esquerda 8">
            <a:extLst>
              <a:ext uri="{FF2B5EF4-FFF2-40B4-BE49-F238E27FC236}">
                <a16:creationId xmlns:a16="http://schemas.microsoft.com/office/drawing/2014/main" id="{A81AC159-7302-4FC9-A94C-B1279544B1A8}"/>
              </a:ext>
            </a:extLst>
          </p:cNvPr>
          <p:cNvSpPr/>
          <p:nvPr/>
        </p:nvSpPr>
        <p:spPr>
          <a:xfrm>
            <a:off x="5754447" y="2826434"/>
            <a:ext cx="300038" cy="226218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626458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10">
            <a:extLst>
              <a:ext uri="{FF2B5EF4-FFF2-40B4-BE49-F238E27FC236}">
                <a16:creationId xmlns:a16="http://schemas.microsoft.com/office/drawing/2014/main" id="{999D92A0-DAF4-4198-9F07-4037A4C7AA1F}"/>
              </a:ext>
            </a:extLst>
          </p:cNvPr>
          <p:cNvSpPr/>
          <p:nvPr/>
        </p:nvSpPr>
        <p:spPr>
          <a:xfrm>
            <a:off x="770042" y="3487976"/>
            <a:ext cx="2266774" cy="972658"/>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Metodologia de desenho de software</a:t>
            </a:r>
          </a:p>
        </p:txBody>
      </p:sp>
      <p:sp>
        <p:nvSpPr>
          <p:cNvPr id="14" name="Título 1">
            <a:extLst>
              <a:ext uri="{FF2B5EF4-FFF2-40B4-BE49-F238E27FC236}">
                <a16:creationId xmlns:a16="http://schemas.microsoft.com/office/drawing/2014/main" id="{7781B875-D942-4069-A367-5D3B7FE8BC5D}"/>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Objetivo</a:t>
            </a:r>
            <a:endParaRPr lang="en-US" dirty="0"/>
          </a:p>
        </p:txBody>
      </p:sp>
      <p:sp>
        <p:nvSpPr>
          <p:cNvPr id="13" name="Espaço Reservado para Data 4">
            <a:extLst>
              <a:ext uri="{FF2B5EF4-FFF2-40B4-BE49-F238E27FC236}">
                <a16:creationId xmlns:a16="http://schemas.microsoft.com/office/drawing/2014/main" id="{E81C0F38-07FD-4425-9351-F1251D3D497B}"/>
              </a:ext>
            </a:extLst>
          </p:cNvPr>
          <p:cNvSpPr>
            <a:spLocks noGrp="1"/>
          </p:cNvSpPr>
          <p:nvPr>
            <p:ph type="dt" sz="half" idx="10"/>
          </p:nvPr>
        </p:nvSpPr>
        <p:spPr>
          <a:xfrm>
            <a:off x="7605951" y="6423914"/>
            <a:ext cx="2844799" cy="365125"/>
          </a:xfrm>
        </p:spPr>
        <p:txBody>
          <a:bodyPr anchor="ctr">
            <a:normAutofit/>
          </a:bodyPr>
          <a:lstStyle/>
          <a:p>
            <a:pPr rtl="0">
              <a:spcAft>
                <a:spcPts val="600"/>
              </a:spcAft>
            </a:pPr>
            <a:fld id="{B34586AC-0217-4567-B29B-23EE9A9222A5}" type="datetime1">
              <a:rPr lang="pt-BR" smtClean="0"/>
              <a:pPr rtl="0">
                <a:spcAft>
                  <a:spcPts val="600"/>
                </a:spcAft>
              </a:pPr>
              <a:t>09/11/2022</a:t>
            </a:fld>
            <a:endParaRPr lang="en-US" dirty="0"/>
          </a:p>
        </p:txBody>
      </p:sp>
      <p:sp>
        <p:nvSpPr>
          <p:cNvPr id="5" name="Triângulo isósceles 4">
            <a:extLst>
              <a:ext uri="{FF2B5EF4-FFF2-40B4-BE49-F238E27FC236}">
                <a16:creationId xmlns:a16="http://schemas.microsoft.com/office/drawing/2014/main" id="{999F115E-6547-43F9-A0B8-9F074268E81D}"/>
              </a:ext>
            </a:extLst>
          </p:cNvPr>
          <p:cNvSpPr/>
          <p:nvPr/>
        </p:nvSpPr>
        <p:spPr>
          <a:xfrm rot="5400000">
            <a:off x="2902980" y="3920205"/>
            <a:ext cx="862010"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tângulo 5">
            <a:extLst>
              <a:ext uri="{FF2B5EF4-FFF2-40B4-BE49-F238E27FC236}">
                <a16:creationId xmlns:a16="http://schemas.microsoft.com/office/drawing/2014/main" id="{4E192521-D4E4-44D8-BED0-E7CF4371C3FF}"/>
              </a:ext>
            </a:extLst>
          </p:cNvPr>
          <p:cNvSpPr/>
          <p:nvPr/>
        </p:nvSpPr>
        <p:spPr>
          <a:xfrm>
            <a:off x="3548544" y="3487976"/>
            <a:ext cx="2059845" cy="972658"/>
          </a:xfrm>
          <a:prstGeom prst="rect">
            <a:avLst/>
          </a:prstGeom>
          <a:solidFill>
            <a:srgbClr val="A4D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rgbClr val="1482AC"/>
                </a:solidFill>
              </a:rPr>
              <a:t>Garantias de </a:t>
            </a:r>
            <a:r>
              <a:rPr lang="pt-BR" sz="1600" dirty="0" err="1">
                <a:solidFill>
                  <a:srgbClr val="1482AC"/>
                </a:solidFill>
              </a:rPr>
              <a:t>corretude</a:t>
            </a:r>
            <a:r>
              <a:rPr lang="pt-BR" sz="1600" dirty="0">
                <a:solidFill>
                  <a:srgbClr val="1482AC"/>
                </a:solidFill>
              </a:rPr>
              <a:t> na execução</a:t>
            </a:r>
          </a:p>
        </p:txBody>
      </p:sp>
      <p:sp>
        <p:nvSpPr>
          <p:cNvPr id="7" name="Retângulo 6">
            <a:extLst>
              <a:ext uri="{FF2B5EF4-FFF2-40B4-BE49-F238E27FC236}">
                <a16:creationId xmlns:a16="http://schemas.microsoft.com/office/drawing/2014/main" id="{0C0FD435-EBF1-43A6-8031-FA257C72DE75}"/>
              </a:ext>
            </a:extLst>
          </p:cNvPr>
          <p:cNvSpPr/>
          <p:nvPr/>
        </p:nvSpPr>
        <p:spPr>
          <a:xfrm>
            <a:off x="6425468" y="2864505"/>
            <a:ext cx="2147580" cy="783828"/>
          </a:xfrm>
          <a:prstGeom prst="rect">
            <a:avLst/>
          </a:prstGeom>
          <a:noFill/>
          <a:ln w="9525">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rgbClr val="465359"/>
                </a:solidFill>
              </a:rPr>
              <a:t>Técnicas de Aprendizagem</a:t>
            </a:r>
          </a:p>
        </p:txBody>
      </p:sp>
      <p:sp>
        <p:nvSpPr>
          <p:cNvPr id="9" name="Chave Esquerda 8">
            <a:extLst>
              <a:ext uri="{FF2B5EF4-FFF2-40B4-BE49-F238E27FC236}">
                <a16:creationId xmlns:a16="http://schemas.microsoft.com/office/drawing/2014/main" id="{A81AC159-7302-4FC9-A94C-B1279544B1A8}"/>
              </a:ext>
            </a:extLst>
          </p:cNvPr>
          <p:cNvSpPr/>
          <p:nvPr/>
        </p:nvSpPr>
        <p:spPr>
          <a:xfrm>
            <a:off x="5754447" y="2826434"/>
            <a:ext cx="300038" cy="226218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riângulo isósceles 14">
            <a:extLst>
              <a:ext uri="{FF2B5EF4-FFF2-40B4-BE49-F238E27FC236}">
                <a16:creationId xmlns:a16="http://schemas.microsoft.com/office/drawing/2014/main" id="{0A37B4EA-89FC-4374-A80A-74C538858113}"/>
              </a:ext>
            </a:extLst>
          </p:cNvPr>
          <p:cNvSpPr/>
          <p:nvPr/>
        </p:nvSpPr>
        <p:spPr>
          <a:xfrm rot="5400000">
            <a:off x="8459695" y="3221803"/>
            <a:ext cx="704850"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tângulo 15">
            <a:extLst>
              <a:ext uri="{FF2B5EF4-FFF2-40B4-BE49-F238E27FC236}">
                <a16:creationId xmlns:a16="http://schemas.microsoft.com/office/drawing/2014/main" id="{77B2DE0F-6AED-42B0-90E4-919DBFB0FDF1}"/>
              </a:ext>
            </a:extLst>
          </p:cNvPr>
          <p:cNvSpPr/>
          <p:nvPr/>
        </p:nvSpPr>
        <p:spPr>
          <a:xfrm>
            <a:off x="9028350" y="2870805"/>
            <a:ext cx="2054281" cy="791228"/>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a:solidFill>
                  <a:schemeClr val="bg1"/>
                </a:solidFill>
              </a:rPr>
              <a:t>Refinamento de Contextos de exeução</a:t>
            </a:r>
          </a:p>
        </p:txBody>
      </p:sp>
    </p:spTree>
    <p:extLst>
      <p:ext uri="{BB962C8B-B14F-4D97-AF65-F5344CB8AC3E}">
        <p14:creationId xmlns:p14="http://schemas.microsoft.com/office/powerpoint/2010/main" val="19664507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10">
            <a:extLst>
              <a:ext uri="{FF2B5EF4-FFF2-40B4-BE49-F238E27FC236}">
                <a16:creationId xmlns:a16="http://schemas.microsoft.com/office/drawing/2014/main" id="{999D92A0-DAF4-4198-9F07-4037A4C7AA1F}"/>
              </a:ext>
            </a:extLst>
          </p:cNvPr>
          <p:cNvSpPr/>
          <p:nvPr/>
        </p:nvSpPr>
        <p:spPr>
          <a:xfrm>
            <a:off x="770042" y="3487976"/>
            <a:ext cx="2266774" cy="972658"/>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Metodologia de desenho de software</a:t>
            </a:r>
          </a:p>
        </p:txBody>
      </p:sp>
      <p:sp>
        <p:nvSpPr>
          <p:cNvPr id="14" name="Título 1">
            <a:extLst>
              <a:ext uri="{FF2B5EF4-FFF2-40B4-BE49-F238E27FC236}">
                <a16:creationId xmlns:a16="http://schemas.microsoft.com/office/drawing/2014/main" id="{7781B875-D942-4069-A367-5D3B7FE8BC5D}"/>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Objetivo</a:t>
            </a:r>
            <a:endParaRPr lang="en-US" dirty="0"/>
          </a:p>
        </p:txBody>
      </p:sp>
      <p:sp>
        <p:nvSpPr>
          <p:cNvPr id="13" name="Espaço Reservado para Data 4">
            <a:extLst>
              <a:ext uri="{FF2B5EF4-FFF2-40B4-BE49-F238E27FC236}">
                <a16:creationId xmlns:a16="http://schemas.microsoft.com/office/drawing/2014/main" id="{E81C0F38-07FD-4425-9351-F1251D3D497B}"/>
              </a:ext>
            </a:extLst>
          </p:cNvPr>
          <p:cNvSpPr>
            <a:spLocks noGrp="1"/>
          </p:cNvSpPr>
          <p:nvPr>
            <p:ph type="dt" sz="half" idx="10"/>
          </p:nvPr>
        </p:nvSpPr>
        <p:spPr>
          <a:xfrm>
            <a:off x="7605951" y="6423914"/>
            <a:ext cx="2844799" cy="365125"/>
          </a:xfrm>
        </p:spPr>
        <p:txBody>
          <a:bodyPr anchor="ctr">
            <a:normAutofit/>
          </a:bodyPr>
          <a:lstStyle/>
          <a:p>
            <a:pPr rtl="0">
              <a:spcAft>
                <a:spcPts val="600"/>
              </a:spcAft>
            </a:pPr>
            <a:fld id="{B34586AC-0217-4567-B29B-23EE9A9222A5}" type="datetime1">
              <a:rPr lang="pt-BR" smtClean="0"/>
              <a:pPr rtl="0">
                <a:spcAft>
                  <a:spcPts val="600"/>
                </a:spcAft>
              </a:pPr>
              <a:t>09/11/2022</a:t>
            </a:fld>
            <a:endParaRPr lang="en-US" dirty="0"/>
          </a:p>
        </p:txBody>
      </p:sp>
      <p:sp>
        <p:nvSpPr>
          <p:cNvPr id="5" name="Triângulo isósceles 4">
            <a:extLst>
              <a:ext uri="{FF2B5EF4-FFF2-40B4-BE49-F238E27FC236}">
                <a16:creationId xmlns:a16="http://schemas.microsoft.com/office/drawing/2014/main" id="{999F115E-6547-43F9-A0B8-9F074268E81D}"/>
              </a:ext>
            </a:extLst>
          </p:cNvPr>
          <p:cNvSpPr/>
          <p:nvPr/>
        </p:nvSpPr>
        <p:spPr>
          <a:xfrm rot="5400000">
            <a:off x="2902980" y="3920205"/>
            <a:ext cx="862010"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tângulo 5">
            <a:extLst>
              <a:ext uri="{FF2B5EF4-FFF2-40B4-BE49-F238E27FC236}">
                <a16:creationId xmlns:a16="http://schemas.microsoft.com/office/drawing/2014/main" id="{4E192521-D4E4-44D8-BED0-E7CF4371C3FF}"/>
              </a:ext>
            </a:extLst>
          </p:cNvPr>
          <p:cNvSpPr/>
          <p:nvPr/>
        </p:nvSpPr>
        <p:spPr>
          <a:xfrm>
            <a:off x="3548544" y="3487976"/>
            <a:ext cx="2059845" cy="972658"/>
          </a:xfrm>
          <a:prstGeom prst="rect">
            <a:avLst/>
          </a:prstGeom>
          <a:solidFill>
            <a:srgbClr val="A4D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rgbClr val="1482AC"/>
                </a:solidFill>
              </a:rPr>
              <a:t>Garantias de </a:t>
            </a:r>
            <a:r>
              <a:rPr lang="pt-BR" sz="1600" dirty="0" err="1">
                <a:solidFill>
                  <a:srgbClr val="1482AC"/>
                </a:solidFill>
              </a:rPr>
              <a:t>corretude</a:t>
            </a:r>
            <a:r>
              <a:rPr lang="pt-BR" sz="1600" dirty="0">
                <a:solidFill>
                  <a:srgbClr val="1482AC"/>
                </a:solidFill>
              </a:rPr>
              <a:t> na execução</a:t>
            </a:r>
          </a:p>
        </p:txBody>
      </p:sp>
      <p:sp>
        <p:nvSpPr>
          <p:cNvPr id="7" name="Retângulo 6">
            <a:extLst>
              <a:ext uri="{FF2B5EF4-FFF2-40B4-BE49-F238E27FC236}">
                <a16:creationId xmlns:a16="http://schemas.microsoft.com/office/drawing/2014/main" id="{0C0FD435-EBF1-43A6-8031-FA257C72DE75}"/>
              </a:ext>
            </a:extLst>
          </p:cNvPr>
          <p:cNvSpPr/>
          <p:nvPr/>
        </p:nvSpPr>
        <p:spPr>
          <a:xfrm>
            <a:off x="6425468" y="2864505"/>
            <a:ext cx="2147580" cy="783828"/>
          </a:xfrm>
          <a:prstGeom prst="rect">
            <a:avLst/>
          </a:prstGeom>
          <a:noFill/>
          <a:ln w="9525">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rgbClr val="465359"/>
                </a:solidFill>
              </a:rPr>
              <a:t>Técnicas de Aprendizagem</a:t>
            </a:r>
          </a:p>
        </p:txBody>
      </p:sp>
      <p:sp>
        <p:nvSpPr>
          <p:cNvPr id="8" name="Retângulo 7">
            <a:extLst>
              <a:ext uri="{FF2B5EF4-FFF2-40B4-BE49-F238E27FC236}">
                <a16:creationId xmlns:a16="http://schemas.microsoft.com/office/drawing/2014/main" id="{9FD4718C-A562-48E5-839A-30021B24D013}"/>
              </a:ext>
            </a:extLst>
          </p:cNvPr>
          <p:cNvSpPr/>
          <p:nvPr/>
        </p:nvSpPr>
        <p:spPr>
          <a:xfrm>
            <a:off x="6425468" y="4304793"/>
            <a:ext cx="2147580" cy="783828"/>
          </a:xfrm>
          <a:prstGeom prst="rect">
            <a:avLst/>
          </a:prstGeom>
          <a:noFill/>
          <a:ln w="9525">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rgbClr val="465359"/>
                </a:solidFill>
              </a:rPr>
              <a:t>Técnicas de Monitoramento e Verificação</a:t>
            </a:r>
          </a:p>
        </p:txBody>
      </p:sp>
      <p:sp>
        <p:nvSpPr>
          <p:cNvPr id="9" name="Chave Esquerda 8">
            <a:extLst>
              <a:ext uri="{FF2B5EF4-FFF2-40B4-BE49-F238E27FC236}">
                <a16:creationId xmlns:a16="http://schemas.microsoft.com/office/drawing/2014/main" id="{A81AC159-7302-4FC9-A94C-B1279544B1A8}"/>
              </a:ext>
            </a:extLst>
          </p:cNvPr>
          <p:cNvSpPr/>
          <p:nvPr/>
        </p:nvSpPr>
        <p:spPr>
          <a:xfrm>
            <a:off x="5754447" y="2826434"/>
            <a:ext cx="300038" cy="226218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Cruz 9">
            <a:extLst>
              <a:ext uri="{FF2B5EF4-FFF2-40B4-BE49-F238E27FC236}">
                <a16:creationId xmlns:a16="http://schemas.microsoft.com/office/drawing/2014/main" id="{B43216AA-F633-4847-9DBD-755ECAC8A992}"/>
              </a:ext>
            </a:extLst>
          </p:cNvPr>
          <p:cNvSpPr/>
          <p:nvPr/>
        </p:nvSpPr>
        <p:spPr>
          <a:xfrm>
            <a:off x="7499258" y="3782880"/>
            <a:ext cx="331117" cy="332541"/>
          </a:xfrm>
          <a:prstGeom prst="plus">
            <a:avLst>
              <a:gd name="adj" fmla="val 39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riângulo isósceles 14">
            <a:extLst>
              <a:ext uri="{FF2B5EF4-FFF2-40B4-BE49-F238E27FC236}">
                <a16:creationId xmlns:a16="http://schemas.microsoft.com/office/drawing/2014/main" id="{0A37B4EA-89FC-4374-A80A-74C538858113}"/>
              </a:ext>
            </a:extLst>
          </p:cNvPr>
          <p:cNvSpPr/>
          <p:nvPr/>
        </p:nvSpPr>
        <p:spPr>
          <a:xfrm rot="5400000">
            <a:off x="8459695" y="3221803"/>
            <a:ext cx="704850"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tângulo 15">
            <a:extLst>
              <a:ext uri="{FF2B5EF4-FFF2-40B4-BE49-F238E27FC236}">
                <a16:creationId xmlns:a16="http://schemas.microsoft.com/office/drawing/2014/main" id="{77B2DE0F-6AED-42B0-90E4-919DBFB0FDF1}"/>
              </a:ext>
            </a:extLst>
          </p:cNvPr>
          <p:cNvSpPr/>
          <p:nvPr/>
        </p:nvSpPr>
        <p:spPr>
          <a:xfrm>
            <a:off x="9028350" y="2870805"/>
            <a:ext cx="2054281" cy="791228"/>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a:solidFill>
                  <a:schemeClr val="bg1"/>
                </a:solidFill>
              </a:rPr>
              <a:t>Refinamento de Contextos de exeução</a:t>
            </a:r>
          </a:p>
        </p:txBody>
      </p:sp>
    </p:spTree>
    <p:extLst>
      <p:ext uri="{BB962C8B-B14F-4D97-AF65-F5344CB8AC3E}">
        <p14:creationId xmlns:p14="http://schemas.microsoft.com/office/powerpoint/2010/main" val="1549861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10">
            <a:extLst>
              <a:ext uri="{FF2B5EF4-FFF2-40B4-BE49-F238E27FC236}">
                <a16:creationId xmlns:a16="http://schemas.microsoft.com/office/drawing/2014/main" id="{999D92A0-DAF4-4198-9F07-4037A4C7AA1F}"/>
              </a:ext>
            </a:extLst>
          </p:cNvPr>
          <p:cNvSpPr/>
          <p:nvPr/>
        </p:nvSpPr>
        <p:spPr>
          <a:xfrm>
            <a:off x="770042" y="3487976"/>
            <a:ext cx="2266774" cy="972658"/>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Metodologia de desenho de software</a:t>
            </a:r>
          </a:p>
        </p:txBody>
      </p:sp>
      <p:sp>
        <p:nvSpPr>
          <p:cNvPr id="14" name="Título 1">
            <a:extLst>
              <a:ext uri="{FF2B5EF4-FFF2-40B4-BE49-F238E27FC236}">
                <a16:creationId xmlns:a16="http://schemas.microsoft.com/office/drawing/2014/main" id="{7781B875-D942-4069-A367-5D3B7FE8BC5D}"/>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Objetivo</a:t>
            </a:r>
            <a:endParaRPr lang="en-US" dirty="0"/>
          </a:p>
        </p:txBody>
      </p:sp>
      <p:sp>
        <p:nvSpPr>
          <p:cNvPr id="13" name="Espaço Reservado para Data 4">
            <a:extLst>
              <a:ext uri="{FF2B5EF4-FFF2-40B4-BE49-F238E27FC236}">
                <a16:creationId xmlns:a16="http://schemas.microsoft.com/office/drawing/2014/main" id="{E81C0F38-07FD-4425-9351-F1251D3D497B}"/>
              </a:ext>
            </a:extLst>
          </p:cNvPr>
          <p:cNvSpPr>
            <a:spLocks noGrp="1"/>
          </p:cNvSpPr>
          <p:nvPr>
            <p:ph type="dt" sz="half" idx="10"/>
          </p:nvPr>
        </p:nvSpPr>
        <p:spPr>
          <a:xfrm>
            <a:off x="7605951" y="6423914"/>
            <a:ext cx="2844799" cy="365125"/>
          </a:xfrm>
        </p:spPr>
        <p:txBody>
          <a:bodyPr anchor="ctr">
            <a:normAutofit/>
          </a:bodyPr>
          <a:lstStyle/>
          <a:p>
            <a:pPr rtl="0">
              <a:spcAft>
                <a:spcPts val="600"/>
              </a:spcAft>
            </a:pPr>
            <a:fld id="{B34586AC-0217-4567-B29B-23EE9A9222A5}" type="datetime1">
              <a:rPr lang="pt-BR" smtClean="0"/>
              <a:pPr rtl="0">
                <a:spcAft>
                  <a:spcPts val="600"/>
                </a:spcAft>
              </a:pPr>
              <a:t>09/11/2022</a:t>
            </a:fld>
            <a:endParaRPr lang="en-US" dirty="0"/>
          </a:p>
        </p:txBody>
      </p:sp>
      <p:sp>
        <p:nvSpPr>
          <p:cNvPr id="5" name="Triângulo isósceles 4">
            <a:extLst>
              <a:ext uri="{FF2B5EF4-FFF2-40B4-BE49-F238E27FC236}">
                <a16:creationId xmlns:a16="http://schemas.microsoft.com/office/drawing/2014/main" id="{999F115E-6547-43F9-A0B8-9F074268E81D}"/>
              </a:ext>
            </a:extLst>
          </p:cNvPr>
          <p:cNvSpPr/>
          <p:nvPr/>
        </p:nvSpPr>
        <p:spPr>
          <a:xfrm rot="5400000">
            <a:off x="2902980" y="3920205"/>
            <a:ext cx="862010"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tângulo 5">
            <a:extLst>
              <a:ext uri="{FF2B5EF4-FFF2-40B4-BE49-F238E27FC236}">
                <a16:creationId xmlns:a16="http://schemas.microsoft.com/office/drawing/2014/main" id="{4E192521-D4E4-44D8-BED0-E7CF4371C3FF}"/>
              </a:ext>
            </a:extLst>
          </p:cNvPr>
          <p:cNvSpPr/>
          <p:nvPr/>
        </p:nvSpPr>
        <p:spPr>
          <a:xfrm>
            <a:off x="3548544" y="3487976"/>
            <a:ext cx="2059845" cy="972658"/>
          </a:xfrm>
          <a:prstGeom prst="rect">
            <a:avLst/>
          </a:prstGeom>
          <a:solidFill>
            <a:srgbClr val="A4D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rgbClr val="1482AC"/>
                </a:solidFill>
              </a:rPr>
              <a:t>Garantias de </a:t>
            </a:r>
            <a:r>
              <a:rPr lang="pt-BR" sz="1600" dirty="0" err="1">
                <a:solidFill>
                  <a:srgbClr val="1482AC"/>
                </a:solidFill>
              </a:rPr>
              <a:t>corretude</a:t>
            </a:r>
            <a:r>
              <a:rPr lang="pt-BR" sz="1600" dirty="0">
                <a:solidFill>
                  <a:srgbClr val="1482AC"/>
                </a:solidFill>
              </a:rPr>
              <a:t> na execução</a:t>
            </a:r>
          </a:p>
        </p:txBody>
      </p:sp>
      <p:sp>
        <p:nvSpPr>
          <p:cNvPr id="7" name="Retângulo 6">
            <a:extLst>
              <a:ext uri="{FF2B5EF4-FFF2-40B4-BE49-F238E27FC236}">
                <a16:creationId xmlns:a16="http://schemas.microsoft.com/office/drawing/2014/main" id="{0C0FD435-EBF1-43A6-8031-FA257C72DE75}"/>
              </a:ext>
            </a:extLst>
          </p:cNvPr>
          <p:cNvSpPr/>
          <p:nvPr/>
        </p:nvSpPr>
        <p:spPr>
          <a:xfrm>
            <a:off x="6425468" y="2864505"/>
            <a:ext cx="2147580" cy="783828"/>
          </a:xfrm>
          <a:prstGeom prst="rect">
            <a:avLst/>
          </a:prstGeom>
          <a:noFill/>
          <a:ln w="9525">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rgbClr val="465359"/>
                </a:solidFill>
              </a:rPr>
              <a:t>Técnicas de Aprendizagem</a:t>
            </a:r>
          </a:p>
        </p:txBody>
      </p:sp>
      <p:sp>
        <p:nvSpPr>
          <p:cNvPr id="8" name="Retângulo 7">
            <a:extLst>
              <a:ext uri="{FF2B5EF4-FFF2-40B4-BE49-F238E27FC236}">
                <a16:creationId xmlns:a16="http://schemas.microsoft.com/office/drawing/2014/main" id="{9FD4718C-A562-48E5-839A-30021B24D013}"/>
              </a:ext>
            </a:extLst>
          </p:cNvPr>
          <p:cNvSpPr/>
          <p:nvPr/>
        </p:nvSpPr>
        <p:spPr>
          <a:xfrm>
            <a:off x="6425468" y="4304793"/>
            <a:ext cx="2147580" cy="783828"/>
          </a:xfrm>
          <a:prstGeom prst="rect">
            <a:avLst/>
          </a:prstGeom>
          <a:noFill/>
          <a:ln w="9525">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rgbClr val="465359"/>
                </a:solidFill>
              </a:rPr>
              <a:t>Técnicas de Monitoramento e Verificação</a:t>
            </a:r>
          </a:p>
        </p:txBody>
      </p:sp>
      <p:sp>
        <p:nvSpPr>
          <p:cNvPr id="9" name="Chave Esquerda 8">
            <a:extLst>
              <a:ext uri="{FF2B5EF4-FFF2-40B4-BE49-F238E27FC236}">
                <a16:creationId xmlns:a16="http://schemas.microsoft.com/office/drawing/2014/main" id="{A81AC159-7302-4FC9-A94C-B1279544B1A8}"/>
              </a:ext>
            </a:extLst>
          </p:cNvPr>
          <p:cNvSpPr/>
          <p:nvPr/>
        </p:nvSpPr>
        <p:spPr>
          <a:xfrm>
            <a:off x="5754447" y="2826434"/>
            <a:ext cx="300038" cy="226218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Cruz 9">
            <a:extLst>
              <a:ext uri="{FF2B5EF4-FFF2-40B4-BE49-F238E27FC236}">
                <a16:creationId xmlns:a16="http://schemas.microsoft.com/office/drawing/2014/main" id="{B43216AA-F633-4847-9DBD-755ECAC8A992}"/>
              </a:ext>
            </a:extLst>
          </p:cNvPr>
          <p:cNvSpPr/>
          <p:nvPr/>
        </p:nvSpPr>
        <p:spPr>
          <a:xfrm>
            <a:off x="7499258" y="3782880"/>
            <a:ext cx="331117" cy="332541"/>
          </a:xfrm>
          <a:prstGeom prst="plus">
            <a:avLst>
              <a:gd name="adj" fmla="val 39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iângulo isósceles 11">
            <a:extLst>
              <a:ext uri="{FF2B5EF4-FFF2-40B4-BE49-F238E27FC236}">
                <a16:creationId xmlns:a16="http://schemas.microsoft.com/office/drawing/2014/main" id="{E9FE69B1-AFB5-4D83-A52D-0C6DE7C052B0}"/>
              </a:ext>
            </a:extLst>
          </p:cNvPr>
          <p:cNvSpPr/>
          <p:nvPr/>
        </p:nvSpPr>
        <p:spPr>
          <a:xfrm rot="5400000">
            <a:off x="8459695" y="4637842"/>
            <a:ext cx="704850"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riângulo isósceles 14">
            <a:extLst>
              <a:ext uri="{FF2B5EF4-FFF2-40B4-BE49-F238E27FC236}">
                <a16:creationId xmlns:a16="http://schemas.microsoft.com/office/drawing/2014/main" id="{0A37B4EA-89FC-4374-A80A-74C538858113}"/>
              </a:ext>
            </a:extLst>
          </p:cNvPr>
          <p:cNvSpPr/>
          <p:nvPr/>
        </p:nvSpPr>
        <p:spPr>
          <a:xfrm rot="5400000">
            <a:off x="8459695" y="3221803"/>
            <a:ext cx="704850"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tângulo 15">
            <a:extLst>
              <a:ext uri="{FF2B5EF4-FFF2-40B4-BE49-F238E27FC236}">
                <a16:creationId xmlns:a16="http://schemas.microsoft.com/office/drawing/2014/main" id="{77B2DE0F-6AED-42B0-90E4-919DBFB0FDF1}"/>
              </a:ext>
            </a:extLst>
          </p:cNvPr>
          <p:cNvSpPr/>
          <p:nvPr/>
        </p:nvSpPr>
        <p:spPr>
          <a:xfrm>
            <a:off x="9028350" y="2870805"/>
            <a:ext cx="2054281" cy="791228"/>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a:solidFill>
                  <a:schemeClr val="bg1"/>
                </a:solidFill>
              </a:rPr>
              <a:t>Refinamento de Contextos de exeução</a:t>
            </a:r>
          </a:p>
        </p:txBody>
      </p:sp>
      <p:sp>
        <p:nvSpPr>
          <p:cNvPr id="17" name="Retângulo 16">
            <a:extLst>
              <a:ext uri="{FF2B5EF4-FFF2-40B4-BE49-F238E27FC236}">
                <a16:creationId xmlns:a16="http://schemas.microsoft.com/office/drawing/2014/main" id="{81DFD812-FC9B-48E6-B1C7-5FCEF326B9D3}"/>
              </a:ext>
            </a:extLst>
          </p:cNvPr>
          <p:cNvSpPr/>
          <p:nvPr/>
        </p:nvSpPr>
        <p:spPr>
          <a:xfrm>
            <a:off x="9028349" y="4304793"/>
            <a:ext cx="2054281" cy="791228"/>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a:solidFill>
                  <a:schemeClr val="bg1"/>
                </a:solidFill>
              </a:rPr>
              <a:t>Uso de técnicas de Runtime Verification</a:t>
            </a:r>
          </a:p>
        </p:txBody>
      </p:sp>
    </p:spTree>
    <p:extLst>
      <p:ext uri="{BB962C8B-B14F-4D97-AF65-F5344CB8AC3E}">
        <p14:creationId xmlns:p14="http://schemas.microsoft.com/office/powerpoint/2010/main" val="2702324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black and white digital heart beat monitor at 97 display">
            <a:extLst>
              <a:ext uri="{FF2B5EF4-FFF2-40B4-BE49-F238E27FC236}">
                <a16:creationId xmlns:a16="http://schemas.microsoft.com/office/drawing/2014/main" id="{2A005BF9-C83F-479E-B23B-8DA41B3CFA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97" r="9774" b="1"/>
          <a:stretch/>
        </p:blipFill>
        <p:spPr bwMode="auto">
          <a:xfrm>
            <a:off x="581193" y="2228003"/>
            <a:ext cx="5194767" cy="3633047"/>
          </a:xfrm>
          <a:prstGeom prst="rect">
            <a:avLst/>
          </a:prstGeom>
          <a:solidFill>
            <a:srgbClr val="FFFFFF"/>
          </a:solidFill>
        </p:spPr>
      </p:pic>
      <p:sp>
        <p:nvSpPr>
          <p:cNvPr id="5" name="Espaço Reservado para Data 4">
            <a:extLst>
              <a:ext uri="{FF2B5EF4-FFF2-40B4-BE49-F238E27FC236}">
                <a16:creationId xmlns:a16="http://schemas.microsoft.com/office/drawing/2014/main" id="{50CB6C11-C37E-4BD5-BC1B-2A05541225C1}"/>
              </a:ext>
            </a:extLst>
          </p:cNvPr>
          <p:cNvSpPr>
            <a:spLocks noGrp="1"/>
          </p:cNvSpPr>
          <p:nvPr>
            <p:ph type="dt" sz="half" idx="10"/>
          </p:nvPr>
        </p:nvSpPr>
        <p:spPr>
          <a:xfrm>
            <a:off x="7605951" y="6423914"/>
            <a:ext cx="2844799" cy="365125"/>
          </a:xfrm>
        </p:spPr>
        <p:txBody>
          <a:bodyPr vert="horz" lIns="91440" tIns="45720" rIns="91440" bIns="45720" rtlCol="0" anchor="ctr">
            <a:normAutofit/>
          </a:bodyPr>
          <a:lstStyle/>
          <a:p>
            <a:pPr>
              <a:spcAft>
                <a:spcPts val="600"/>
              </a:spcAft>
            </a:pPr>
            <a:fld id="{B34586AC-0217-4567-B29B-23EE9A9222A5}" type="datetime1">
              <a:rPr lang="pt-BR" smtClean="0"/>
              <a:pPr>
                <a:spcAft>
                  <a:spcPts val="600"/>
                </a:spcAft>
              </a:pPr>
              <a:t>09/11/2022</a:t>
            </a:fld>
            <a:endParaRPr lang="en-US"/>
          </a:p>
        </p:txBody>
      </p:sp>
      <p:sp>
        <p:nvSpPr>
          <p:cNvPr id="6" name="Título 1">
            <a:extLst>
              <a:ext uri="{FF2B5EF4-FFF2-40B4-BE49-F238E27FC236}">
                <a16:creationId xmlns:a16="http://schemas.microsoft.com/office/drawing/2014/main" id="{52238BC5-302F-49F0-8D0B-5C4D0A63CAD8}"/>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Body sensor network</a:t>
            </a:r>
          </a:p>
        </p:txBody>
      </p:sp>
      <p:pic>
        <p:nvPicPr>
          <p:cNvPr id="3" name="Imagem 2">
            <a:extLst>
              <a:ext uri="{FF2B5EF4-FFF2-40B4-BE49-F238E27FC236}">
                <a16:creationId xmlns:a16="http://schemas.microsoft.com/office/drawing/2014/main" id="{33014C48-5FA6-4577-262B-1588EBB4854B}"/>
              </a:ext>
            </a:extLst>
          </p:cNvPr>
          <p:cNvPicPr>
            <a:picLocks noChangeAspect="1"/>
          </p:cNvPicPr>
          <p:nvPr/>
        </p:nvPicPr>
        <p:blipFill rotWithShape="1">
          <a:blip r:embed="rId4"/>
          <a:srcRect l="22826" t="6188" r="3422" b="12228"/>
          <a:stretch/>
        </p:blipFill>
        <p:spPr>
          <a:xfrm>
            <a:off x="6973046" y="1775611"/>
            <a:ext cx="4110607" cy="4085439"/>
          </a:xfrm>
          <a:prstGeom prst="rect">
            <a:avLst/>
          </a:prstGeom>
        </p:spPr>
      </p:pic>
    </p:spTree>
    <p:extLst>
      <p:ext uri="{BB962C8B-B14F-4D97-AF65-F5344CB8AC3E}">
        <p14:creationId xmlns:p14="http://schemas.microsoft.com/office/powerpoint/2010/main" val="1661699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089F0106-42D1-9273-9D37-95CA6DE29B2E}"/>
              </a:ext>
            </a:extLst>
          </p:cNvPr>
          <p:cNvSpPr>
            <a:spLocks noGrp="1"/>
          </p:cNvSpPr>
          <p:nvPr>
            <p:ph type="title"/>
          </p:nvPr>
        </p:nvSpPr>
        <p:spPr>
          <a:xfrm>
            <a:off x="581193" y="4693389"/>
            <a:ext cx="11029616" cy="566738"/>
          </a:xfrm>
        </p:spPr>
        <p:txBody>
          <a:bodyPr/>
          <a:lstStyle/>
          <a:p>
            <a:r>
              <a:rPr lang="en-US" dirty="0"/>
              <a:t>2. Background</a:t>
            </a:r>
          </a:p>
        </p:txBody>
      </p:sp>
      <p:pic>
        <p:nvPicPr>
          <p:cNvPr id="1026" name="Picture 2" descr="1500+ Wall Background Pictures | Download Free Images on Unsplash">
            <a:extLst>
              <a:ext uri="{FF2B5EF4-FFF2-40B4-BE49-F238E27FC236}">
                <a16:creationId xmlns:a16="http://schemas.microsoft.com/office/drawing/2014/main" id="{DD65251D-D743-4858-913C-0E0E86D427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524" r="-1" b="42847"/>
          <a:stretch/>
        </p:blipFill>
        <p:spPr bwMode="auto">
          <a:xfrm>
            <a:off x="447817" y="641350"/>
            <a:ext cx="11290859" cy="3651249"/>
          </a:xfrm>
          <a:prstGeom prst="rect">
            <a:avLst/>
          </a:prstGeom>
          <a:solidFill>
            <a:srgbClr val="FFFFFF"/>
          </a:solidFill>
        </p:spPr>
      </p:pic>
      <p:sp>
        <p:nvSpPr>
          <p:cNvPr id="73" name="Text Placeholder 3">
            <a:extLst>
              <a:ext uri="{FF2B5EF4-FFF2-40B4-BE49-F238E27FC236}">
                <a16:creationId xmlns:a16="http://schemas.microsoft.com/office/drawing/2014/main" id="{D54FB481-444B-A7E9-BA82-3DFD8BDB75B7}"/>
              </a:ext>
            </a:extLst>
          </p:cNvPr>
          <p:cNvSpPr>
            <a:spLocks noGrp="1"/>
          </p:cNvSpPr>
          <p:nvPr>
            <p:ph type="body" sz="half" idx="2"/>
          </p:nvPr>
        </p:nvSpPr>
        <p:spPr>
          <a:xfrm>
            <a:off x="581192" y="5260127"/>
            <a:ext cx="11029617" cy="998148"/>
          </a:xfrm>
        </p:spPr>
        <p:txBody>
          <a:bodyPr/>
          <a:lstStyle/>
          <a:p>
            <a:endParaRPr lang="en-US"/>
          </a:p>
        </p:txBody>
      </p:sp>
      <p:sp>
        <p:nvSpPr>
          <p:cNvPr id="5" name="Espaço Reservado para Data 4">
            <a:extLst>
              <a:ext uri="{FF2B5EF4-FFF2-40B4-BE49-F238E27FC236}">
                <a16:creationId xmlns:a16="http://schemas.microsoft.com/office/drawing/2014/main" id="{455694F7-BE52-4243-8DE7-D6A3536F9E88}"/>
              </a:ext>
            </a:extLst>
          </p:cNvPr>
          <p:cNvSpPr>
            <a:spLocks noGrp="1"/>
          </p:cNvSpPr>
          <p:nvPr>
            <p:ph type="dt" sz="half" idx="10"/>
          </p:nvPr>
        </p:nvSpPr>
        <p:spPr>
          <a:xfrm>
            <a:off x="7605951" y="6423914"/>
            <a:ext cx="2844799" cy="365125"/>
          </a:xfrm>
        </p:spPr>
        <p:txBody>
          <a:bodyPr anchor="ctr">
            <a:normAutofit/>
          </a:bodyPr>
          <a:lstStyle/>
          <a:p>
            <a:pPr rtl="0">
              <a:spcAft>
                <a:spcPts val="600"/>
              </a:spcAft>
            </a:pPr>
            <a:fld id="{B34586AC-0217-4567-B29B-23EE9A9222A5}" type="datetime1">
              <a:rPr lang="pt-BR" smtClean="0"/>
              <a:pPr rtl="0">
                <a:spcAft>
                  <a:spcPts val="600"/>
                </a:spcAft>
              </a:pPr>
              <a:t>09/11/2022</a:t>
            </a:fld>
            <a:endParaRPr lang="en-US"/>
          </a:p>
        </p:txBody>
      </p:sp>
    </p:spTree>
    <p:extLst>
      <p:ext uri="{BB962C8B-B14F-4D97-AF65-F5344CB8AC3E}">
        <p14:creationId xmlns:p14="http://schemas.microsoft.com/office/powerpoint/2010/main" val="871204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
            <a:extLst>
              <a:ext uri="{FF2B5EF4-FFF2-40B4-BE49-F238E27FC236}">
                <a16:creationId xmlns:a16="http://schemas.microsoft.com/office/drawing/2014/main" id="{7781B875-D942-4069-A367-5D3B7FE8BC5D}"/>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TEMAC – AIS E SAS</a:t>
            </a:r>
          </a:p>
        </p:txBody>
      </p:sp>
      <p:sp>
        <p:nvSpPr>
          <p:cNvPr id="19" name="Espaço Reservado para Data 4">
            <a:extLst>
              <a:ext uri="{FF2B5EF4-FFF2-40B4-BE49-F238E27FC236}">
                <a16:creationId xmlns:a16="http://schemas.microsoft.com/office/drawing/2014/main" id="{3546B03B-825E-4654-B413-E60F95119D10}"/>
              </a:ext>
            </a:extLst>
          </p:cNvPr>
          <p:cNvSpPr>
            <a:spLocks noGrp="1"/>
          </p:cNvSpPr>
          <p:nvPr>
            <p:ph type="dt" sz="half" idx="10"/>
          </p:nvPr>
        </p:nvSpPr>
        <p:spPr>
          <a:xfrm>
            <a:off x="7605951" y="6423914"/>
            <a:ext cx="2844799" cy="365125"/>
          </a:xfrm>
        </p:spPr>
        <p:txBody>
          <a:bodyPr anchor="ctr">
            <a:normAutofit/>
          </a:bodyPr>
          <a:lstStyle/>
          <a:p>
            <a:pPr rtl="0">
              <a:spcAft>
                <a:spcPts val="600"/>
              </a:spcAft>
            </a:pPr>
            <a:fld id="{B34586AC-0217-4567-B29B-23EE9A9222A5}" type="datetime1">
              <a:rPr lang="pt-BR" smtClean="0"/>
              <a:pPr rtl="0">
                <a:spcAft>
                  <a:spcPts val="600"/>
                </a:spcAft>
              </a:pPr>
              <a:t>09/11/2022</a:t>
            </a:fld>
            <a:endParaRPr lang="en-US" dirty="0"/>
          </a:p>
        </p:txBody>
      </p:sp>
    </p:spTree>
    <p:extLst>
      <p:ext uri="{BB962C8B-B14F-4D97-AF65-F5344CB8AC3E}">
        <p14:creationId xmlns:p14="http://schemas.microsoft.com/office/powerpoint/2010/main" val="7319577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
            <a:extLst>
              <a:ext uri="{FF2B5EF4-FFF2-40B4-BE49-F238E27FC236}">
                <a16:creationId xmlns:a16="http://schemas.microsoft.com/office/drawing/2014/main" id="{7781B875-D942-4069-A367-5D3B7FE8BC5D}"/>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TEMAC – AIS E SAS</a:t>
            </a:r>
          </a:p>
        </p:txBody>
      </p:sp>
      <p:sp>
        <p:nvSpPr>
          <p:cNvPr id="19" name="Espaço Reservado para Data 4">
            <a:extLst>
              <a:ext uri="{FF2B5EF4-FFF2-40B4-BE49-F238E27FC236}">
                <a16:creationId xmlns:a16="http://schemas.microsoft.com/office/drawing/2014/main" id="{3546B03B-825E-4654-B413-E60F95119D10}"/>
              </a:ext>
            </a:extLst>
          </p:cNvPr>
          <p:cNvSpPr>
            <a:spLocks noGrp="1"/>
          </p:cNvSpPr>
          <p:nvPr>
            <p:ph type="dt" sz="half" idx="10"/>
          </p:nvPr>
        </p:nvSpPr>
        <p:spPr>
          <a:xfrm>
            <a:off x="7605951" y="6423914"/>
            <a:ext cx="2844799" cy="365125"/>
          </a:xfrm>
        </p:spPr>
        <p:txBody>
          <a:bodyPr anchor="ctr">
            <a:normAutofit/>
          </a:bodyPr>
          <a:lstStyle/>
          <a:p>
            <a:pPr rtl="0">
              <a:spcAft>
                <a:spcPts val="600"/>
              </a:spcAft>
            </a:pPr>
            <a:fld id="{B34586AC-0217-4567-B29B-23EE9A9222A5}" type="datetime1">
              <a:rPr lang="pt-BR" smtClean="0"/>
              <a:pPr rtl="0">
                <a:spcAft>
                  <a:spcPts val="600"/>
                </a:spcAft>
              </a:pPr>
              <a:t>09/11/2022</a:t>
            </a:fld>
            <a:endParaRPr lang="en-US" dirty="0"/>
          </a:p>
        </p:txBody>
      </p:sp>
      <p:pic>
        <p:nvPicPr>
          <p:cNvPr id="1026" name="Picture 2" descr="Workshop da Base de dados Web of Science | Biblioteca Mario Henrique  Simonsen - BMHS - RJ">
            <a:extLst>
              <a:ext uri="{FF2B5EF4-FFF2-40B4-BE49-F238E27FC236}">
                <a16:creationId xmlns:a16="http://schemas.microsoft.com/office/drawing/2014/main" id="{09E94D05-145C-4239-865C-0A440B5969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0888" y="1512446"/>
            <a:ext cx="2095500"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7579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
            <a:extLst>
              <a:ext uri="{FF2B5EF4-FFF2-40B4-BE49-F238E27FC236}">
                <a16:creationId xmlns:a16="http://schemas.microsoft.com/office/drawing/2014/main" id="{7781B875-D942-4069-A367-5D3B7FE8BC5D}"/>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TEMAC – AIS E SAS</a:t>
            </a:r>
          </a:p>
        </p:txBody>
      </p:sp>
      <p:sp>
        <p:nvSpPr>
          <p:cNvPr id="19" name="Espaço Reservado para Data 4">
            <a:extLst>
              <a:ext uri="{FF2B5EF4-FFF2-40B4-BE49-F238E27FC236}">
                <a16:creationId xmlns:a16="http://schemas.microsoft.com/office/drawing/2014/main" id="{3546B03B-825E-4654-B413-E60F95119D10}"/>
              </a:ext>
            </a:extLst>
          </p:cNvPr>
          <p:cNvSpPr>
            <a:spLocks noGrp="1"/>
          </p:cNvSpPr>
          <p:nvPr>
            <p:ph type="dt" sz="half" idx="10"/>
          </p:nvPr>
        </p:nvSpPr>
        <p:spPr>
          <a:xfrm>
            <a:off x="7605951" y="6423914"/>
            <a:ext cx="2844799" cy="365125"/>
          </a:xfrm>
        </p:spPr>
        <p:txBody>
          <a:bodyPr anchor="ctr">
            <a:normAutofit/>
          </a:bodyPr>
          <a:lstStyle/>
          <a:p>
            <a:pPr rtl="0">
              <a:spcAft>
                <a:spcPts val="600"/>
              </a:spcAft>
            </a:pPr>
            <a:fld id="{B34586AC-0217-4567-B29B-23EE9A9222A5}" type="datetime1">
              <a:rPr lang="pt-BR" smtClean="0"/>
              <a:pPr rtl="0">
                <a:spcAft>
                  <a:spcPts val="600"/>
                </a:spcAft>
              </a:pPr>
              <a:t>09/11/2022</a:t>
            </a:fld>
            <a:endParaRPr lang="en-US" dirty="0"/>
          </a:p>
        </p:txBody>
      </p:sp>
      <p:pic>
        <p:nvPicPr>
          <p:cNvPr id="1026" name="Picture 2" descr="Workshop da Base de dados Web of Science | Biblioteca Mario Henrique  Simonsen - BMHS - RJ">
            <a:extLst>
              <a:ext uri="{FF2B5EF4-FFF2-40B4-BE49-F238E27FC236}">
                <a16:creationId xmlns:a16="http://schemas.microsoft.com/office/drawing/2014/main" id="{09E94D05-145C-4239-865C-0A440B5969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0888" y="1512446"/>
            <a:ext cx="2095500" cy="20955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78D438A4-E811-4424-BBDA-2988AF664A22}"/>
              </a:ext>
            </a:extLst>
          </p:cNvPr>
          <p:cNvSpPr txBox="1"/>
          <p:nvPr/>
        </p:nvSpPr>
        <p:spPr>
          <a:xfrm>
            <a:off x="764797" y="3804214"/>
            <a:ext cx="1550564" cy="307777"/>
          </a:xfrm>
          <a:prstGeom prst="rect">
            <a:avLst/>
          </a:prstGeom>
          <a:solidFill>
            <a:srgbClr val="1CADE4"/>
          </a:solidFill>
          <a:ln>
            <a:solidFill>
              <a:srgbClr val="1CADE4"/>
            </a:solidFill>
          </a:ln>
        </p:spPr>
        <p:txBody>
          <a:bodyPr wrap="square">
            <a:spAutoFit/>
          </a:bodyPr>
          <a:lstStyle/>
          <a:p>
            <a:pPr algn="ctr"/>
            <a:r>
              <a:rPr lang="en-US" sz="1400" dirty="0">
                <a:solidFill>
                  <a:schemeClr val="bg1"/>
                </a:solidFill>
              </a:rPr>
              <a:t>AIS</a:t>
            </a:r>
          </a:p>
        </p:txBody>
      </p:sp>
      <p:sp>
        <p:nvSpPr>
          <p:cNvPr id="7" name="CaixaDeTexto 6">
            <a:extLst>
              <a:ext uri="{FF2B5EF4-FFF2-40B4-BE49-F238E27FC236}">
                <a16:creationId xmlns:a16="http://schemas.microsoft.com/office/drawing/2014/main" id="{A119A5AC-5DD2-49D5-A4A7-A0F8A9B197F4}"/>
              </a:ext>
            </a:extLst>
          </p:cNvPr>
          <p:cNvSpPr txBox="1"/>
          <p:nvPr/>
        </p:nvSpPr>
        <p:spPr>
          <a:xfrm>
            <a:off x="2324361" y="4723585"/>
            <a:ext cx="637039" cy="369332"/>
          </a:xfrm>
          <a:prstGeom prst="rect">
            <a:avLst/>
          </a:prstGeom>
          <a:noFill/>
        </p:spPr>
        <p:txBody>
          <a:bodyPr wrap="square">
            <a:spAutoFit/>
          </a:bodyPr>
          <a:lstStyle/>
          <a:p>
            <a:r>
              <a:rPr lang="en-US" dirty="0"/>
              <a:t>AND</a:t>
            </a:r>
          </a:p>
        </p:txBody>
      </p:sp>
      <p:sp>
        <p:nvSpPr>
          <p:cNvPr id="3" name="Retângulo 2">
            <a:extLst>
              <a:ext uri="{FF2B5EF4-FFF2-40B4-BE49-F238E27FC236}">
                <a16:creationId xmlns:a16="http://schemas.microsoft.com/office/drawing/2014/main" id="{A4EDED3A-380F-477A-8B3F-276F5B813922}"/>
              </a:ext>
            </a:extLst>
          </p:cNvPr>
          <p:cNvSpPr/>
          <p:nvPr/>
        </p:nvSpPr>
        <p:spPr>
          <a:xfrm>
            <a:off x="764797" y="4111990"/>
            <a:ext cx="1550564" cy="1592523"/>
          </a:xfrm>
          <a:prstGeom prst="rect">
            <a:avLst/>
          </a:prstGeom>
          <a:noFill/>
          <a:ln w="635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Clr>
                <a:srgbClr val="1CADE4"/>
              </a:buClr>
              <a:buFont typeface="Wingdings" panose="05000000000000000000" pitchFamily="2" charset="2"/>
              <a:buChar char="§"/>
            </a:pPr>
            <a:r>
              <a:rPr lang="en-US" sz="1200" dirty="0">
                <a:solidFill>
                  <a:srgbClr val="465359"/>
                </a:solidFill>
              </a:rPr>
              <a:t>AIS</a:t>
            </a:r>
          </a:p>
          <a:p>
            <a:pPr marL="285750" indent="-285750">
              <a:buClr>
                <a:srgbClr val="1CADE4"/>
              </a:buClr>
              <a:buFont typeface="Wingdings" panose="05000000000000000000" pitchFamily="2" charset="2"/>
              <a:buChar char="§"/>
            </a:pPr>
            <a:r>
              <a:rPr lang="en-US" sz="1200" dirty="0">
                <a:solidFill>
                  <a:srgbClr val="465359"/>
                </a:solidFill>
              </a:rPr>
              <a:t>Negative Selection</a:t>
            </a:r>
          </a:p>
          <a:p>
            <a:pPr marL="285750" indent="-285750">
              <a:buClr>
                <a:srgbClr val="1CADE4"/>
              </a:buClr>
              <a:buFont typeface="Wingdings" panose="05000000000000000000" pitchFamily="2" charset="2"/>
              <a:buChar char="§"/>
            </a:pPr>
            <a:r>
              <a:rPr lang="en-US" sz="1200" dirty="0">
                <a:solidFill>
                  <a:srgbClr val="465359"/>
                </a:solidFill>
              </a:rPr>
              <a:t>NSA</a:t>
            </a:r>
          </a:p>
          <a:p>
            <a:pPr marL="285750" indent="-285750">
              <a:buClr>
                <a:srgbClr val="1CADE4"/>
              </a:buClr>
              <a:buFont typeface="Wingdings" panose="05000000000000000000" pitchFamily="2" charset="2"/>
              <a:buChar char="§"/>
            </a:pPr>
            <a:r>
              <a:rPr lang="en-US" sz="1200" dirty="0">
                <a:solidFill>
                  <a:srgbClr val="465359"/>
                </a:solidFill>
              </a:rPr>
              <a:t>Clonal Selection</a:t>
            </a:r>
          </a:p>
          <a:p>
            <a:pPr marL="285750" indent="-285750">
              <a:buClr>
                <a:srgbClr val="1CADE4"/>
              </a:buClr>
              <a:buFont typeface="Wingdings" panose="05000000000000000000" pitchFamily="2" charset="2"/>
              <a:buChar char="§"/>
            </a:pPr>
            <a:r>
              <a:rPr lang="en-US" sz="1200" dirty="0">
                <a:solidFill>
                  <a:srgbClr val="465359"/>
                </a:solidFill>
              </a:rPr>
              <a:t>Immunological Computation</a:t>
            </a:r>
          </a:p>
        </p:txBody>
      </p:sp>
      <p:sp>
        <p:nvSpPr>
          <p:cNvPr id="9" name="CaixaDeTexto 8">
            <a:extLst>
              <a:ext uri="{FF2B5EF4-FFF2-40B4-BE49-F238E27FC236}">
                <a16:creationId xmlns:a16="http://schemas.microsoft.com/office/drawing/2014/main" id="{C3AF0A71-5E95-4DDD-BAC7-929A99BA2142}"/>
              </a:ext>
            </a:extLst>
          </p:cNvPr>
          <p:cNvSpPr txBox="1"/>
          <p:nvPr/>
        </p:nvSpPr>
        <p:spPr>
          <a:xfrm>
            <a:off x="2961400" y="3811101"/>
            <a:ext cx="1550564" cy="307777"/>
          </a:xfrm>
          <a:prstGeom prst="rect">
            <a:avLst/>
          </a:prstGeom>
          <a:solidFill>
            <a:srgbClr val="1CADE4"/>
          </a:solidFill>
          <a:ln>
            <a:solidFill>
              <a:srgbClr val="1CADE4"/>
            </a:solidFill>
          </a:ln>
        </p:spPr>
        <p:txBody>
          <a:bodyPr wrap="square">
            <a:spAutoFit/>
          </a:bodyPr>
          <a:lstStyle/>
          <a:p>
            <a:pPr algn="ctr"/>
            <a:r>
              <a:rPr lang="en-US" sz="1400" dirty="0">
                <a:solidFill>
                  <a:schemeClr val="bg1"/>
                </a:solidFill>
              </a:rPr>
              <a:t>SAS</a:t>
            </a:r>
          </a:p>
        </p:txBody>
      </p:sp>
      <p:sp>
        <p:nvSpPr>
          <p:cNvPr id="10" name="Retângulo 9">
            <a:extLst>
              <a:ext uri="{FF2B5EF4-FFF2-40B4-BE49-F238E27FC236}">
                <a16:creationId xmlns:a16="http://schemas.microsoft.com/office/drawing/2014/main" id="{D48C3B0B-08C9-4089-B03A-3F656E99AD1D}"/>
              </a:ext>
            </a:extLst>
          </p:cNvPr>
          <p:cNvSpPr/>
          <p:nvPr/>
        </p:nvSpPr>
        <p:spPr>
          <a:xfrm>
            <a:off x="2961400" y="4118877"/>
            <a:ext cx="1550564" cy="1592523"/>
          </a:xfrm>
          <a:prstGeom prst="rect">
            <a:avLst/>
          </a:prstGeom>
          <a:noFill/>
          <a:ln w="635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Clr>
                <a:srgbClr val="1CADE4"/>
              </a:buClr>
              <a:buFont typeface="Wingdings" panose="05000000000000000000" pitchFamily="2" charset="2"/>
              <a:buChar char="§"/>
            </a:pPr>
            <a:r>
              <a:rPr lang="en-US" sz="1200" dirty="0">
                <a:solidFill>
                  <a:srgbClr val="465359"/>
                </a:solidFill>
              </a:rPr>
              <a:t>Self-Adaptive</a:t>
            </a:r>
          </a:p>
          <a:p>
            <a:pPr marL="285750" indent="-285750">
              <a:buClr>
                <a:srgbClr val="1CADE4"/>
              </a:buClr>
              <a:buFont typeface="Wingdings" panose="05000000000000000000" pitchFamily="2" charset="2"/>
              <a:buChar char="§"/>
            </a:pPr>
            <a:r>
              <a:rPr lang="en-US" sz="1200" dirty="0">
                <a:solidFill>
                  <a:srgbClr val="465359"/>
                </a:solidFill>
              </a:rPr>
              <a:t>Self-healing</a:t>
            </a:r>
          </a:p>
          <a:p>
            <a:pPr marL="285750" indent="-285750">
              <a:buClr>
                <a:srgbClr val="1CADE4"/>
              </a:buClr>
              <a:buFont typeface="Wingdings" panose="05000000000000000000" pitchFamily="2" charset="2"/>
              <a:buChar char="§"/>
            </a:pPr>
            <a:r>
              <a:rPr lang="en-US" sz="1200" dirty="0">
                <a:solidFill>
                  <a:srgbClr val="465359"/>
                </a:solidFill>
              </a:rPr>
              <a:t>Self-optimizing</a:t>
            </a:r>
          </a:p>
          <a:p>
            <a:pPr marL="285750" indent="-285750">
              <a:buClr>
                <a:srgbClr val="1CADE4"/>
              </a:buClr>
              <a:buFont typeface="Wingdings" panose="05000000000000000000" pitchFamily="2" charset="2"/>
              <a:buChar char="§"/>
            </a:pPr>
            <a:r>
              <a:rPr lang="en-US" sz="1200" dirty="0">
                <a:solidFill>
                  <a:srgbClr val="465359"/>
                </a:solidFill>
              </a:rPr>
              <a:t>Self-configuring</a:t>
            </a:r>
          </a:p>
          <a:p>
            <a:pPr marL="285750" indent="-285750">
              <a:buClr>
                <a:srgbClr val="1CADE4"/>
              </a:buClr>
              <a:buFont typeface="Wingdings" panose="05000000000000000000" pitchFamily="2" charset="2"/>
              <a:buChar char="§"/>
            </a:pPr>
            <a:r>
              <a:rPr lang="en-US" sz="1200" dirty="0">
                <a:solidFill>
                  <a:srgbClr val="465359"/>
                </a:solidFill>
              </a:rPr>
              <a:t>Autonomous Systems</a:t>
            </a:r>
          </a:p>
        </p:txBody>
      </p:sp>
    </p:spTree>
    <p:extLst>
      <p:ext uri="{BB962C8B-B14F-4D97-AF65-F5344CB8AC3E}">
        <p14:creationId xmlns:p14="http://schemas.microsoft.com/office/powerpoint/2010/main" val="12126394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
            <a:extLst>
              <a:ext uri="{FF2B5EF4-FFF2-40B4-BE49-F238E27FC236}">
                <a16:creationId xmlns:a16="http://schemas.microsoft.com/office/drawing/2014/main" id="{7781B875-D942-4069-A367-5D3B7FE8BC5D}"/>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TEMAC – AIS E SAS</a:t>
            </a:r>
          </a:p>
        </p:txBody>
      </p:sp>
      <p:sp>
        <p:nvSpPr>
          <p:cNvPr id="19" name="Espaço Reservado para Data 4">
            <a:extLst>
              <a:ext uri="{FF2B5EF4-FFF2-40B4-BE49-F238E27FC236}">
                <a16:creationId xmlns:a16="http://schemas.microsoft.com/office/drawing/2014/main" id="{3546B03B-825E-4654-B413-E60F95119D10}"/>
              </a:ext>
            </a:extLst>
          </p:cNvPr>
          <p:cNvSpPr>
            <a:spLocks noGrp="1"/>
          </p:cNvSpPr>
          <p:nvPr>
            <p:ph type="dt" sz="half" idx="10"/>
          </p:nvPr>
        </p:nvSpPr>
        <p:spPr>
          <a:xfrm>
            <a:off x="7605951" y="6423914"/>
            <a:ext cx="2844799" cy="365125"/>
          </a:xfrm>
        </p:spPr>
        <p:txBody>
          <a:bodyPr anchor="ctr">
            <a:normAutofit/>
          </a:bodyPr>
          <a:lstStyle/>
          <a:p>
            <a:pPr rtl="0">
              <a:spcAft>
                <a:spcPts val="600"/>
              </a:spcAft>
            </a:pPr>
            <a:fld id="{B34586AC-0217-4567-B29B-23EE9A9222A5}" type="datetime1">
              <a:rPr lang="pt-BR" smtClean="0"/>
              <a:pPr rtl="0">
                <a:spcAft>
                  <a:spcPts val="600"/>
                </a:spcAft>
              </a:pPr>
              <a:t>09/11/2022</a:t>
            </a:fld>
            <a:endParaRPr lang="en-US" dirty="0"/>
          </a:p>
        </p:txBody>
      </p:sp>
      <p:pic>
        <p:nvPicPr>
          <p:cNvPr id="1026" name="Picture 2" descr="Workshop da Base de dados Web of Science | Biblioteca Mario Henrique  Simonsen - BMHS - RJ">
            <a:extLst>
              <a:ext uri="{FF2B5EF4-FFF2-40B4-BE49-F238E27FC236}">
                <a16:creationId xmlns:a16="http://schemas.microsoft.com/office/drawing/2014/main" id="{09E94D05-145C-4239-865C-0A440B5969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0888" y="1512446"/>
            <a:ext cx="2095500" cy="20955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78D438A4-E811-4424-BBDA-2988AF664A22}"/>
              </a:ext>
            </a:extLst>
          </p:cNvPr>
          <p:cNvSpPr txBox="1"/>
          <p:nvPr/>
        </p:nvSpPr>
        <p:spPr>
          <a:xfrm>
            <a:off x="764797" y="3804214"/>
            <a:ext cx="1550564" cy="307777"/>
          </a:xfrm>
          <a:prstGeom prst="rect">
            <a:avLst/>
          </a:prstGeom>
          <a:solidFill>
            <a:srgbClr val="1CADE4"/>
          </a:solidFill>
          <a:ln>
            <a:solidFill>
              <a:srgbClr val="1CADE4"/>
            </a:solidFill>
          </a:ln>
        </p:spPr>
        <p:txBody>
          <a:bodyPr wrap="square">
            <a:spAutoFit/>
          </a:bodyPr>
          <a:lstStyle/>
          <a:p>
            <a:pPr algn="ctr"/>
            <a:r>
              <a:rPr lang="en-US" sz="1400" dirty="0">
                <a:solidFill>
                  <a:schemeClr val="bg1"/>
                </a:solidFill>
              </a:rPr>
              <a:t>AIS</a:t>
            </a:r>
          </a:p>
        </p:txBody>
      </p:sp>
      <p:sp>
        <p:nvSpPr>
          <p:cNvPr id="7" name="CaixaDeTexto 6">
            <a:extLst>
              <a:ext uri="{FF2B5EF4-FFF2-40B4-BE49-F238E27FC236}">
                <a16:creationId xmlns:a16="http://schemas.microsoft.com/office/drawing/2014/main" id="{A119A5AC-5DD2-49D5-A4A7-A0F8A9B197F4}"/>
              </a:ext>
            </a:extLst>
          </p:cNvPr>
          <p:cNvSpPr txBox="1"/>
          <p:nvPr/>
        </p:nvSpPr>
        <p:spPr>
          <a:xfrm>
            <a:off x="2324361" y="4723585"/>
            <a:ext cx="637039" cy="369332"/>
          </a:xfrm>
          <a:prstGeom prst="rect">
            <a:avLst/>
          </a:prstGeom>
          <a:noFill/>
        </p:spPr>
        <p:txBody>
          <a:bodyPr wrap="square">
            <a:spAutoFit/>
          </a:bodyPr>
          <a:lstStyle/>
          <a:p>
            <a:r>
              <a:rPr lang="en-US" dirty="0"/>
              <a:t>AND</a:t>
            </a:r>
          </a:p>
        </p:txBody>
      </p:sp>
      <p:sp>
        <p:nvSpPr>
          <p:cNvPr id="3" name="Retângulo 2">
            <a:extLst>
              <a:ext uri="{FF2B5EF4-FFF2-40B4-BE49-F238E27FC236}">
                <a16:creationId xmlns:a16="http://schemas.microsoft.com/office/drawing/2014/main" id="{A4EDED3A-380F-477A-8B3F-276F5B813922}"/>
              </a:ext>
            </a:extLst>
          </p:cNvPr>
          <p:cNvSpPr/>
          <p:nvPr/>
        </p:nvSpPr>
        <p:spPr>
          <a:xfrm>
            <a:off x="764797" y="4111990"/>
            <a:ext cx="1550564" cy="1592523"/>
          </a:xfrm>
          <a:prstGeom prst="rect">
            <a:avLst/>
          </a:prstGeom>
          <a:noFill/>
          <a:ln w="635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Clr>
                <a:srgbClr val="1CADE4"/>
              </a:buClr>
              <a:buFont typeface="Wingdings" panose="05000000000000000000" pitchFamily="2" charset="2"/>
              <a:buChar char="§"/>
            </a:pPr>
            <a:r>
              <a:rPr lang="en-US" sz="1200" dirty="0">
                <a:solidFill>
                  <a:srgbClr val="465359"/>
                </a:solidFill>
              </a:rPr>
              <a:t>AIS</a:t>
            </a:r>
          </a:p>
          <a:p>
            <a:pPr marL="285750" indent="-285750">
              <a:buClr>
                <a:srgbClr val="1CADE4"/>
              </a:buClr>
              <a:buFont typeface="Wingdings" panose="05000000000000000000" pitchFamily="2" charset="2"/>
              <a:buChar char="§"/>
            </a:pPr>
            <a:r>
              <a:rPr lang="en-US" sz="1200" dirty="0">
                <a:solidFill>
                  <a:srgbClr val="465359"/>
                </a:solidFill>
              </a:rPr>
              <a:t>Negative Selection</a:t>
            </a:r>
          </a:p>
          <a:p>
            <a:pPr marL="285750" indent="-285750">
              <a:buClr>
                <a:srgbClr val="1CADE4"/>
              </a:buClr>
              <a:buFont typeface="Wingdings" panose="05000000000000000000" pitchFamily="2" charset="2"/>
              <a:buChar char="§"/>
            </a:pPr>
            <a:r>
              <a:rPr lang="en-US" sz="1200" dirty="0">
                <a:solidFill>
                  <a:srgbClr val="465359"/>
                </a:solidFill>
              </a:rPr>
              <a:t>NSA</a:t>
            </a:r>
          </a:p>
          <a:p>
            <a:pPr marL="285750" indent="-285750">
              <a:buClr>
                <a:srgbClr val="1CADE4"/>
              </a:buClr>
              <a:buFont typeface="Wingdings" panose="05000000000000000000" pitchFamily="2" charset="2"/>
              <a:buChar char="§"/>
            </a:pPr>
            <a:r>
              <a:rPr lang="en-US" sz="1200" dirty="0">
                <a:solidFill>
                  <a:srgbClr val="465359"/>
                </a:solidFill>
              </a:rPr>
              <a:t>Clonal Selection</a:t>
            </a:r>
          </a:p>
          <a:p>
            <a:pPr marL="285750" indent="-285750">
              <a:buClr>
                <a:srgbClr val="1CADE4"/>
              </a:buClr>
              <a:buFont typeface="Wingdings" panose="05000000000000000000" pitchFamily="2" charset="2"/>
              <a:buChar char="§"/>
            </a:pPr>
            <a:r>
              <a:rPr lang="en-US" sz="1200" dirty="0">
                <a:solidFill>
                  <a:srgbClr val="465359"/>
                </a:solidFill>
              </a:rPr>
              <a:t>Immunological Computation</a:t>
            </a:r>
          </a:p>
        </p:txBody>
      </p:sp>
      <p:sp>
        <p:nvSpPr>
          <p:cNvPr id="9" name="CaixaDeTexto 8">
            <a:extLst>
              <a:ext uri="{FF2B5EF4-FFF2-40B4-BE49-F238E27FC236}">
                <a16:creationId xmlns:a16="http://schemas.microsoft.com/office/drawing/2014/main" id="{C3AF0A71-5E95-4DDD-BAC7-929A99BA2142}"/>
              </a:ext>
            </a:extLst>
          </p:cNvPr>
          <p:cNvSpPr txBox="1"/>
          <p:nvPr/>
        </p:nvSpPr>
        <p:spPr>
          <a:xfrm>
            <a:off x="2961400" y="3811101"/>
            <a:ext cx="1550564" cy="307777"/>
          </a:xfrm>
          <a:prstGeom prst="rect">
            <a:avLst/>
          </a:prstGeom>
          <a:solidFill>
            <a:srgbClr val="1CADE4"/>
          </a:solidFill>
          <a:ln>
            <a:solidFill>
              <a:srgbClr val="1CADE4"/>
            </a:solidFill>
          </a:ln>
        </p:spPr>
        <p:txBody>
          <a:bodyPr wrap="square">
            <a:spAutoFit/>
          </a:bodyPr>
          <a:lstStyle/>
          <a:p>
            <a:pPr algn="ctr"/>
            <a:r>
              <a:rPr lang="en-US" sz="1400" dirty="0">
                <a:solidFill>
                  <a:schemeClr val="bg1"/>
                </a:solidFill>
              </a:rPr>
              <a:t>SAS</a:t>
            </a:r>
          </a:p>
        </p:txBody>
      </p:sp>
      <p:sp>
        <p:nvSpPr>
          <p:cNvPr id="10" name="Retângulo 9">
            <a:extLst>
              <a:ext uri="{FF2B5EF4-FFF2-40B4-BE49-F238E27FC236}">
                <a16:creationId xmlns:a16="http://schemas.microsoft.com/office/drawing/2014/main" id="{D48C3B0B-08C9-4089-B03A-3F656E99AD1D}"/>
              </a:ext>
            </a:extLst>
          </p:cNvPr>
          <p:cNvSpPr/>
          <p:nvPr/>
        </p:nvSpPr>
        <p:spPr>
          <a:xfrm>
            <a:off x="2961400" y="4118877"/>
            <a:ext cx="1550564" cy="1592523"/>
          </a:xfrm>
          <a:prstGeom prst="rect">
            <a:avLst/>
          </a:prstGeom>
          <a:noFill/>
          <a:ln w="635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Clr>
                <a:srgbClr val="1CADE4"/>
              </a:buClr>
              <a:buFont typeface="Wingdings" panose="05000000000000000000" pitchFamily="2" charset="2"/>
              <a:buChar char="§"/>
            </a:pPr>
            <a:r>
              <a:rPr lang="en-US" sz="1200" dirty="0">
                <a:solidFill>
                  <a:srgbClr val="465359"/>
                </a:solidFill>
              </a:rPr>
              <a:t>Self-Adaptive</a:t>
            </a:r>
          </a:p>
          <a:p>
            <a:pPr marL="285750" indent="-285750">
              <a:buClr>
                <a:srgbClr val="1CADE4"/>
              </a:buClr>
              <a:buFont typeface="Wingdings" panose="05000000000000000000" pitchFamily="2" charset="2"/>
              <a:buChar char="§"/>
            </a:pPr>
            <a:r>
              <a:rPr lang="en-US" sz="1200" dirty="0">
                <a:solidFill>
                  <a:srgbClr val="465359"/>
                </a:solidFill>
              </a:rPr>
              <a:t>Self-healing</a:t>
            </a:r>
          </a:p>
          <a:p>
            <a:pPr marL="285750" indent="-285750">
              <a:buClr>
                <a:srgbClr val="1CADE4"/>
              </a:buClr>
              <a:buFont typeface="Wingdings" panose="05000000000000000000" pitchFamily="2" charset="2"/>
              <a:buChar char="§"/>
            </a:pPr>
            <a:r>
              <a:rPr lang="en-US" sz="1200" dirty="0">
                <a:solidFill>
                  <a:srgbClr val="465359"/>
                </a:solidFill>
              </a:rPr>
              <a:t>Self-optimizing</a:t>
            </a:r>
          </a:p>
          <a:p>
            <a:pPr marL="285750" indent="-285750">
              <a:buClr>
                <a:srgbClr val="1CADE4"/>
              </a:buClr>
              <a:buFont typeface="Wingdings" panose="05000000000000000000" pitchFamily="2" charset="2"/>
              <a:buChar char="§"/>
            </a:pPr>
            <a:r>
              <a:rPr lang="en-US" sz="1200" dirty="0">
                <a:solidFill>
                  <a:srgbClr val="465359"/>
                </a:solidFill>
              </a:rPr>
              <a:t>Self-configuring</a:t>
            </a:r>
          </a:p>
          <a:p>
            <a:pPr marL="285750" indent="-285750">
              <a:buClr>
                <a:srgbClr val="1CADE4"/>
              </a:buClr>
              <a:buFont typeface="Wingdings" panose="05000000000000000000" pitchFamily="2" charset="2"/>
              <a:buChar char="§"/>
            </a:pPr>
            <a:r>
              <a:rPr lang="en-US" sz="1200" dirty="0">
                <a:solidFill>
                  <a:srgbClr val="465359"/>
                </a:solidFill>
              </a:rPr>
              <a:t>Autonomous Systems</a:t>
            </a:r>
          </a:p>
        </p:txBody>
      </p:sp>
      <p:sp>
        <p:nvSpPr>
          <p:cNvPr id="6" name="Chave Esquerda 5">
            <a:extLst>
              <a:ext uri="{FF2B5EF4-FFF2-40B4-BE49-F238E27FC236}">
                <a16:creationId xmlns:a16="http://schemas.microsoft.com/office/drawing/2014/main" id="{98D746D3-B187-4801-AC51-42E79503984F}"/>
              </a:ext>
            </a:extLst>
          </p:cNvPr>
          <p:cNvSpPr/>
          <p:nvPr/>
        </p:nvSpPr>
        <p:spPr>
          <a:xfrm rot="16200000">
            <a:off x="2560656" y="4068245"/>
            <a:ext cx="155448" cy="374716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CaixaDeTexto 14">
            <a:extLst>
              <a:ext uri="{FF2B5EF4-FFF2-40B4-BE49-F238E27FC236}">
                <a16:creationId xmlns:a16="http://schemas.microsoft.com/office/drawing/2014/main" id="{B98A49A6-FB26-44FB-A56D-A38D585151EF}"/>
              </a:ext>
            </a:extLst>
          </p:cNvPr>
          <p:cNvSpPr txBox="1"/>
          <p:nvPr/>
        </p:nvSpPr>
        <p:spPr>
          <a:xfrm>
            <a:off x="1863098" y="6155331"/>
            <a:ext cx="1550564" cy="307777"/>
          </a:xfrm>
          <a:prstGeom prst="rect">
            <a:avLst/>
          </a:prstGeom>
          <a:solidFill>
            <a:srgbClr val="465359"/>
          </a:solidFill>
          <a:ln>
            <a:noFill/>
          </a:ln>
        </p:spPr>
        <p:txBody>
          <a:bodyPr wrap="square">
            <a:spAutoFit/>
          </a:bodyPr>
          <a:lstStyle/>
          <a:p>
            <a:pPr algn="ctr"/>
            <a:r>
              <a:rPr lang="en-US" sz="1400" dirty="0">
                <a:solidFill>
                  <a:schemeClr val="bg1"/>
                </a:solidFill>
              </a:rPr>
              <a:t>2012 -2022</a:t>
            </a:r>
          </a:p>
        </p:txBody>
      </p:sp>
    </p:spTree>
    <p:extLst>
      <p:ext uri="{BB962C8B-B14F-4D97-AF65-F5344CB8AC3E}">
        <p14:creationId xmlns:p14="http://schemas.microsoft.com/office/powerpoint/2010/main" val="2052027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8EF91C-C7E1-4012-8A00-FAA1020B43B1}"/>
              </a:ext>
            </a:extLst>
          </p:cNvPr>
          <p:cNvSpPr>
            <a:spLocks noGrp="1"/>
          </p:cNvSpPr>
          <p:nvPr>
            <p:ph type="title"/>
          </p:nvPr>
        </p:nvSpPr>
        <p:spPr>
          <a:xfrm>
            <a:off x="581192" y="4693389"/>
            <a:ext cx="11029616" cy="566738"/>
          </a:xfrm>
        </p:spPr>
        <p:txBody>
          <a:bodyPr anchor="b">
            <a:normAutofit/>
          </a:bodyPr>
          <a:lstStyle/>
          <a:p>
            <a:r>
              <a:rPr lang="pt-BR" dirty="0"/>
              <a:t>1. Introdução</a:t>
            </a:r>
          </a:p>
        </p:txBody>
      </p:sp>
      <p:sp>
        <p:nvSpPr>
          <p:cNvPr id="71" name="Text Placeholder 3">
            <a:extLst>
              <a:ext uri="{FF2B5EF4-FFF2-40B4-BE49-F238E27FC236}">
                <a16:creationId xmlns:a16="http://schemas.microsoft.com/office/drawing/2014/main" id="{02179AF0-1AE2-4258-0459-218B7884A51B}"/>
              </a:ext>
            </a:extLst>
          </p:cNvPr>
          <p:cNvSpPr>
            <a:spLocks noGrp="1"/>
          </p:cNvSpPr>
          <p:nvPr>
            <p:ph type="body" sz="half" idx="2"/>
          </p:nvPr>
        </p:nvSpPr>
        <p:spPr>
          <a:xfrm>
            <a:off x="581192" y="5260127"/>
            <a:ext cx="11029617" cy="998148"/>
          </a:xfrm>
        </p:spPr>
        <p:txBody>
          <a:bodyPr/>
          <a:lstStyle/>
          <a:p>
            <a:endParaRPr lang="en-US"/>
          </a:p>
        </p:txBody>
      </p:sp>
      <p:sp>
        <p:nvSpPr>
          <p:cNvPr id="5" name="Espaço Reservado para Data 4">
            <a:extLst>
              <a:ext uri="{FF2B5EF4-FFF2-40B4-BE49-F238E27FC236}">
                <a16:creationId xmlns:a16="http://schemas.microsoft.com/office/drawing/2014/main" id="{6890E3C2-77B5-4BFA-945F-4663A71B19BF}"/>
              </a:ext>
            </a:extLst>
          </p:cNvPr>
          <p:cNvSpPr>
            <a:spLocks noGrp="1"/>
          </p:cNvSpPr>
          <p:nvPr>
            <p:ph type="dt" sz="half" idx="10"/>
          </p:nvPr>
        </p:nvSpPr>
        <p:spPr>
          <a:xfrm>
            <a:off x="7605951" y="6423914"/>
            <a:ext cx="2844799" cy="365125"/>
          </a:xfrm>
        </p:spPr>
        <p:txBody>
          <a:bodyPr anchor="ctr">
            <a:normAutofit/>
          </a:bodyPr>
          <a:lstStyle/>
          <a:p>
            <a:pPr rtl="0">
              <a:spcAft>
                <a:spcPts val="600"/>
              </a:spcAft>
            </a:pPr>
            <a:fld id="{F26C5998-667C-4083-8EAC-8B78C6E30EC5}" type="datetime1">
              <a:rPr lang="pt-BR" smtClean="0"/>
              <a:pPr rtl="0">
                <a:spcAft>
                  <a:spcPts val="600"/>
                </a:spcAft>
              </a:pPr>
              <a:t>09/11/2022</a:t>
            </a:fld>
            <a:endParaRPr lang="en-US"/>
          </a:p>
        </p:txBody>
      </p:sp>
      <p:pic>
        <p:nvPicPr>
          <p:cNvPr id="9" name="Picture 2" descr="red apple fruit on four pyle books">
            <a:extLst>
              <a:ext uri="{FF2B5EF4-FFF2-40B4-BE49-F238E27FC236}">
                <a16:creationId xmlns:a16="http://schemas.microsoft.com/office/drawing/2014/main" id="{98EC3BFA-2BB1-49A2-BBA8-862F53BD8C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 t="38192" r="24" b="5169"/>
          <a:stretch/>
        </p:blipFill>
        <p:spPr bwMode="auto">
          <a:xfrm>
            <a:off x="450570" y="642659"/>
            <a:ext cx="11290859" cy="3651249"/>
          </a:xfrm>
          <a:prstGeom prst="rect">
            <a:avLst/>
          </a:prstGeom>
          <a:solidFill>
            <a:srgbClr val="FFFFFF"/>
          </a:solidFill>
        </p:spPr>
      </p:pic>
    </p:spTree>
    <p:extLst>
      <p:ext uri="{BB962C8B-B14F-4D97-AF65-F5344CB8AC3E}">
        <p14:creationId xmlns:p14="http://schemas.microsoft.com/office/powerpoint/2010/main" val="4204216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
            <a:extLst>
              <a:ext uri="{FF2B5EF4-FFF2-40B4-BE49-F238E27FC236}">
                <a16:creationId xmlns:a16="http://schemas.microsoft.com/office/drawing/2014/main" id="{7781B875-D942-4069-A367-5D3B7FE8BC5D}"/>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TEMAC – AIS E SAS</a:t>
            </a:r>
          </a:p>
        </p:txBody>
      </p:sp>
      <p:sp>
        <p:nvSpPr>
          <p:cNvPr id="19" name="Espaço Reservado para Data 4">
            <a:extLst>
              <a:ext uri="{FF2B5EF4-FFF2-40B4-BE49-F238E27FC236}">
                <a16:creationId xmlns:a16="http://schemas.microsoft.com/office/drawing/2014/main" id="{3546B03B-825E-4654-B413-E60F95119D10}"/>
              </a:ext>
            </a:extLst>
          </p:cNvPr>
          <p:cNvSpPr>
            <a:spLocks noGrp="1"/>
          </p:cNvSpPr>
          <p:nvPr>
            <p:ph type="dt" sz="half" idx="10"/>
          </p:nvPr>
        </p:nvSpPr>
        <p:spPr>
          <a:xfrm>
            <a:off x="7605951" y="6423914"/>
            <a:ext cx="2844799" cy="365125"/>
          </a:xfrm>
        </p:spPr>
        <p:txBody>
          <a:bodyPr anchor="ctr">
            <a:normAutofit/>
          </a:bodyPr>
          <a:lstStyle/>
          <a:p>
            <a:pPr rtl="0">
              <a:spcAft>
                <a:spcPts val="600"/>
              </a:spcAft>
            </a:pPr>
            <a:fld id="{B34586AC-0217-4567-B29B-23EE9A9222A5}" type="datetime1">
              <a:rPr lang="pt-BR" smtClean="0"/>
              <a:pPr rtl="0">
                <a:spcAft>
                  <a:spcPts val="600"/>
                </a:spcAft>
              </a:pPr>
              <a:t>09/11/2022</a:t>
            </a:fld>
            <a:endParaRPr lang="en-US" dirty="0"/>
          </a:p>
        </p:txBody>
      </p:sp>
      <p:pic>
        <p:nvPicPr>
          <p:cNvPr id="1026" name="Picture 2" descr="Workshop da Base de dados Web of Science | Biblioteca Mario Henrique  Simonsen - BMHS - RJ">
            <a:extLst>
              <a:ext uri="{FF2B5EF4-FFF2-40B4-BE49-F238E27FC236}">
                <a16:creationId xmlns:a16="http://schemas.microsoft.com/office/drawing/2014/main" id="{09E94D05-145C-4239-865C-0A440B5969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0888" y="1512446"/>
            <a:ext cx="2095500" cy="20955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78D438A4-E811-4424-BBDA-2988AF664A22}"/>
              </a:ext>
            </a:extLst>
          </p:cNvPr>
          <p:cNvSpPr txBox="1"/>
          <p:nvPr/>
        </p:nvSpPr>
        <p:spPr>
          <a:xfrm>
            <a:off x="764797" y="3804214"/>
            <a:ext cx="1550564" cy="307777"/>
          </a:xfrm>
          <a:prstGeom prst="rect">
            <a:avLst/>
          </a:prstGeom>
          <a:solidFill>
            <a:srgbClr val="1CADE4"/>
          </a:solidFill>
          <a:ln>
            <a:solidFill>
              <a:srgbClr val="1CADE4"/>
            </a:solidFill>
          </a:ln>
        </p:spPr>
        <p:txBody>
          <a:bodyPr wrap="square">
            <a:spAutoFit/>
          </a:bodyPr>
          <a:lstStyle/>
          <a:p>
            <a:pPr algn="ctr"/>
            <a:r>
              <a:rPr lang="en-US" sz="1400" dirty="0">
                <a:solidFill>
                  <a:schemeClr val="bg1"/>
                </a:solidFill>
              </a:rPr>
              <a:t>AIS</a:t>
            </a:r>
          </a:p>
        </p:txBody>
      </p:sp>
      <p:sp>
        <p:nvSpPr>
          <p:cNvPr id="7" name="CaixaDeTexto 6">
            <a:extLst>
              <a:ext uri="{FF2B5EF4-FFF2-40B4-BE49-F238E27FC236}">
                <a16:creationId xmlns:a16="http://schemas.microsoft.com/office/drawing/2014/main" id="{A119A5AC-5DD2-49D5-A4A7-A0F8A9B197F4}"/>
              </a:ext>
            </a:extLst>
          </p:cNvPr>
          <p:cNvSpPr txBox="1"/>
          <p:nvPr/>
        </p:nvSpPr>
        <p:spPr>
          <a:xfrm>
            <a:off x="2324361" y="4723585"/>
            <a:ext cx="637039" cy="369332"/>
          </a:xfrm>
          <a:prstGeom prst="rect">
            <a:avLst/>
          </a:prstGeom>
          <a:noFill/>
        </p:spPr>
        <p:txBody>
          <a:bodyPr wrap="square">
            <a:spAutoFit/>
          </a:bodyPr>
          <a:lstStyle/>
          <a:p>
            <a:r>
              <a:rPr lang="en-US" dirty="0"/>
              <a:t>AND</a:t>
            </a:r>
          </a:p>
        </p:txBody>
      </p:sp>
      <p:sp>
        <p:nvSpPr>
          <p:cNvPr id="3" name="Retângulo 2">
            <a:extLst>
              <a:ext uri="{FF2B5EF4-FFF2-40B4-BE49-F238E27FC236}">
                <a16:creationId xmlns:a16="http://schemas.microsoft.com/office/drawing/2014/main" id="{A4EDED3A-380F-477A-8B3F-276F5B813922}"/>
              </a:ext>
            </a:extLst>
          </p:cNvPr>
          <p:cNvSpPr/>
          <p:nvPr/>
        </p:nvSpPr>
        <p:spPr>
          <a:xfrm>
            <a:off x="764797" y="4111990"/>
            <a:ext cx="1550564" cy="1592523"/>
          </a:xfrm>
          <a:prstGeom prst="rect">
            <a:avLst/>
          </a:prstGeom>
          <a:noFill/>
          <a:ln w="635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Clr>
                <a:srgbClr val="1CADE4"/>
              </a:buClr>
              <a:buFont typeface="Wingdings" panose="05000000000000000000" pitchFamily="2" charset="2"/>
              <a:buChar char="§"/>
            </a:pPr>
            <a:r>
              <a:rPr lang="en-US" sz="1200" dirty="0">
                <a:solidFill>
                  <a:srgbClr val="465359"/>
                </a:solidFill>
              </a:rPr>
              <a:t>AIS</a:t>
            </a:r>
          </a:p>
          <a:p>
            <a:pPr marL="285750" indent="-285750">
              <a:buClr>
                <a:srgbClr val="1CADE4"/>
              </a:buClr>
              <a:buFont typeface="Wingdings" panose="05000000000000000000" pitchFamily="2" charset="2"/>
              <a:buChar char="§"/>
            </a:pPr>
            <a:r>
              <a:rPr lang="en-US" sz="1200" dirty="0">
                <a:solidFill>
                  <a:srgbClr val="465359"/>
                </a:solidFill>
              </a:rPr>
              <a:t>Negative Selection</a:t>
            </a:r>
          </a:p>
          <a:p>
            <a:pPr marL="285750" indent="-285750">
              <a:buClr>
                <a:srgbClr val="1CADE4"/>
              </a:buClr>
              <a:buFont typeface="Wingdings" panose="05000000000000000000" pitchFamily="2" charset="2"/>
              <a:buChar char="§"/>
            </a:pPr>
            <a:r>
              <a:rPr lang="en-US" sz="1200" dirty="0">
                <a:solidFill>
                  <a:srgbClr val="465359"/>
                </a:solidFill>
              </a:rPr>
              <a:t>NSA</a:t>
            </a:r>
          </a:p>
          <a:p>
            <a:pPr marL="285750" indent="-285750">
              <a:buClr>
                <a:srgbClr val="1CADE4"/>
              </a:buClr>
              <a:buFont typeface="Wingdings" panose="05000000000000000000" pitchFamily="2" charset="2"/>
              <a:buChar char="§"/>
            </a:pPr>
            <a:r>
              <a:rPr lang="en-US" sz="1200" dirty="0">
                <a:solidFill>
                  <a:srgbClr val="465359"/>
                </a:solidFill>
              </a:rPr>
              <a:t>Clonal Selection</a:t>
            </a:r>
          </a:p>
          <a:p>
            <a:pPr marL="285750" indent="-285750">
              <a:buClr>
                <a:srgbClr val="1CADE4"/>
              </a:buClr>
              <a:buFont typeface="Wingdings" panose="05000000000000000000" pitchFamily="2" charset="2"/>
              <a:buChar char="§"/>
            </a:pPr>
            <a:r>
              <a:rPr lang="en-US" sz="1200" dirty="0">
                <a:solidFill>
                  <a:srgbClr val="465359"/>
                </a:solidFill>
              </a:rPr>
              <a:t>Immunological Computation</a:t>
            </a:r>
          </a:p>
        </p:txBody>
      </p:sp>
      <p:sp>
        <p:nvSpPr>
          <p:cNvPr id="9" name="CaixaDeTexto 8">
            <a:extLst>
              <a:ext uri="{FF2B5EF4-FFF2-40B4-BE49-F238E27FC236}">
                <a16:creationId xmlns:a16="http://schemas.microsoft.com/office/drawing/2014/main" id="{C3AF0A71-5E95-4DDD-BAC7-929A99BA2142}"/>
              </a:ext>
            </a:extLst>
          </p:cNvPr>
          <p:cNvSpPr txBox="1"/>
          <p:nvPr/>
        </p:nvSpPr>
        <p:spPr>
          <a:xfrm>
            <a:off x="2961400" y="3811101"/>
            <a:ext cx="1550564" cy="307777"/>
          </a:xfrm>
          <a:prstGeom prst="rect">
            <a:avLst/>
          </a:prstGeom>
          <a:solidFill>
            <a:srgbClr val="1CADE4"/>
          </a:solidFill>
          <a:ln>
            <a:solidFill>
              <a:srgbClr val="1CADE4"/>
            </a:solidFill>
          </a:ln>
        </p:spPr>
        <p:txBody>
          <a:bodyPr wrap="square">
            <a:spAutoFit/>
          </a:bodyPr>
          <a:lstStyle/>
          <a:p>
            <a:pPr algn="ctr"/>
            <a:r>
              <a:rPr lang="en-US" sz="1400" dirty="0">
                <a:solidFill>
                  <a:schemeClr val="bg1"/>
                </a:solidFill>
              </a:rPr>
              <a:t>SAS</a:t>
            </a:r>
          </a:p>
        </p:txBody>
      </p:sp>
      <p:sp>
        <p:nvSpPr>
          <p:cNvPr id="10" name="Retângulo 9">
            <a:extLst>
              <a:ext uri="{FF2B5EF4-FFF2-40B4-BE49-F238E27FC236}">
                <a16:creationId xmlns:a16="http://schemas.microsoft.com/office/drawing/2014/main" id="{D48C3B0B-08C9-4089-B03A-3F656E99AD1D}"/>
              </a:ext>
            </a:extLst>
          </p:cNvPr>
          <p:cNvSpPr/>
          <p:nvPr/>
        </p:nvSpPr>
        <p:spPr>
          <a:xfrm>
            <a:off x="2961400" y="4118877"/>
            <a:ext cx="1550564" cy="1592523"/>
          </a:xfrm>
          <a:prstGeom prst="rect">
            <a:avLst/>
          </a:prstGeom>
          <a:noFill/>
          <a:ln w="635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Clr>
                <a:srgbClr val="1CADE4"/>
              </a:buClr>
              <a:buFont typeface="Wingdings" panose="05000000000000000000" pitchFamily="2" charset="2"/>
              <a:buChar char="§"/>
            </a:pPr>
            <a:r>
              <a:rPr lang="en-US" sz="1200" dirty="0">
                <a:solidFill>
                  <a:srgbClr val="465359"/>
                </a:solidFill>
              </a:rPr>
              <a:t>Self-Adaptive</a:t>
            </a:r>
          </a:p>
          <a:p>
            <a:pPr marL="285750" indent="-285750">
              <a:buClr>
                <a:srgbClr val="1CADE4"/>
              </a:buClr>
              <a:buFont typeface="Wingdings" panose="05000000000000000000" pitchFamily="2" charset="2"/>
              <a:buChar char="§"/>
            </a:pPr>
            <a:r>
              <a:rPr lang="en-US" sz="1200" dirty="0">
                <a:solidFill>
                  <a:srgbClr val="465359"/>
                </a:solidFill>
              </a:rPr>
              <a:t>Self-healing</a:t>
            </a:r>
          </a:p>
          <a:p>
            <a:pPr marL="285750" indent="-285750">
              <a:buClr>
                <a:srgbClr val="1CADE4"/>
              </a:buClr>
              <a:buFont typeface="Wingdings" panose="05000000000000000000" pitchFamily="2" charset="2"/>
              <a:buChar char="§"/>
            </a:pPr>
            <a:r>
              <a:rPr lang="en-US" sz="1200" dirty="0">
                <a:solidFill>
                  <a:srgbClr val="465359"/>
                </a:solidFill>
              </a:rPr>
              <a:t>Self-optimizing</a:t>
            </a:r>
          </a:p>
          <a:p>
            <a:pPr marL="285750" indent="-285750">
              <a:buClr>
                <a:srgbClr val="1CADE4"/>
              </a:buClr>
              <a:buFont typeface="Wingdings" panose="05000000000000000000" pitchFamily="2" charset="2"/>
              <a:buChar char="§"/>
            </a:pPr>
            <a:r>
              <a:rPr lang="en-US" sz="1200" dirty="0">
                <a:solidFill>
                  <a:srgbClr val="465359"/>
                </a:solidFill>
              </a:rPr>
              <a:t>Self-configuring</a:t>
            </a:r>
          </a:p>
          <a:p>
            <a:pPr marL="285750" indent="-285750">
              <a:buClr>
                <a:srgbClr val="1CADE4"/>
              </a:buClr>
              <a:buFont typeface="Wingdings" panose="05000000000000000000" pitchFamily="2" charset="2"/>
              <a:buChar char="§"/>
            </a:pPr>
            <a:r>
              <a:rPr lang="en-US" sz="1200" dirty="0">
                <a:solidFill>
                  <a:srgbClr val="465359"/>
                </a:solidFill>
              </a:rPr>
              <a:t>Autonomous Systems</a:t>
            </a:r>
          </a:p>
        </p:txBody>
      </p:sp>
      <p:sp>
        <p:nvSpPr>
          <p:cNvPr id="6" name="Chave Esquerda 5">
            <a:extLst>
              <a:ext uri="{FF2B5EF4-FFF2-40B4-BE49-F238E27FC236}">
                <a16:creationId xmlns:a16="http://schemas.microsoft.com/office/drawing/2014/main" id="{98D746D3-B187-4801-AC51-42E79503984F}"/>
              </a:ext>
            </a:extLst>
          </p:cNvPr>
          <p:cNvSpPr/>
          <p:nvPr/>
        </p:nvSpPr>
        <p:spPr>
          <a:xfrm rot="16200000">
            <a:off x="2560656" y="4068245"/>
            <a:ext cx="155448" cy="374716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CaixaDeTexto 14">
            <a:extLst>
              <a:ext uri="{FF2B5EF4-FFF2-40B4-BE49-F238E27FC236}">
                <a16:creationId xmlns:a16="http://schemas.microsoft.com/office/drawing/2014/main" id="{B98A49A6-FB26-44FB-A56D-A38D585151EF}"/>
              </a:ext>
            </a:extLst>
          </p:cNvPr>
          <p:cNvSpPr txBox="1"/>
          <p:nvPr/>
        </p:nvSpPr>
        <p:spPr>
          <a:xfrm>
            <a:off x="1863098" y="6155331"/>
            <a:ext cx="1550564" cy="307777"/>
          </a:xfrm>
          <a:prstGeom prst="rect">
            <a:avLst/>
          </a:prstGeom>
          <a:solidFill>
            <a:srgbClr val="465359"/>
          </a:solidFill>
          <a:ln>
            <a:noFill/>
          </a:ln>
        </p:spPr>
        <p:txBody>
          <a:bodyPr wrap="square">
            <a:spAutoFit/>
          </a:bodyPr>
          <a:lstStyle/>
          <a:p>
            <a:pPr algn="ctr"/>
            <a:r>
              <a:rPr lang="en-US" sz="1400" dirty="0">
                <a:solidFill>
                  <a:schemeClr val="bg1"/>
                </a:solidFill>
              </a:rPr>
              <a:t>2012 -2022</a:t>
            </a:r>
          </a:p>
        </p:txBody>
      </p:sp>
      <p:sp>
        <p:nvSpPr>
          <p:cNvPr id="16" name="Triângulo isósceles 15">
            <a:extLst>
              <a:ext uri="{FF2B5EF4-FFF2-40B4-BE49-F238E27FC236}">
                <a16:creationId xmlns:a16="http://schemas.microsoft.com/office/drawing/2014/main" id="{F909E7CB-2759-41BE-A80B-37ADF9AF4F75}"/>
              </a:ext>
            </a:extLst>
          </p:cNvPr>
          <p:cNvSpPr/>
          <p:nvPr/>
        </p:nvSpPr>
        <p:spPr>
          <a:xfrm rot="5400000">
            <a:off x="4194610" y="3549081"/>
            <a:ext cx="1649294"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aixaDeTexto 16">
            <a:extLst>
              <a:ext uri="{FF2B5EF4-FFF2-40B4-BE49-F238E27FC236}">
                <a16:creationId xmlns:a16="http://schemas.microsoft.com/office/drawing/2014/main" id="{3C55A7F8-FC85-4F70-B67E-8E0DBE425736}"/>
              </a:ext>
            </a:extLst>
          </p:cNvPr>
          <p:cNvSpPr txBox="1"/>
          <p:nvPr/>
        </p:nvSpPr>
        <p:spPr>
          <a:xfrm>
            <a:off x="5261618" y="3257103"/>
            <a:ext cx="1189800" cy="707886"/>
          </a:xfrm>
          <a:prstGeom prst="rect">
            <a:avLst/>
          </a:prstGeom>
          <a:solidFill>
            <a:srgbClr val="465359"/>
          </a:solidFill>
          <a:ln>
            <a:noFill/>
          </a:ln>
        </p:spPr>
        <p:txBody>
          <a:bodyPr wrap="square">
            <a:spAutoFit/>
          </a:bodyPr>
          <a:lstStyle/>
          <a:p>
            <a:pPr algn="ctr"/>
            <a:r>
              <a:rPr lang="en-US" sz="2000" dirty="0">
                <a:solidFill>
                  <a:schemeClr val="bg1"/>
                </a:solidFill>
              </a:rPr>
              <a:t>21 </a:t>
            </a:r>
          </a:p>
          <a:p>
            <a:pPr algn="ctr"/>
            <a:r>
              <a:rPr lang="en-US" sz="2000" dirty="0" err="1">
                <a:solidFill>
                  <a:schemeClr val="bg1"/>
                </a:solidFill>
              </a:rPr>
              <a:t>Artigos</a:t>
            </a:r>
            <a:endParaRPr lang="en-US" sz="2000" dirty="0">
              <a:solidFill>
                <a:schemeClr val="bg1"/>
              </a:solidFill>
            </a:endParaRPr>
          </a:p>
        </p:txBody>
      </p:sp>
    </p:spTree>
    <p:extLst>
      <p:ext uri="{BB962C8B-B14F-4D97-AF65-F5344CB8AC3E}">
        <p14:creationId xmlns:p14="http://schemas.microsoft.com/office/powerpoint/2010/main" val="3421544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
            <a:extLst>
              <a:ext uri="{FF2B5EF4-FFF2-40B4-BE49-F238E27FC236}">
                <a16:creationId xmlns:a16="http://schemas.microsoft.com/office/drawing/2014/main" id="{7781B875-D942-4069-A367-5D3B7FE8BC5D}"/>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TEMAC – AIS E SAS</a:t>
            </a:r>
          </a:p>
        </p:txBody>
      </p:sp>
      <p:sp>
        <p:nvSpPr>
          <p:cNvPr id="19" name="Espaço Reservado para Data 4">
            <a:extLst>
              <a:ext uri="{FF2B5EF4-FFF2-40B4-BE49-F238E27FC236}">
                <a16:creationId xmlns:a16="http://schemas.microsoft.com/office/drawing/2014/main" id="{3546B03B-825E-4654-B413-E60F95119D10}"/>
              </a:ext>
            </a:extLst>
          </p:cNvPr>
          <p:cNvSpPr>
            <a:spLocks noGrp="1"/>
          </p:cNvSpPr>
          <p:nvPr>
            <p:ph type="dt" sz="half" idx="10"/>
          </p:nvPr>
        </p:nvSpPr>
        <p:spPr>
          <a:xfrm>
            <a:off x="7605951" y="6423914"/>
            <a:ext cx="2844799" cy="365125"/>
          </a:xfrm>
        </p:spPr>
        <p:txBody>
          <a:bodyPr anchor="ctr">
            <a:normAutofit/>
          </a:bodyPr>
          <a:lstStyle/>
          <a:p>
            <a:pPr rtl="0">
              <a:spcAft>
                <a:spcPts val="600"/>
              </a:spcAft>
            </a:pPr>
            <a:fld id="{B34586AC-0217-4567-B29B-23EE9A9222A5}" type="datetime1">
              <a:rPr lang="pt-BR" smtClean="0"/>
              <a:pPr rtl="0">
                <a:spcAft>
                  <a:spcPts val="600"/>
                </a:spcAft>
              </a:pPr>
              <a:t>09/11/2022</a:t>
            </a:fld>
            <a:endParaRPr lang="en-US" dirty="0"/>
          </a:p>
        </p:txBody>
      </p:sp>
      <p:pic>
        <p:nvPicPr>
          <p:cNvPr id="1026" name="Picture 2" descr="Workshop da Base de dados Web of Science | Biblioteca Mario Henrique  Simonsen - BMHS - RJ">
            <a:extLst>
              <a:ext uri="{FF2B5EF4-FFF2-40B4-BE49-F238E27FC236}">
                <a16:creationId xmlns:a16="http://schemas.microsoft.com/office/drawing/2014/main" id="{09E94D05-145C-4239-865C-0A440B5969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0888" y="1512446"/>
            <a:ext cx="2095500" cy="20955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78D438A4-E811-4424-BBDA-2988AF664A22}"/>
              </a:ext>
            </a:extLst>
          </p:cNvPr>
          <p:cNvSpPr txBox="1"/>
          <p:nvPr/>
        </p:nvSpPr>
        <p:spPr>
          <a:xfrm>
            <a:off x="764797" y="3804214"/>
            <a:ext cx="1550564" cy="307777"/>
          </a:xfrm>
          <a:prstGeom prst="rect">
            <a:avLst/>
          </a:prstGeom>
          <a:solidFill>
            <a:srgbClr val="1CADE4"/>
          </a:solidFill>
          <a:ln>
            <a:solidFill>
              <a:srgbClr val="1CADE4"/>
            </a:solidFill>
          </a:ln>
        </p:spPr>
        <p:txBody>
          <a:bodyPr wrap="square">
            <a:spAutoFit/>
          </a:bodyPr>
          <a:lstStyle/>
          <a:p>
            <a:pPr algn="ctr"/>
            <a:r>
              <a:rPr lang="en-US" sz="1400" dirty="0">
                <a:solidFill>
                  <a:schemeClr val="bg1"/>
                </a:solidFill>
              </a:rPr>
              <a:t>AIS</a:t>
            </a:r>
          </a:p>
        </p:txBody>
      </p:sp>
      <p:sp>
        <p:nvSpPr>
          <p:cNvPr id="7" name="CaixaDeTexto 6">
            <a:extLst>
              <a:ext uri="{FF2B5EF4-FFF2-40B4-BE49-F238E27FC236}">
                <a16:creationId xmlns:a16="http://schemas.microsoft.com/office/drawing/2014/main" id="{A119A5AC-5DD2-49D5-A4A7-A0F8A9B197F4}"/>
              </a:ext>
            </a:extLst>
          </p:cNvPr>
          <p:cNvSpPr txBox="1"/>
          <p:nvPr/>
        </p:nvSpPr>
        <p:spPr>
          <a:xfrm>
            <a:off x="2324361" y="4723585"/>
            <a:ext cx="637039" cy="369332"/>
          </a:xfrm>
          <a:prstGeom prst="rect">
            <a:avLst/>
          </a:prstGeom>
          <a:noFill/>
        </p:spPr>
        <p:txBody>
          <a:bodyPr wrap="square">
            <a:spAutoFit/>
          </a:bodyPr>
          <a:lstStyle/>
          <a:p>
            <a:r>
              <a:rPr lang="en-US" dirty="0"/>
              <a:t>AND</a:t>
            </a:r>
          </a:p>
        </p:txBody>
      </p:sp>
      <p:sp>
        <p:nvSpPr>
          <p:cNvPr id="3" name="Retângulo 2">
            <a:extLst>
              <a:ext uri="{FF2B5EF4-FFF2-40B4-BE49-F238E27FC236}">
                <a16:creationId xmlns:a16="http://schemas.microsoft.com/office/drawing/2014/main" id="{A4EDED3A-380F-477A-8B3F-276F5B813922}"/>
              </a:ext>
            </a:extLst>
          </p:cNvPr>
          <p:cNvSpPr/>
          <p:nvPr/>
        </p:nvSpPr>
        <p:spPr>
          <a:xfrm>
            <a:off x="764797" y="4111990"/>
            <a:ext cx="1550564" cy="1592523"/>
          </a:xfrm>
          <a:prstGeom prst="rect">
            <a:avLst/>
          </a:prstGeom>
          <a:noFill/>
          <a:ln w="635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Clr>
                <a:srgbClr val="1CADE4"/>
              </a:buClr>
              <a:buFont typeface="Wingdings" panose="05000000000000000000" pitchFamily="2" charset="2"/>
              <a:buChar char="§"/>
            </a:pPr>
            <a:r>
              <a:rPr lang="en-US" sz="1200" dirty="0">
                <a:solidFill>
                  <a:srgbClr val="465359"/>
                </a:solidFill>
              </a:rPr>
              <a:t>AIS</a:t>
            </a:r>
          </a:p>
          <a:p>
            <a:pPr marL="285750" indent="-285750">
              <a:buClr>
                <a:srgbClr val="1CADE4"/>
              </a:buClr>
              <a:buFont typeface="Wingdings" panose="05000000000000000000" pitchFamily="2" charset="2"/>
              <a:buChar char="§"/>
            </a:pPr>
            <a:r>
              <a:rPr lang="en-US" sz="1200" dirty="0">
                <a:solidFill>
                  <a:srgbClr val="465359"/>
                </a:solidFill>
              </a:rPr>
              <a:t>Negative Selection</a:t>
            </a:r>
          </a:p>
          <a:p>
            <a:pPr marL="285750" indent="-285750">
              <a:buClr>
                <a:srgbClr val="1CADE4"/>
              </a:buClr>
              <a:buFont typeface="Wingdings" panose="05000000000000000000" pitchFamily="2" charset="2"/>
              <a:buChar char="§"/>
            </a:pPr>
            <a:r>
              <a:rPr lang="en-US" sz="1200" dirty="0">
                <a:solidFill>
                  <a:srgbClr val="465359"/>
                </a:solidFill>
              </a:rPr>
              <a:t>NSA</a:t>
            </a:r>
          </a:p>
          <a:p>
            <a:pPr marL="285750" indent="-285750">
              <a:buClr>
                <a:srgbClr val="1CADE4"/>
              </a:buClr>
              <a:buFont typeface="Wingdings" panose="05000000000000000000" pitchFamily="2" charset="2"/>
              <a:buChar char="§"/>
            </a:pPr>
            <a:r>
              <a:rPr lang="en-US" sz="1200" dirty="0">
                <a:solidFill>
                  <a:srgbClr val="465359"/>
                </a:solidFill>
              </a:rPr>
              <a:t>Clonal Selection</a:t>
            </a:r>
          </a:p>
          <a:p>
            <a:pPr marL="285750" indent="-285750">
              <a:buClr>
                <a:srgbClr val="1CADE4"/>
              </a:buClr>
              <a:buFont typeface="Wingdings" panose="05000000000000000000" pitchFamily="2" charset="2"/>
              <a:buChar char="§"/>
            </a:pPr>
            <a:r>
              <a:rPr lang="en-US" sz="1200" dirty="0">
                <a:solidFill>
                  <a:srgbClr val="465359"/>
                </a:solidFill>
              </a:rPr>
              <a:t>Immunological Computation</a:t>
            </a:r>
          </a:p>
        </p:txBody>
      </p:sp>
      <p:sp>
        <p:nvSpPr>
          <p:cNvPr id="9" name="CaixaDeTexto 8">
            <a:extLst>
              <a:ext uri="{FF2B5EF4-FFF2-40B4-BE49-F238E27FC236}">
                <a16:creationId xmlns:a16="http://schemas.microsoft.com/office/drawing/2014/main" id="{C3AF0A71-5E95-4DDD-BAC7-929A99BA2142}"/>
              </a:ext>
            </a:extLst>
          </p:cNvPr>
          <p:cNvSpPr txBox="1"/>
          <p:nvPr/>
        </p:nvSpPr>
        <p:spPr>
          <a:xfrm>
            <a:off x="2961400" y="3811101"/>
            <a:ext cx="1550564" cy="307777"/>
          </a:xfrm>
          <a:prstGeom prst="rect">
            <a:avLst/>
          </a:prstGeom>
          <a:solidFill>
            <a:srgbClr val="1CADE4"/>
          </a:solidFill>
          <a:ln>
            <a:solidFill>
              <a:srgbClr val="1CADE4"/>
            </a:solidFill>
          </a:ln>
        </p:spPr>
        <p:txBody>
          <a:bodyPr wrap="square">
            <a:spAutoFit/>
          </a:bodyPr>
          <a:lstStyle/>
          <a:p>
            <a:pPr algn="ctr"/>
            <a:r>
              <a:rPr lang="en-US" sz="1400" dirty="0">
                <a:solidFill>
                  <a:schemeClr val="bg1"/>
                </a:solidFill>
              </a:rPr>
              <a:t>SAS</a:t>
            </a:r>
          </a:p>
        </p:txBody>
      </p:sp>
      <p:sp>
        <p:nvSpPr>
          <p:cNvPr id="10" name="Retângulo 9">
            <a:extLst>
              <a:ext uri="{FF2B5EF4-FFF2-40B4-BE49-F238E27FC236}">
                <a16:creationId xmlns:a16="http://schemas.microsoft.com/office/drawing/2014/main" id="{D48C3B0B-08C9-4089-B03A-3F656E99AD1D}"/>
              </a:ext>
            </a:extLst>
          </p:cNvPr>
          <p:cNvSpPr/>
          <p:nvPr/>
        </p:nvSpPr>
        <p:spPr>
          <a:xfrm>
            <a:off x="2961400" y="4118877"/>
            <a:ext cx="1550564" cy="1592523"/>
          </a:xfrm>
          <a:prstGeom prst="rect">
            <a:avLst/>
          </a:prstGeom>
          <a:noFill/>
          <a:ln w="635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Clr>
                <a:srgbClr val="1CADE4"/>
              </a:buClr>
              <a:buFont typeface="Wingdings" panose="05000000000000000000" pitchFamily="2" charset="2"/>
              <a:buChar char="§"/>
            </a:pPr>
            <a:r>
              <a:rPr lang="en-US" sz="1200" dirty="0">
                <a:solidFill>
                  <a:srgbClr val="465359"/>
                </a:solidFill>
              </a:rPr>
              <a:t>Self-Adaptive</a:t>
            </a:r>
          </a:p>
          <a:p>
            <a:pPr marL="285750" indent="-285750">
              <a:buClr>
                <a:srgbClr val="1CADE4"/>
              </a:buClr>
              <a:buFont typeface="Wingdings" panose="05000000000000000000" pitchFamily="2" charset="2"/>
              <a:buChar char="§"/>
            </a:pPr>
            <a:r>
              <a:rPr lang="en-US" sz="1200" dirty="0">
                <a:solidFill>
                  <a:srgbClr val="465359"/>
                </a:solidFill>
              </a:rPr>
              <a:t>Self-healing</a:t>
            </a:r>
          </a:p>
          <a:p>
            <a:pPr marL="285750" indent="-285750">
              <a:buClr>
                <a:srgbClr val="1CADE4"/>
              </a:buClr>
              <a:buFont typeface="Wingdings" panose="05000000000000000000" pitchFamily="2" charset="2"/>
              <a:buChar char="§"/>
            </a:pPr>
            <a:r>
              <a:rPr lang="en-US" sz="1200" dirty="0">
                <a:solidFill>
                  <a:srgbClr val="465359"/>
                </a:solidFill>
              </a:rPr>
              <a:t>Self-optimizing</a:t>
            </a:r>
          </a:p>
          <a:p>
            <a:pPr marL="285750" indent="-285750">
              <a:buClr>
                <a:srgbClr val="1CADE4"/>
              </a:buClr>
              <a:buFont typeface="Wingdings" panose="05000000000000000000" pitchFamily="2" charset="2"/>
              <a:buChar char="§"/>
            </a:pPr>
            <a:r>
              <a:rPr lang="en-US" sz="1200" dirty="0">
                <a:solidFill>
                  <a:srgbClr val="465359"/>
                </a:solidFill>
              </a:rPr>
              <a:t>Self-configuring</a:t>
            </a:r>
          </a:p>
          <a:p>
            <a:pPr marL="285750" indent="-285750">
              <a:buClr>
                <a:srgbClr val="1CADE4"/>
              </a:buClr>
              <a:buFont typeface="Wingdings" panose="05000000000000000000" pitchFamily="2" charset="2"/>
              <a:buChar char="§"/>
            </a:pPr>
            <a:r>
              <a:rPr lang="en-US" sz="1200" dirty="0">
                <a:solidFill>
                  <a:srgbClr val="465359"/>
                </a:solidFill>
              </a:rPr>
              <a:t>Autonomous Systems</a:t>
            </a:r>
          </a:p>
        </p:txBody>
      </p:sp>
      <p:sp>
        <p:nvSpPr>
          <p:cNvPr id="6" name="Chave Esquerda 5">
            <a:extLst>
              <a:ext uri="{FF2B5EF4-FFF2-40B4-BE49-F238E27FC236}">
                <a16:creationId xmlns:a16="http://schemas.microsoft.com/office/drawing/2014/main" id="{98D746D3-B187-4801-AC51-42E79503984F}"/>
              </a:ext>
            </a:extLst>
          </p:cNvPr>
          <p:cNvSpPr/>
          <p:nvPr/>
        </p:nvSpPr>
        <p:spPr>
          <a:xfrm rot="16200000">
            <a:off x="2560656" y="4068245"/>
            <a:ext cx="155448" cy="374716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CaixaDeTexto 14">
            <a:extLst>
              <a:ext uri="{FF2B5EF4-FFF2-40B4-BE49-F238E27FC236}">
                <a16:creationId xmlns:a16="http://schemas.microsoft.com/office/drawing/2014/main" id="{B98A49A6-FB26-44FB-A56D-A38D585151EF}"/>
              </a:ext>
            </a:extLst>
          </p:cNvPr>
          <p:cNvSpPr txBox="1"/>
          <p:nvPr/>
        </p:nvSpPr>
        <p:spPr>
          <a:xfrm>
            <a:off x="1863098" y="6155331"/>
            <a:ext cx="1550564" cy="307777"/>
          </a:xfrm>
          <a:prstGeom prst="rect">
            <a:avLst/>
          </a:prstGeom>
          <a:solidFill>
            <a:srgbClr val="465359"/>
          </a:solidFill>
          <a:ln>
            <a:noFill/>
          </a:ln>
        </p:spPr>
        <p:txBody>
          <a:bodyPr wrap="square">
            <a:spAutoFit/>
          </a:bodyPr>
          <a:lstStyle/>
          <a:p>
            <a:pPr algn="ctr"/>
            <a:r>
              <a:rPr lang="en-US" sz="1400" dirty="0">
                <a:solidFill>
                  <a:schemeClr val="bg1"/>
                </a:solidFill>
              </a:rPr>
              <a:t>2012 -2022</a:t>
            </a:r>
          </a:p>
        </p:txBody>
      </p:sp>
      <p:sp>
        <p:nvSpPr>
          <p:cNvPr id="16" name="Triângulo isósceles 15">
            <a:extLst>
              <a:ext uri="{FF2B5EF4-FFF2-40B4-BE49-F238E27FC236}">
                <a16:creationId xmlns:a16="http://schemas.microsoft.com/office/drawing/2014/main" id="{F909E7CB-2759-41BE-A80B-37ADF9AF4F75}"/>
              </a:ext>
            </a:extLst>
          </p:cNvPr>
          <p:cNvSpPr/>
          <p:nvPr/>
        </p:nvSpPr>
        <p:spPr>
          <a:xfrm rot="5400000">
            <a:off x="4194610" y="3549081"/>
            <a:ext cx="1649294"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aixaDeTexto 16">
            <a:extLst>
              <a:ext uri="{FF2B5EF4-FFF2-40B4-BE49-F238E27FC236}">
                <a16:creationId xmlns:a16="http://schemas.microsoft.com/office/drawing/2014/main" id="{3C55A7F8-FC85-4F70-B67E-8E0DBE425736}"/>
              </a:ext>
            </a:extLst>
          </p:cNvPr>
          <p:cNvSpPr txBox="1"/>
          <p:nvPr/>
        </p:nvSpPr>
        <p:spPr>
          <a:xfrm>
            <a:off x="5261618" y="3257103"/>
            <a:ext cx="1189800" cy="707886"/>
          </a:xfrm>
          <a:prstGeom prst="rect">
            <a:avLst/>
          </a:prstGeom>
          <a:solidFill>
            <a:srgbClr val="465359"/>
          </a:solidFill>
          <a:ln>
            <a:noFill/>
          </a:ln>
        </p:spPr>
        <p:txBody>
          <a:bodyPr wrap="square">
            <a:spAutoFit/>
          </a:bodyPr>
          <a:lstStyle/>
          <a:p>
            <a:pPr algn="ctr"/>
            <a:r>
              <a:rPr lang="en-US" sz="2000" dirty="0">
                <a:solidFill>
                  <a:schemeClr val="bg1"/>
                </a:solidFill>
              </a:rPr>
              <a:t>21 </a:t>
            </a:r>
          </a:p>
          <a:p>
            <a:pPr algn="ctr"/>
            <a:r>
              <a:rPr lang="en-US" sz="2000" dirty="0" err="1">
                <a:solidFill>
                  <a:schemeClr val="bg1"/>
                </a:solidFill>
              </a:rPr>
              <a:t>Artigos</a:t>
            </a:r>
            <a:endParaRPr lang="en-US" sz="2000" dirty="0">
              <a:solidFill>
                <a:schemeClr val="bg1"/>
              </a:solidFill>
            </a:endParaRPr>
          </a:p>
        </p:txBody>
      </p:sp>
      <p:graphicFrame>
        <p:nvGraphicFramePr>
          <p:cNvPr id="13" name="Gráfico 12">
            <a:extLst>
              <a:ext uri="{FF2B5EF4-FFF2-40B4-BE49-F238E27FC236}">
                <a16:creationId xmlns:a16="http://schemas.microsoft.com/office/drawing/2014/main" id="{DFC01D4D-7A1B-464E-8DFD-1C547108B0B7}"/>
              </a:ext>
            </a:extLst>
          </p:cNvPr>
          <p:cNvGraphicFramePr/>
          <p:nvPr/>
        </p:nvGraphicFramePr>
        <p:xfrm>
          <a:off x="6927851" y="1781792"/>
          <a:ext cx="4373855" cy="365230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199433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C2D51F5C-73F9-4497-82AA-1A5F5038E230}"/>
              </a:ext>
            </a:extLst>
          </p:cNvPr>
          <p:cNvSpPr>
            <a:spLocks noGrp="1"/>
          </p:cNvSpPr>
          <p:nvPr>
            <p:ph idx="1"/>
          </p:nvPr>
        </p:nvSpPr>
        <p:spPr>
          <a:xfrm>
            <a:off x="4194496" y="1700463"/>
            <a:ext cx="4220106" cy="504344"/>
          </a:xfrm>
          <a:ln>
            <a:solidFill>
              <a:srgbClr val="465359"/>
            </a:solidFill>
          </a:ln>
        </p:spPr>
        <p:txBody>
          <a:bodyPr anchor="t">
            <a:normAutofit/>
          </a:bodyPr>
          <a:lstStyle/>
          <a:p>
            <a:pPr marL="0" indent="0">
              <a:buNone/>
            </a:pPr>
            <a:r>
              <a:rPr lang="pt-BR" sz="1200" b="0" i="0" dirty="0">
                <a:solidFill>
                  <a:srgbClr val="333333"/>
                </a:solidFill>
                <a:effectLst/>
              </a:rPr>
              <a:t>Muitos Sistemas Auto Adaptativos são desenhados para funcionar em </a:t>
            </a:r>
            <a:r>
              <a:rPr lang="pt-BR" sz="1200" b="0" i="0" dirty="0">
                <a:solidFill>
                  <a:srgbClr val="1CADE4"/>
                </a:solidFill>
                <a:effectLst/>
              </a:rPr>
              <a:t>diferentes contextos </a:t>
            </a:r>
            <a:r>
              <a:rPr lang="pt-BR" sz="1200" b="0" i="0" dirty="0">
                <a:solidFill>
                  <a:srgbClr val="333333"/>
                </a:solidFill>
                <a:effectLst/>
              </a:rPr>
              <a:t>de execução</a:t>
            </a:r>
          </a:p>
        </p:txBody>
      </p:sp>
      <p:sp>
        <p:nvSpPr>
          <p:cNvPr id="4" name="Espaço Reservado para Data 3">
            <a:extLst>
              <a:ext uri="{FF2B5EF4-FFF2-40B4-BE49-F238E27FC236}">
                <a16:creationId xmlns:a16="http://schemas.microsoft.com/office/drawing/2014/main" id="{A5F39D40-475F-4D27-B4F9-85F981E8793D}"/>
              </a:ext>
            </a:extLst>
          </p:cNvPr>
          <p:cNvSpPr>
            <a:spLocks noGrp="1"/>
          </p:cNvSpPr>
          <p:nvPr>
            <p:ph type="dt" sz="half" idx="10"/>
          </p:nvPr>
        </p:nvSpPr>
        <p:spPr/>
        <p:txBody>
          <a:bodyPr/>
          <a:lstStyle/>
          <a:p>
            <a:pPr rtl="0"/>
            <a:fld id="{D6866A0C-EEE8-4DE1-9ECF-51EC9C0B8BE2}" type="datetime1">
              <a:rPr lang="pt-BR" smtClean="0"/>
              <a:t>09/11/2022</a:t>
            </a:fld>
            <a:endParaRPr lang="en-US" dirty="0"/>
          </a:p>
        </p:txBody>
      </p:sp>
      <p:sp>
        <p:nvSpPr>
          <p:cNvPr id="5" name="Título 1">
            <a:extLst>
              <a:ext uri="{FF2B5EF4-FFF2-40B4-BE49-F238E27FC236}">
                <a16:creationId xmlns:a16="http://schemas.microsoft.com/office/drawing/2014/main" id="{A8ABADE6-BE76-4250-A2C9-1E1A73181F58}"/>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a:t>Incertezas </a:t>
            </a:r>
            <a:r>
              <a:rPr lang="pt-BR" dirty="0" err="1"/>
              <a:t>COntextuais</a:t>
            </a:r>
            <a:endParaRPr lang="pt-BR" dirty="0"/>
          </a:p>
        </p:txBody>
      </p:sp>
      <p:sp>
        <p:nvSpPr>
          <p:cNvPr id="12" name="Triângulo isósceles 11">
            <a:extLst>
              <a:ext uri="{FF2B5EF4-FFF2-40B4-BE49-F238E27FC236}">
                <a16:creationId xmlns:a16="http://schemas.microsoft.com/office/drawing/2014/main" id="{8026BBF9-FED8-438F-9075-B33BB8818D05}"/>
              </a:ext>
            </a:extLst>
          </p:cNvPr>
          <p:cNvSpPr/>
          <p:nvPr/>
        </p:nvSpPr>
        <p:spPr>
          <a:xfrm rot="10800000">
            <a:off x="5810567" y="2367052"/>
            <a:ext cx="840184" cy="16947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4" descr="Self-Driving Cars: What the Engineers Think – EEJournal">
            <a:extLst>
              <a:ext uri="{FF2B5EF4-FFF2-40B4-BE49-F238E27FC236}">
                <a16:creationId xmlns:a16="http://schemas.microsoft.com/office/drawing/2014/main" id="{F82AACE8-AA82-4779-8867-5428301D156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4167" b="86750" l="2250" r="99000">
                        <a14:foregroundMark x1="4917" y1="25583" x2="3500" y2="37000"/>
                        <a14:foregroundMark x1="3500" y1="37000" x2="15083" y2="45417"/>
                        <a14:foregroundMark x1="15083" y1="45417" x2="16750" y2="61500"/>
                        <a14:foregroundMark x1="16750" y1="61500" x2="6583" y2="61000"/>
                        <a14:foregroundMark x1="6583" y1="61000" x2="5167" y2="70833"/>
                        <a14:foregroundMark x1="5167" y1="70833" x2="10167" y2="80167"/>
                        <a14:foregroundMark x1="10167" y1="80167" x2="32500" y2="85417"/>
                        <a14:foregroundMark x1="32500" y1="85417" x2="44750" y2="82417"/>
                        <a14:foregroundMark x1="44750" y1="82417" x2="70667" y2="84167"/>
                        <a14:foregroundMark x1="70667" y1="84167" x2="94750" y2="81167"/>
                        <a14:foregroundMark x1="94750" y1="81167" x2="95167" y2="80750"/>
                        <a14:foregroundMark x1="12000" y1="25333" x2="417" y2="26917"/>
                        <a14:foregroundMark x1="417" y1="26917" x2="8000" y2="36333"/>
                        <a14:foregroundMark x1="8000" y1="36333" x2="20000" y2="31167"/>
                        <a14:foregroundMark x1="20000" y1="31167" x2="9500" y2="24500"/>
                        <a14:foregroundMark x1="9500" y1="24500" x2="8833" y2="24583"/>
                        <a14:foregroundMark x1="5167" y1="27833" x2="16250" y2="28417"/>
                        <a14:foregroundMark x1="16250" y1="28417" x2="6083" y2="27083"/>
                        <a14:foregroundMark x1="6083" y1="27083" x2="6083" y2="27083"/>
                        <a14:foregroundMark x1="9083" y1="25583" x2="10000" y2="25333"/>
                        <a14:foregroundMark x1="14417" y1="26833" x2="14917" y2="25583"/>
                        <a14:foregroundMark x1="12500" y1="26333" x2="16083" y2="25333"/>
                        <a14:foregroundMark x1="16583" y1="26083" x2="16333" y2="26833"/>
                        <a14:foregroundMark x1="17333" y1="25583" x2="18833" y2="28500"/>
                        <a14:foregroundMark x1="2250" y1="29250" x2="2500" y2="31167"/>
                        <a14:foregroundMark x1="9333" y1="32417" x2="10750" y2="31417"/>
                        <a14:foregroundMark x1="4917" y1="71000" x2="5667" y2="71000"/>
                        <a14:foregroundMark x1="5917" y1="73667" x2="9500" y2="78000"/>
                        <a14:foregroundMark x1="6833" y1="71917" x2="8833" y2="79500"/>
                        <a14:foregroundMark x1="7083" y1="75583" x2="9333" y2="77333"/>
                        <a14:foregroundMark x1="10500" y1="65833" x2="11417" y2="75500"/>
                        <a14:foregroundMark x1="11417" y1="75500" x2="12250" y2="73667"/>
                        <a14:foregroundMark x1="9750" y1="65833" x2="11250" y2="76833"/>
                        <a14:foregroundMark x1="11250" y1="76833" x2="11500" y2="76583"/>
                        <a14:foregroundMark x1="8833" y1="75333" x2="10500" y2="76583"/>
                        <a14:foregroundMark x1="13667" y1="67083" x2="13917" y2="73167"/>
                        <a14:foregroundMark x1="18083" y1="68500" x2="18083" y2="69750"/>
                        <a14:foregroundMark x1="19333" y1="63917" x2="17833" y2="66333"/>
                        <a14:foregroundMark x1="18583" y1="69500" x2="14917" y2="69750"/>
                        <a14:foregroundMark x1="26583" y1="45583" x2="24250" y2="55583"/>
                        <a14:foregroundMark x1="24250" y1="55583" x2="33583" y2="56500"/>
                        <a14:foregroundMark x1="33583" y1="56500" x2="28000" y2="45750"/>
                        <a14:foregroundMark x1="28000" y1="45750" x2="27833" y2="45583"/>
                        <a14:foregroundMark x1="24667" y1="47583" x2="31500" y2="49750"/>
                        <a14:foregroundMark x1="32000" y1="48500" x2="21250" y2="47583"/>
                        <a14:foregroundMark x1="30250" y1="54167" x2="28583" y2="52417"/>
                        <a14:foregroundMark x1="32500" y1="51667" x2="32917" y2="52917"/>
                        <a14:foregroundMark x1="34917" y1="51917" x2="34917" y2="52667"/>
                        <a14:foregroundMark x1="33917" y1="53667" x2="33167" y2="51000"/>
                        <a14:foregroundMark x1="34917" y1="53917" x2="35667" y2="53667"/>
                        <a14:foregroundMark x1="35417" y1="53417" x2="35417" y2="53417"/>
                        <a14:foregroundMark x1="35417" y1="55583" x2="41750" y2="55833"/>
                        <a14:foregroundMark x1="42500" y1="56083" x2="42500" y2="56083"/>
                        <a14:foregroundMark x1="35667" y1="33167" x2="35667" y2="33167"/>
                        <a14:foregroundMark x1="35667" y1="33167" x2="48167" y2="50000"/>
                        <a14:foregroundMark x1="48167" y1="50000" x2="34917" y2="35083"/>
                        <a14:foregroundMark x1="35667" y1="33917" x2="34917" y2="37083"/>
                        <a14:foregroundMark x1="37083" y1="33667" x2="33667" y2="36583"/>
                        <a14:foregroundMark x1="47583" y1="50500" x2="47583" y2="50500"/>
                        <a14:foregroundMark x1="54917" y1="36833" x2="53917" y2="39250"/>
                        <a14:foregroundMark x1="35417" y1="33667" x2="34167" y2="35833"/>
                        <a14:foregroundMark x1="36333" y1="33167" x2="35667" y2="33417"/>
                        <a14:foregroundMark x1="36083" y1="33417" x2="33917" y2="35083"/>
                        <a14:foregroundMark x1="51000" y1="33417" x2="48333" y2="42750"/>
                        <a14:foregroundMark x1="48333" y1="42750" x2="48583" y2="44583"/>
                        <a14:foregroundMark x1="52500" y1="35333" x2="51000" y2="45167"/>
                        <a14:foregroundMark x1="51000" y1="45167" x2="52500" y2="47083"/>
                        <a14:foregroundMark x1="51250" y1="32917" x2="50250" y2="34583"/>
                        <a14:foregroundMark x1="52750" y1="31917" x2="50500" y2="33667"/>
                        <a14:foregroundMark x1="53417" y1="34167" x2="54417" y2="36583"/>
                        <a14:foregroundMark x1="58583" y1="38000" x2="59083" y2="38250"/>
                        <a14:foregroundMark x1="71000" y1="21167" x2="69917" y2="32750"/>
                        <a14:foregroundMark x1="69917" y1="32750" x2="77083" y2="38583"/>
                        <a14:foregroundMark x1="77083" y1="38583" x2="80750" y2="47667"/>
                        <a14:foregroundMark x1="80750" y1="47667" x2="93500" y2="60833"/>
                        <a14:foregroundMark x1="93500" y1="60833" x2="91583" y2="78083"/>
                        <a14:foregroundMark x1="91583" y1="78083" x2="18250" y2="93417"/>
                        <a14:foregroundMark x1="18250" y1="93417" x2="8250" y2="86833"/>
                        <a14:foregroundMark x1="8250" y1="86833" x2="9333" y2="83167"/>
                        <a14:foregroundMark x1="58833" y1="39500" x2="61000" y2="40000"/>
                        <a14:foregroundMark x1="65417" y1="34833" x2="68750" y2="44417"/>
                        <a14:foregroundMark x1="68750" y1="44417" x2="62250" y2="37333"/>
                        <a14:foregroundMark x1="62250" y1="37333" x2="62250" y2="37333"/>
                        <a14:foregroundMark x1="75417" y1="22417" x2="64750" y2="17000"/>
                        <a14:foregroundMark x1="64750" y1="17000" x2="59750" y2="27083"/>
                        <a14:foregroundMark x1="59750" y1="27083" x2="72333" y2="17667"/>
                        <a14:foregroundMark x1="72333" y1="17667" x2="70250" y2="16083"/>
                        <a14:foregroundMark x1="66083" y1="19000" x2="71250" y2="14833"/>
                        <a14:foregroundMark x1="89750" y1="49250" x2="85917" y2="50500"/>
                        <a14:foregroundMark x1="82250" y1="46083" x2="84167" y2="47833"/>
                        <a14:foregroundMark x1="85167" y1="46583" x2="96917" y2="45417"/>
                        <a14:foregroundMark x1="96917" y1="45417" x2="97833" y2="46333"/>
                        <a14:foregroundMark x1="94917" y1="46083" x2="85500" y2="46333"/>
                        <a14:foregroundMark x1="85500" y1="46333" x2="85667" y2="46333"/>
                        <a14:foregroundMark x1="95167" y1="62917" x2="98417" y2="72750"/>
                        <a14:foregroundMark x1="98417" y1="72750" x2="94417" y2="78500"/>
                        <a14:foregroundMark x1="15417" y1="72917" x2="15167" y2="74833"/>
                        <a14:foregroundMark x1="14167" y1="74167" x2="14167" y2="76333"/>
                        <a14:foregroundMark x1="10500" y1="85083" x2="3667" y2="86083"/>
                        <a14:foregroundMark x1="3167" y1="85083" x2="3417" y2="85083"/>
                        <a14:foregroundMark x1="3417" y1="85333" x2="3417" y2="85833"/>
                        <a14:foregroundMark x1="65167" y1="84417" x2="76833" y2="85083"/>
                        <a14:foregroundMark x1="76833" y1="85083" x2="90917" y2="84417"/>
                        <a14:foregroundMark x1="90917" y1="84417" x2="99083" y2="77917"/>
                        <a14:foregroundMark x1="99083" y1="77917" x2="99083" y2="77083"/>
                        <a14:foregroundMark x1="90750" y1="83417" x2="94417" y2="85833"/>
                        <a14:foregroundMark x1="89750" y1="51000" x2="89500" y2="52417"/>
                        <a14:foregroundMark x1="72500" y1="17333" x2="73167" y2="18000"/>
                        <a14:foregroundMark x1="69500" y1="14583" x2="70000" y2="14167"/>
                        <a14:foregroundMark x1="73667" y1="18750" x2="74917" y2="18500"/>
                        <a14:backgroundMark x1="4667" y1="62417" x2="2250" y2="72833"/>
                        <a14:backgroundMark x1="2250" y1="72833" x2="2500" y2="74417"/>
                        <a14:backgroundMark x1="3667" y1="63167" x2="3750" y2="76500"/>
                        <a14:backgroundMark x1="3750" y1="76500" x2="5722" y2="76294"/>
                        <a14:backgroundMark x1="14981" y1="68512" x2="15167" y2="67083"/>
                        <a14:backgroundMark x1="14425" y1="72788" x2="14836" y2="69629"/>
                        <a14:backgroundMark x1="7333" y1="41917" x2="3583" y2="52250"/>
                        <a14:backgroundMark x1="3583" y1="52250" x2="13833" y2="54583"/>
                        <a14:backgroundMark x1="13833" y1="54583" x2="8833" y2="45833"/>
                        <a14:backgroundMark x1="8833" y1="45833" x2="3417" y2="46583"/>
                        <a14:backgroundMark x1="750" y1="56583" x2="2333" y2="66583"/>
                        <a14:backgroundMark x1="2333" y1="66583" x2="6417" y2="56000"/>
                        <a14:backgroundMark x1="6417" y1="56000" x2="1000" y2="59250"/>
                      </a14:backgroundRemoval>
                    </a14:imgEffect>
                  </a14:imgLayer>
                </a14:imgProps>
              </a:ext>
              <a:ext uri="{28A0092B-C50C-407E-A947-70E740481C1C}">
                <a14:useLocalDpi xmlns:a14="http://schemas.microsoft.com/office/drawing/2010/main" val="0"/>
              </a:ext>
            </a:extLst>
          </a:blip>
          <a:srcRect t="11707" b="11951"/>
          <a:stretch/>
        </p:blipFill>
        <p:spPr bwMode="auto">
          <a:xfrm>
            <a:off x="9354924" y="924519"/>
            <a:ext cx="1889579" cy="1442533"/>
          </a:xfrm>
          <a:prstGeom prst="rect">
            <a:avLst/>
          </a:prstGeom>
          <a:noFill/>
          <a:extLst>
            <a:ext uri="{909E8E84-426E-40DD-AFC4-6F175D3DCCD1}">
              <a14:hiddenFill xmlns:a14="http://schemas.microsoft.com/office/drawing/2010/main">
                <a:solidFill>
                  <a:srgbClr val="FFFFFF"/>
                </a:solidFill>
              </a14:hiddenFill>
            </a:ext>
          </a:extLst>
        </p:spPr>
      </p:pic>
      <p:sp>
        <p:nvSpPr>
          <p:cNvPr id="20" name="Espaço Reservado para Conteúdo 2">
            <a:extLst>
              <a:ext uri="{FF2B5EF4-FFF2-40B4-BE49-F238E27FC236}">
                <a16:creationId xmlns:a16="http://schemas.microsoft.com/office/drawing/2014/main" id="{CC34743A-9E55-403D-9D5B-451AB19FA468}"/>
              </a:ext>
            </a:extLst>
          </p:cNvPr>
          <p:cNvSpPr txBox="1">
            <a:spLocks/>
          </p:cNvSpPr>
          <p:nvPr/>
        </p:nvSpPr>
        <p:spPr>
          <a:xfrm>
            <a:off x="4929141" y="2664347"/>
            <a:ext cx="5521609" cy="504344"/>
          </a:xfrm>
          <a:prstGeom prst="rect">
            <a:avLst/>
          </a:prstGeom>
          <a:ln>
            <a:solidFill>
              <a:srgbClr val="465359"/>
            </a:solidFill>
          </a:ln>
        </p:spPr>
        <p:txBody>
          <a:bodyPr vert="horz" lIns="91440" tIns="45720" rIns="91440" bIns="45720" rtlCol="0" anchor="t">
            <a:normAutofit fontScale="925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pt-BR" sz="1200" dirty="0">
                <a:solidFill>
                  <a:srgbClr val="333333"/>
                </a:solidFill>
              </a:rPr>
              <a:t>Em tempo de design, o conhecimento do ambiente nem sempre está completamente disponível, o que dificulta a antecipação de condições de execução</a:t>
            </a:r>
          </a:p>
        </p:txBody>
      </p:sp>
      <p:sp>
        <p:nvSpPr>
          <p:cNvPr id="21" name="Retângulo 20">
            <a:extLst>
              <a:ext uri="{FF2B5EF4-FFF2-40B4-BE49-F238E27FC236}">
                <a16:creationId xmlns:a16="http://schemas.microsoft.com/office/drawing/2014/main" id="{2D67C7E6-B3FC-4F4E-A67A-E0D94DB077C8}"/>
              </a:ext>
            </a:extLst>
          </p:cNvPr>
          <p:cNvSpPr/>
          <p:nvPr/>
        </p:nvSpPr>
        <p:spPr>
          <a:xfrm>
            <a:off x="5959456" y="3410920"/>
            <a:ext cx="1918449" cy="830997"/>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a:solidFill>
                  <a:schemeClr val="bg1"/>
                </a:solidFill>
              </a:rPr>
              <a:t>Incertezas Contextuais</a:t>
            </a:r>
          </a:p>
        </p:txBody>
      </p:sp>
      <p:sp>
        <p:nvSpPr>
          <p:cNvPr id="23" name="Triângulo isósceles 22">
            <a:extLst>
              <a:ext uri="{FF2B5EF4-FFF2-40B4-BE49-F238E27FC236}">
                <a16:creationId xmlns:a16="http://schemas.microsoft.com/office/drawing/2014/main" id="{EFE45E04-B1FE-429E-87BF-62B4F49EB316}"/>
              </a:ext>
            </a:extLst>
          </p:cNvPr>
          <p:cNvSpPr/>
          <p:nvPr/>
        </p:nvSpPr>
        <p:spPr>
          <a:xfrm rot="5400000">
            <a:off x="7903738" y="3741682"/>
            <a:ext cx="606716" cy="16947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tângulo 23">
            <a:extLst>
              <a:ext uri="{FF2B5EF4-FFF2-40B4-BE49-F238E27FC236}">
                <a16:creationId xmlns:a16="http://schemas.microsoft.com/office/drawing/2014/main" id="{FC537DAC-E8C8-425B-81A4-6D518DE82B29}"/>
              </a:ext>
            </a:extLst>
          </p:cNvPr>
          <p:cNvSpPr/>
          <p:nvPr/>
        </p:nvSpPr>
        <p:spPr>
          <a:xfrm>
            <a:off x="8414602" y="3321830"/>
            <a:ext cx="1616071" cy="10061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a:solidFill>
                  <a:srgbClr val="1CADE4"/>
                </a:solidFill>
              </a:rPr>
              <a:t>Mudanças não Antecipadas</a:t>
            </a:r>
          </a:p>
        </p:txBody>
      </p:sp>
      <p:grpSp>
        <p:nvGrpSpPr>
          <p:cNvPr id="27" name="Agrupar 26">
            <a:extLst>
              <a:ext uri="{FF2B5EF4-FFF2-40B4-BE49-F238E27FC236}">
                <a16:creationId xmlns:a16="http://schemas.microsoft.com/office/drawing/2014/main" id="{47B38BBE-4A40-4AD1-B6AA-B46883AAA21E}"/>
              </a:ext>
            </a:extLst>
          </p:cNvPr>
          <p:cNvGrpSpPr/>
          <p:nvPr/>
        </p:nvGrpSpPr>
        <p:grpSpPr>
          <a:xfrm>
            <a:off x="492959" y="1739857"/>
            <a:ext cx="3562847" cy="3924848"/>
            <a:chOff x="492959" y="1640797"/>
            <a:chExt cx="3562847" cy="3924848"/>
          </a:xfrm>
        </p:grpSpPr>
        <p:pic>
          <p:nvPicPr>
            <p:cNvPr id="26" name="Imagem 25">
              <a:extLst>
                <a:ext uri="{FF2B5EF4-FFF2-40B4-BE49-F238E27FC236}">
                  <a16:creationId xmlns:a16="http://schemas.microsoft.com/office/drawing/2014/main" id="{D1C068B7-425D-43A9-8D30-8DB04D2EEA15}"/>
                </a:ext>
              </a:extLst>
            </p:cNvPr>
            <p:cNvPicPr>
              <a:picLocks noChangeAspect="1"/>
            </p:cNvPicPr>
            <p:nvPr/>
          </p:nvPicPr>
          <p:blipFill>
            <a:blip r:embed="rId4"/>
            <a:stretch>
              <a:fillRect/>
            </a:stretch>
          </p:blipFill>
          <p:spPr>
            <a:xfrm>
              <a:off x="492959" y="1640797"/>
              <a:ext cx="3562847" cy="3924848"/>
            </a:xfrm>
            <a:prstGeom prst="rect">
              <a:avLst/>
            </a:prstGeom>
          </p:spPr>
        </p:pic>
        <p:sp>
          <p:nvSpPr>
            <p:cNvPr id="9" name="Retângulo 8">
              <a:extLst>
                <a:ext uri="{FF2B5EF4-FFF2-40B4-BE49-F238E27FC236}">
                  <a16:creationId xmlns:a16="http://schemas.microsoft.com/office/drawing/2014/main" id="{7A4EDB2B-36A4-492B-A474-C377C1772EDA}"/>
                </a:ext>
              </a:extLst>
            </p:cNvPr>
            <p:cNvSpPr/>
            <p:nvPr/>
          </p:nvSpPr>
          <p:spPr>
            <a:xfrm>
              <a:off x="619125" y="4625976"/>
              <a:ext cx="3200400" cy="454024"/>
            </a:xfrm>
            <a:prstGeom prst="rect">
              <a:avLst/>
            </a:prstGeom>
            <a:noFill/>
            <a:ln w="38100">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641226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
            <a:extLst>
              <a:ext uri="{FF2B5EF4-FFF2-40B4-BE49-F238E27FC236}">
                <a16:creationId xmlns:a16="http://schemas.microsoft.com/office/drawing/2014/main" id="{7781B875-D942-4069-A367-5D3B7FE8BC5D}"/>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Engenharia</a:t>
            </a:r>
            <a:r>
              <a:rPr lang="en-US" dirty="0"/>
              <a:t> de Software</a:t>
            </a:r>
          </a:p>
        </p:txBody>
      </p:sp>
      <p:sp>
        <p:nvSpPr>
          <p:cNvPr id="19" name="Espaço Reservado para Data 4">
            <a:extLst>
              <a:ext uri="{FF2B5EF4-FFF2-40B4-BE49-F238E27FC236}">
                <a16:creationId xmlns:a16="http://schemas.microsoft.com/office/drawing/2014/main" id="{3546B03B-825E-4654-B413-E60F95119D10}"/>
              </a:ext>
            </a:extLst>
          </p:cNvPr>
          <p:cNvSpPr>
            <a:spLocks noGrp="1"/>
          </p:cNvSpPr>
          <p:nvPr>
            <p:ph type="dt" sz="half" idx="10"/>
          </p:nvPr>
        </p:nvSpPr>
        <p:spPr>
          <a:xfrm>
            <a:off x="7605951" y="6423914"/>
            <a:ext cx="2844799" cy="365125"/>
          </a:xfrm>
        </p:spPr>
        <p:txBody>
          <a:bodyPr anchor="ctr">
            <a:normAutofit/>
          </a:bodyPr>
          <a:lstStyle/>
          <a:p>
            <a:pPr rtl="0">
              <a:spcAft>
                <a:spcPts val="600"/>
              </a:spcAft>
            </a:pPr>
            <a:fld id="{B34586AC-0217-4567-B29B-23EE9A9222A5}" type="datetime1">
              <a:rPr lang="pt-BR" smtClean="0"/>
              <a:pPr rtl="0">
                <a:spcAft>
                  <a:spcPts val="600"/>
                </a:spcAft>
              </a:pPr>
              <a:t>09/11/2022</a:t>
            </a:fld>
            <a:endParaRPr lang="en-US" dirty="0"/>
          </a:p>
        </p:txBody>
      </p:sp>
    </p:spTree>
    <p:extLst>
      <p:ext uri="{BB962C8B-B14F-4D97-AF65-F5344CB8AC3E}">
        <p14:creationId xmlns:p14="http://schemas.microsoft.com/office/powerpoint/2010/main" val="26230517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
            <a:extLst>
              <a:ext uri="{FF2B5EF4-FFF2-40B4-BE49-F238E27FC236}">
                <a16:creationId xmlns:a16="http://schemas.microsoft.com/office/drawing/2014/main" id="{7781B875-D942-4069-A367-5D3B7FE8BC5D}"/>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Engenharia</a:t>
            </a:r>
            <a:r>
              <a:rPr lang="en-US" dirty="0"/>
              <a:t> de Software</a:t>
            </a:r>
          </a:p>
        </p:txBody>
      </p:sp>
      <p:sp>
        <p:nvSpPr>
          <p:cNvPr id="19" name="Espaço Reservado para Data 4">
            <a:extLst>
              <a:ext uri="{FF2B5EF4-FFF2-40B4-BE49-F238E27FC236}">
                <a16:creationId xmlns:a16="http://schemas.microsoft.com/office/drawing/2014/main" id="{3546B03B-825E-4654-B413-E60F95119D10}"/>
              </a:ext>
            </a:extLst>
          </p:cNvPr>
          <p:cNvSpPr>
            <a:spLocks noGrp="1"/>
          </p:cNvSpPr>
          <p:nvPr>
            <p:ph type="dt" sz="half" idx="10"/>
          </p:nvPr>
        </p:nvSpPr>
        <p:spPr>
          <a:xfrm>
            <a:off x="7605951" y="6423914"/>
            <a:ext cx="2844799" cy="365125"/>
          </a:xfrm>
        </p:spPr>
        <p:txBody>
          <a:bodyPr anchor="ctr">
            <a:normAutofit/>
          </a:bodyPr>
          <a:lstStyle/>
          <a:p>
            <a:pPr rtl="0">
              <a:spcAft>
                <a:spcPts val="600"/>
              </a:spcAft>
            </a:pPr>
            <a:fld id="{B34586AC-0217-4567-B29B-23EE9A9222A5}" type="datetime1">
              <a:rPr lang="pt-BR" smtClean="0"/>
              <a:pPr rtl="0">
                <a:spcAft>
                  <a:spcPts val="600"/>
                </a:spcAft>
              </a:pPr>
              <a:t>09/11/2022</a:t>
            </a:fld>
            <a:endParaRPr lang="en-US" dirty="0"/>
          </a:p>
        </p:txBody>
      </p:sp>
      <p:sp>
        <p:nvSpPr>
          <p:cNvPr id="8" name="Retângulo 7">
            <a:extLst>
              <a:ext uri="{FF2B5EF4-FFF2-40B4-BE49-F238E27FC236}">
                <a16:creationId xmlns:a16="http://schemas.microsoft.com/office/drawing/2014/main" id="{72F71F1A-BF02-4482-AE2F-472E33F91F50}"/>
              </a:ext>
            </a:extLst>
          </p:cNvPr>
          <p:cNvSpPr/>
          <p:nvPr/>
        </p:nvSpPr>
        <p:spPr>
          <a:xfrm>
            <a:off x="545944" y="1325626"/>
            <a:ext cx="6717332" cy="646331"/>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pt-BR" sz="1600" dirty="0"/>
              <a:t>Análise </a:t>
            </a:r>
            <a:r>
              <a:rPr lang="pt-BR" sz="1600" dirty="0">
                <a:solidFill>
                  <a:srgbClr val="1CADE4"/>
                </a:solidFill>
              </a:rPr>
              <a:t>orientada a objetivos</a:t>
            </a:r>
            <a:r>
              <a:rPr lang="pt-BR" sz="1600" dirty="0"/>
              <a:t> busca </a:t>
            </a:r>
            <a:r>
              <a:rPr lang="pt-BR" sz="1600" dirty="0">
                <a:solidFill>
                  <a:srgbClr val="1CADE4"/>
                </a:solidFill>
              </a:rPr>
              <a:t>capturar a intencionalidade </a:t>
            </a:r>
            <a:r>
              <a:rPr lang="pt-BR" sz="1600" dirty="0"/>
              <a:t>por trás dos requisitos de software</a:t>
            </a:r>
          </a:p>
        </p:txBody>
      </p:sp>
    </p:spTree>
    <p:extLst>
      <p:ext uri="{BB962C8B-B14F-4D97-AF65-F5344CB8AC3E}">
        <p14:creationId xmlns:p14="http://schemas.microsoft.com/office/powerpoint/2010/main" val="17427413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
            <a:extLst>
              <a:ext uri="{FF2B5EF4-FFF2-40B4-BE49-F238E27FC236}">
                <a16:creationId xmlns:a16="http://schemas.microsoft.com/office/drawing/2014/main" id="{7781B875-D942-4069-A367-5D3B7FE8BC5D}"/>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Engenharia</a:t>
            </a:r>
            <a:r>
              <a:rPr lang="en-US" dirty="0"/>
              <a:t> de Software</a:t>
            </a:r>
          </a:p>
        </p:txBody>
      </p:sp>
      <p:sp>
        <p:nvSpPr>
          <p:cNvPr id="19" name="Espaço Reservado para Data 4">
            <a:extLst>
              <a:ext uri="{FF2B5EF4-FFF2-40B4-BE49-F238E27FC236}">
                <a16:creationId xmlns:a16="http://schemas.microsoft.com/office/drawing/2014/main" id="{3546B03B-825E-4654-B413-E60F95119D10}"/>
              </a:ext>
            </a:extLst>
          </p:cNvPr>
          <p:cNvSpPr>
            <a:spLocks noGrp="1"/>
          </p:cNvSpPr>
          <p:nvPr>
            <p:ph type="dt" sz="half" idx="10"/>
          </p:nvPr>
        </p:nvSpPr>
        <p:spPr>
          <a:xfrm>
            <a:off x="7605951" y="6423914"/>
            <a:ext cx="2844799" cy="365125"/>
          </a:xfrm>
        </p:spPr>
        <p:txBody>
          <a:bodyPr anchor="ctr">
            <a:normAutofit/>
          </a:bodyPr>
          <a:lstStyle/>
          <a:p>
            <a:pPr rtl="0">
              <a:spcAft>
                <a:spcPts val="600"/>
              </a:spcAft>
            </a:pPr>
            <a:fld id="{B34586AC-0217-4567-B29B-23EE9A9222A5}" type="datetime1">
              <a:rPr lang="pt-BR" smtClean="0"/>
              <a:pPr rtl="0">
                <a:spcAft>
                  <a:spcPts val="600"/>
                </a:spcAft>
              </a:pPr>
              <a:t>09/11/2022</a:t>
            </a:fld>
            <a:endParaRPr lang="en-US" dirty="0"/>
          </a:p>
        </p:txBody>
      </p:sp>
      <p:pic>
        <p:nvPicPr>
          <p:cNvPr id="3" name="Imagem 2">
            <a:extLst>
              <a:ext uri="{FF2B5EF4-FFF2-40B4-BE49-F238E27FC236}">
                <a16:creationId xmlns:a16="http://schemas.microsoft.com/office/drawing/2014/main" id="{B71DE7AC-3906-4EEA-81B1-2D6AE0D699F4}"/>
              </a:ext>
            </a:extLst>
          </p:cNvPr>
          <p:cNvPicPr>
            <a:picLocks noChangeAspect="1"/>
          </p:cNvPicPr>
          <p:nvPr/>
        </p:nvPicPr>
        <p:blipFill>
          <a:blip r:embed="rId2"/>
          <a:stretch>
            <a:fillRect/>
          </a:stretch>
        </p:blipFill>
        <p:spPr>
          <a:xfrm>
            <a:off x="378691" y="2113068"/>
            <a:ext cx="7051838" cy="3988024"/>
          </a:xfrm>
          <a:prstGeom prst="rect">
            <a:avLst/>
          </a:prstGeom>
        </p:spPr>
      </p:pic>
      <p:sp>
        <p:nvSpPr>
          <p:cNvPr id="6" name="CaixaDeTexto 5">
            <a:extLst>
              <a:ext uri="{FF2B5EF4-FFF2-40B4-BE49-F238E27FC236}">
                <a16:creationId xmlns:a16="http://schemas.microsoft.com/office/drawing/2014/main" id="{54697B4E-28E2-4705-B18C-9060DC3437C8}"/>
              </a:ext>
            </a:extLst>
          </p:cNvPr>
          <p:cNvSpPr txBox="1"/>
          <p:nvPr/>
        </p:nvSpPr>
        <p:spPr>
          <a:xfrm>
            <a:off x="5486402" y="5900694"/>
            <a:ext cx="1384182" cy="523220"/>
          </a:xfrm>
          <a:prstGeom prst="rect">
            <a:avLst/>
          </a:prstGeom>
          <a:solidFill>
            <a:srgbClr val="1CADE4"/>
          </a:solidFill>
        </p:spPr>
        <p:txBody>
          <a:bodyPr wrap="square">
            <a:spAutoFit/>
          </a:bodyPr>
          <a:lstStyle/>
          <a:p>
            <a:pPr algn="just"/>
            <a:r>
              <a:rPr lang="en-US" sz="1400" b="0" dirty="0">
                <a:solidFill>
                  <a:schemeClr val="bg1"/>
                </a:solidFill>
                <a:effectLst/>
                <a:latin typeface="CMTI10"/>
              </a:rPr>
              <a:t>Contextual Goal Model (CGM)</a:t>
            </a:r>
            <a:endParaRPr lang="en-US" sz="1400" dirty="0">
              <a:solidFill>
                <a:schemeClr val="bg1"/>
              </a:solidFill>
            </a:endParaRPr>
          </a:p>
        </p:txBody>
      </p:sp>
      <p:sp>
        <p:nvSpPr>
          <p:cNvPr id="8" name="Retângulo 7">
            <a:extLst>
              <a:ext uri="{FF2B5EF4-FFF2-40B4-BE49-F238E27FC236}">
                <a16:creationId xmlns:a16="http://schemas.microsoft.com/office/drawing/2014/main" id="{72F71F1A-BF02-4482-AE2F-472E33F91F50}"/>
              </a:ext>
            </a:extLst>
          </p:cNvPr>
          <p:cNvSpPr/>
          <p:nvPr/>
        </p:nvSpPr>
        <p:spPr>
          <a:xfrm>
            <a:off x="545944" y="1325626"/>
            <a:ext cx="6717332" cy="646331"/>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pt-BR" sz="1600" dirty="0"/>
              <a:t>Análise </a:t>
            </a:r>
            <a:r>
              <a:rPr lang="pt-BR" sz="1600" dirty="0">
                <a:solidFill>
                  <a:srgbClr val="1CADE4"/>
                </a:solidFill>
              </a:rPr>
              <a:t>orientada a objetivos</a:t>
            </a:r>
            <a:r>
              <a:rPr lang="pt-BR" sz="1600" dirty="0"/>
              <a:t> busca </a:t>
            </a:r>
            <a:r>
              <a:rPr lang="pt-BR" sz="1600" dirty="0">
                <a:solidFill>
                  <a:srgbClr val="1CADE4"/>
                </a:solidFill>
              </a:rPr>
              <a:t>capturar a intencionalidade </a:t>
            </a:r>
            <a:r>
              <a:rPr lang="pt-BR" sz="1600" dirty="0"/>
              <a:t>por trás dos requisitos de software</a:t>
            </a:r>
          </a:p>
        </p:txBody>
      </p:sp>
    </p:spTree>
    <p:extLst>
      <p:ext uri="{BB962C8B-B14F-4D97-AF65-F5344CB8AC3E}">
        <p14:creationId xmlns:p14="http://schemas.microsoft.com/office/powerpoint/2010/main" val="1904113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
            <a:extLst>
              <a:ext uri="{FF2B5EF4-FFF2-40B4-BE49-F238E27FC236}">
                <a16:creationId xmlns:a16="http://schemas.microsoft.com/office/drawing/2014/main" id="{7781B875-D942-4069-A367-5D3B7FE8BC5D}"/>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Engenharia</a:t>
            </a:r>
            <a:r>
              <a:rPr lang="en-US" dirty="0"/>
              <a:t> de Software</a:t>
            </a:r>
          </a:p>
        </p:txBody>
      </p:sp>
      <p:sp>
        <p:nvSpPr>
          <p:cNvPr id="19" name="Espaço Reservado para Data 4">
            <a:extLst>
              <a:ext uri="{FF2B5EF4-FFF2-40B4-BE49-F238E27FC236}">
                <a16:creationId xmlns:a16="http://schemas.microsoft.com/office/drawing/2014/main" id="{3546B03B-825E-4654-B413-E60F95119D10}"/>
              </a:ext>
            </a:extLst>
          </p:cNvPr>
          <p:cNvSpPr>
            <a:spLocks noGrp="1"/>
          </p:cNvSpPr>
          <p:nvPr>
            <p:ph type="dt" sz="half" idx="10"/>
          </p:nvPr>
        </p:nvSpPr>
        <p:spPr>
          <a:xfrm>
            <a:off x="7605951" y="6423914"/>
            <a:ext cx="2844799" cy="365125"/>
          </a:xfrm>
        </p:spPr>
        <p:txBody>
          <a:bodyPr anchor="ctr">
            <a:normAutofit/>
          </a:bodyPr>
          <a:lstStyle/>
          <a:p>
            <a:pPr rtl="0">
              <a:spcAft>
                <a:spcPts val="600"/>
              </a:spcAft>
            </a:pPr>
            <a:fld id="{B34586AC-0217-4567-B29B-23EE9A9222A5}" type="datetime1">
              <a:rPr lang="pt-BR" smtClean="0"/>
              <a:pPr rtl="0">
                <a:spcAft>
                  <a:spcPts val="600"/>
                </a:spcAft>
              </a:pPr>
              <a:t>09/11/2022</a:t>
            </a:fld>
            <a:endParaRPr lang="en-US" dirty="0"/>
          </a:p>
        </p:txBody>
      </p:sp>
      <p:pic>
        <p:nvPicPr>
          <p:cNvPr id="3" name="Imagem 2">
            <a:extLst>
              <a:ext uri="{FF2B5EF4-FFF2-40B4-BE49-F238E27FC236}">
                <a16:creationId xmlns:a16="http://schemas.microsoft.com/office/drawing/2014/main" id="{B71DE7AC-3906-4EEA-81B1-2D6AE0D699F4}"/>
              </a:ext>
            </a:extLst>
          </p:cNvPr>
          <p:cNvPicPr>
            <a:picLocks noChangeAspect="1"/>
          </p:cNvPicPr>
          <p:nvPr/>
        </p:nvPicPr>
        <p:blipFill>
          <a:blip r:embed="rId2"/>
          <a:stretch>
            <a:fillRect/>
          </a:stretch>
        </p:blipFill>
        <p:spPr>
          <a:xfrm>
            <a:off x="378691" y="2113068"/>
            <a:ext cx="7051838" cy="3988024"/>
          </a:xfrm>
          <a:prstGeom prst="rect">
            <a:avLst/>
          </a:prstGeom>
        </p:spPr>
      </p:pic>
      <p:sp>
        <p:nvSpPr>
          <p:cNvPr id="6" name="CaixaDeTexto 5">
            <a:extLst>
              <a:ext uri="{FF2B5EF4-FFF2-40B4-BE49-F238E27FC236}">
                <a16:creationId xmlns:a16="http://schemas.microsoft.com/office/drawing/2014/main" id="{54697B4E-28E2-4705-B18C-9060DC3437C8}"/>
              </a:ext>
            </a:extLst>
          </p:cNvPr>
          <p:cNvSpPr txBox="1"/>
          <p:nvPr/>
        </p:nvSpPr>
        <p:spPr>
          <a:xfrm>
            <a:off x="5486402" y="5900694"/>
            <a:ext cx="1384182" cy="523220"/>
          </a:xfrm>
          <a:prstGeom prst="rect">
            <a:avLst/>
          </a:prstGeom>
          <a:solidFill>
            <a:srgbClr val="1CADE4"/>
          </a:solidFill>
        </p:spPr>
        <p:txBody>
          <a:bodyPr wrap="square">
            <a:spAutoFit/>
          </a:bodyPr>
          <a:lstStyle/>
          <a:p>
            <a:pPr algn="just"/>
            <a:r>
              <a:rPr lang="en-US" sz="1400" b="0">
                <a:solidFill>
                  <a:schemeClr val="bg1"/>
                </a:solidFill>
                <a:effectLst/>
                <a:latin typeface="CMTI10"/>
              </a:rPr>
              <a:t>Contextual Goal Model (CGM)</a:t>
            </a:r>
            <a:endParaRPr lang="en-US" sz="1400">
              <a:solidFill>
                <a:schemeClr val="bg1"/>
              </a:solidFill>
            </a:endParaRPr>
          </a:p>
        </p:txBody>
      </p:sp>
      <p:sp>
        <p:nvSpPr>
          <p:cNvPr id="8" name="Retângulo 7">
            <a:extLst>
              <a:ext uri="{FF2B5EF4-FFF2-40B4-BE49-F238E27FC236}">
                <a16:creationId xmlns:a16="http://schemas.microsoft.com/office/drawing/2014/main" id="{72F71F1A-BF02-4482-AE2F-472E33F91F50}"/>
              </a:ext>
            </a:extLst>
          </p:cNvPr>
          <p:cNvSpPr/>
          <p:nvPr/>
        </p:nvSpPr>
        <p:spPr>
          <a:xfrm>
            <a:off x="545944" y="1325626"/>
            <a:ext cx="6717332" cy="646331"/>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pt-BR" sz="1600" dirty="0"/>
              <a:t>Análise </a:t>
            </a:r>
            <a:r>
              <a:rPr lang="pt-BR" sz="1600" dirty="0">
                <a:solidFill>
                  <a:srgbClr val="1CADE4"/>
                </a:solidFill>
              </a:rPr>
              <a:t>orientada a objetivos</a:t>
            </a:r>
            <a:r>
              <a:rPr lang="pt-BR" sz="1600" dirty="0"/>
              <a:t> busca </a:t>
            </a:r>
            <a:r>
              <a:rPr lang="pt-BR" sz="1600" dirty="0">
                <a:solidFill>
                  <a:srgbClr val="1CADE4"/>
                </a:solidFill>
              </a:rPr>
              <a:t>capturar a intencionalidade </a:t>
            </a:r>
            <a:r>
              <a:rPr lang="pt-BR" sz="1600" dirty="0"/>
              <a:t>por trás dos requisitos de software</a:t>
            </a:r>
          </a:p>
        </p:txBody>
      </p:sp>
      <p:grpSp>
        <p:nvGrpSpPr>
          <p:cNvPr id="9" name="Agrupar 8">
            <a:extLst>
              <a:ext uri="{FF2B5EF4-FFF2-40B4-BE49-F238E27FC236}">
                <a16:creationId xmlns:a16="http://schemas.microsoft.com/office/drawing/2014/main" id="{1EC74A9C-FBCC-49A0-9728-14BE74CB9E3F}"/>
              </a:ext>
            </a:extLst>
          </p:cNvPr>
          <p:cNvGrpSpPr/>
          <p:nvPr/>
        </p:nvGrpSpPr>
        <p:grpSpPr>
          <a:xfrm>
            <a:off x="8021064" y="1315469"/>
            <a:ext cx="1325393" cy="1384995"/>
            <a:chOff x="10360404" y="2331106"/>
            <a:chExt cx="1325393" cy="1384995"/>
          </a:xfrm>
        </p:grpSpPr>
        <p:sp>
          <p:nvSpPr>
            <p:cNvPr id="13" name="CaixaDeTexto 12">
              <a:extLst>
                <a:ext uri="{FF2B5EF4-FFF2-40B4-BE49-F238E27FC236}">
                  <a16:creationId xmlns:a16="http://schemas.microsoft.com/office/drawing/2014/main" id="{47A8779D-C6C9-4343-B764-FAE2274F413C}"/>
                </a:ext>
              </a:extLst>
            </p:cNvPr>
            <p:cNvSpPr txBox="1"/>
            <p:nvPr/>
          </p:nvSpPr>
          <p:spPr>
            <a:xfrm>
              <a:off x="10360405" y="2331106"/>
              <a:ext cx="1325392" cy="369332"/>
            </a:xfrm>
            <a:prstGeom prst="rect">
              <a:avLst/>
            </a:prstGeom>
            <a:solidFill>
              <a:srgbClr val="1CADE4"/>
            </a:solidFill>
            <a:ln>
              <a:solidFill>
                <a:srgbClr val="404040"/>
              </a:solidFill>
            </a:ln>
          </p:spPr>
          <p:txBody>
            <a:bodyPr wrap="square">
              <a:spAutoFit/>
            </a:bodyPr>
            <a:lstStyle/>
            <a:p>
              <a:pPr algn="ctr"/>
              <a:r>
                <a:rPr lang="pt-BR" b="0" dirty="0">
                  <a:solidFill>
                    <a:schemeClr val="bg1"/>
                  </a:solidFill>
                  <a:effectLst/>
                  <a:latin typeface="CMTI10"/>
                </a:rPr>
                <a:t>Objetivos</a:t>
              </a:r>
              <a:endParaRPr lang="pt-BR" dirty="0">
                <a:solidFill>
                  <a:schemeClr val="bg1"/>
                </a:solidFill>
              </a:endParaRPr>
            </a:p>
          </p:txBody>
        </p:sp>
        <p:sp>
          <p:nvSpPr>
            <p:cNvPr id="15" name="CaixaDeTexto 14">
              <a:extLst>
                <a:ext uri="{FF2B5EF4-FFF2-40B4-BE49-F238E27FC236}">
                  <a16:creationId xmlns:a16="http://schemas.microsoft.com/office/drawing/2014/main" id="{FFA34487-817D-47E8-8D12-D7B51DD04B7B}"/>
                </a:ext>
              </a:extLst>
            </p:cNvPr>
            <p:cNvSpPr txBox="1"/>
            <p:nvPr/>
          </p:nvSpPr>
          <p:spPr>
            <a:xfrm>
              <a:off x="10360404" y="2700438"/>
              <a:ext cx="1325393" cy="1015663"/>
            </a:xfrm>
            <a:prstGeom prst="rect">
              <a:avLst/>
            </a:prstGeom>
            <a:noFill/>
            <a:ln>
              <a:solidFill>
                <a:srgbClr val="404040"/>
              </a:solidFill>
            </a:ln>
          </p:spPr>
          <p:txBody>
            <a:bodyPr wrap="square">
              <a:spAutoFit/>
            </a:bodyPr>
            <a:lstStyle/>
            <a:p>
              <a:pPr algn="just"/>
              <a:r>
                <a:rPr lang="pt-BR" sz="1200" dirty="0"/>
                <a:t>Abstrações que representam as necessidades e expectativas dos stakeholders</a:t>
              </a:r>
            </a:p>
          </p:txBody>
        </p:sp>
      </p:grpSp>
    </p:spTree>
    <p:extLst>
      <p:ext uri="{BB962C8B-B14F-4D97-AF65-F5344CB8AC3E}">
        <p14:creationId xmlns:p14="http://schemas.microsoft.com/office/powerpoint/2010/main" val="32663759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
            <a:extLst>
              <a:ext uri="{FF2B5EF4-FFF2-40B4-BE49-F238E27FC236}">
                <a16:creationId xmlns:a16="http://schemas.microsoft.com/office/drawing/2014/main" id="{7781B875-D942-4069-A367-5D3B7FE8BC5D}"/>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Engenharia</a:t>
            </a:r>
            <a:r>
              <a:rPr lang="en-US" dirty="0"/>
              <a:t> de Software</a:t>
            </a:r>
          </a:p>
        </p:txBody>
      </p:sp>
      <p:sp>
        <p:nvSpPr>
          <p:cNvPr id="19" name="Espaço Reservado para Data 4">
            <a:extLst>
              <a:ext uri="{FF2B5EF4-FFF2-40B4-BE49-F238E27FC236}">
                <a16:creationId xmlns:a16="http://schemas.microsoft.com/office/drawing/2014/main" id="{3546B03B-825E-4654-B413-E60F95119D10}"/>
              </a:ext>
            </a:extLst>
          </p:cNvPr>
          <p:cNvSpPr>
            <a:spLocks noGrp="1"/>
          </p:cNvSpPr>
          <p:nvPr>
            <p:ph type="dt" sz="half" idx="10"/>
          </p:nvPr>
        </p:nvSpPr>
        <p:spPr>
          <a:xfrm>
            <a:off x="7605951" y="6423914"/>
            <a:ext cx="2844799" cy="365125"/>
          </a:xfrm>
        </p:spPr>
        <p:txBody>
          <a:bodyPr anchor="ctr">
            <a:normAutofit/>
          </a:bodyPr>
          <a:lstStyle/>
          <a:p>
            <a:pPr rtl="0">
              <a:spcAft>
                <a:spcPts val="600"/>
              </a:spcAft>
            </a:pPr>
            <a:fld id="{B34586AC-0217-4567-B29B-23EE9A9222A5}" type="datetime1">
              <a:rPr lang="pt-BR" smtClean="0"/>
              <a:pPr rtl="0">
                <a:spcAft>
                  <a:spcPts val="600"/>
                </a:spcAft>
              </a:pPr>
              <a:t>09/11/2022</a:t>
            </a:fld>
            <a:endParaRPr lang="en-US" dirty="0"/>
          </a:p>
        </p:txBody>
      </p:sp>
      <p:pic>
        <p:nvPicPr>
          <p:cNvPr id="3" name="Imagem 2">
            <a:extLst>
              <a:ext uri="{FF2B5EF4-FFF2-40B4-BE49-F238E27FC236}">
                <a16:creationId xmlns:a16="http://schemas.microsoft.com/office/drawing/2014/main" id="{B71DE7AC-3906-4EEA-81B1-2D6AE0D699F4}"/>
              </a:ext>
            </a:extLst>
          </p:cNvPr>
          <p:cNvPicPr>
            <a:picLocks noChangeAspect="1"/>
          </p:cNvPicPr>
          <p:nvPr/>
        </p:nvPicPr>
        <p:blipFill>
          <a:blip r:embed="rId2"/>
          <a:stretch>
            <a:fillRect/>
          </a:stretch>
        </p:blipFill>
        <p:spPr>
          <a:xfrm>
            <a:off x="378691" y="2113068"/>
            <a:ext cx="7051838" cy="3988024"/>
          </a:xfrm>
          <a:prstGeom prst="rect">
            <a:avLst/>
          </a:prstGeom>
        </p:spPr>
      </p:pic>
      <p:sp>
        <p:nvSpPr>
          <p:cNvPr id="6" name="CaixaDeTexto 5">
            <a:extLst>
              <a:ext uri="{FF2B5EF4-FFF2-40B4-BE49-F238E27FC236}">
                <a16:creationId xmlns:a16="http://schemas.microsoft.com/office/drawing/2014/main" id="{54697B4E-28E2-4705-B18C-9060DC3437C8}"/>
              </a:ext>
            </a:extLst>
          </p:cNvPr>
          <p:cNvSpPr txBox="1"/>
          <p:nvPr/>
        </p:nvSpPr>
        <p:spPr>
          <a:xfrm>
            <a:off x="5486402" y="5900694"/>
            <a:ext cx="1384182" cy="523220"/>
          </a:xfrm>
          <a:prstGeom prst="rect">
            <a:avLst/>
          </a:prstGeom>
          <a:solidFill>
            <a:srgbClr val="1CADE4"/>
          </a:solidFill>
        </p:spPr>
        <p:txBody>
          <a:bodyPr wrap="square">
            <a:spAutoFit/>
          </a:bodyPr>
          <a:lstStyle/>
          <a:p>
            <a:pPr algn="just"/>
            <a:r>
              <a:rPr lang="en-US" sz="1400" b="0">
                <a:solidFill>
                  <a:schemeClr val="bg1"/>
                </a:solidFill>
                <a:effectLst/>
                <a:latin typeface="CMTI10"/>
              </a:rPr>
              <a:t>Contextual Goal Model (CGM)</a:t>
            </a:r>
            <a:endParaRPr lang="en-US" sz="1400">
              <a:solidFill>
                <a:schemeClr val="bg1"/>
              </a:solidFill>
            </a:endParaRPr>
          </a:p>
        </p:txBody>
      </p:sp>
      <p:sp>
        <p:nvSpPr>
          <p:cNvPr id="8" name="Retângulo 7">
            <a:extLst>
              <a:ext uri="{FF2B5EF4-FFF2-40B4-BE49-F238E27FC236}">
                <a16:creationId xmlns:a16="http://schemas.microsoft.com/office/drawing/2014/main" id="{72F71F1A-BF02-4482-AE2F-472E33F91F50}"/>
              </a:ext>
            </a:extLst>
          </p:cNvPr>
          <p:cNvSpPr/>
          <p:nvPr/>
        </p:nvSpPr>
        <p:spPr>
          <a:xfrm>
            <a:off x="545944" y="1325626"/>
            <a:ext cx="6717332" cy="646331"/>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pt-BR" sz="1600" dirty="0"/>
              <a:t>Análise </a:t>
            </a:r>
            <a:r>
              <a:rPr lang="pt-BR" sz="1600" dirty="0">
                <a:solidFill>
                  <a:srgbClr val="1CADE4"/>
                </a:solidFill>
              </a:rPr>
              <a:t>orientada a objetivos</a:t>
            </a:r>
            <a:r>
              <a:rPr lang="pt-BR" sz="1600" dirty="0"/>
              <a:t> busca </a:t>
            </a:r>
            <a:r>
              <a:rPr lang="pt-BR" sz="1600" dirty="0">
                <a:solidFill>
                  <a:srgbClr val="1CADE4"/>
                </a:solidFill>
              </a:rPr>
              <a:t>capturar a intencionalidade </a:t>
            </a:r>
            <a:r>
              <a:rPr lang="pt-BR" sz="1600" dirty="0"/>
              <a:t>por trás dos requisitos de software</a:t>
            </a:r>
          </a:p>
        </p:txBody>
      </p:sp>
      <p:grpSp>
        <p:nvGrpSpPr>
          <p:cNvPr id="9" name="Agrupar 8">
            <a:extLst>
              <a:ext uri="{FF2B5EF4-FFF2-40B4-BE49-F238E27FC236}">
                <a16:creationId xmlns:a16="http://schemas.microsoft.com/office/drawing/2014/main" id="{1EC74A9C-FBCC-49A0-9728-14BE74CB9E3F}"/>
              </a:ext>
            </a:extLst>
          </p:cNvPr>
          <p:cNvGrpSpPr/>
          <p:nvPr/>
        </p:nvGrpSpPr>
        <p:grpSpPr>
          <a:xfrm>
            <a:off x="8021064" y="1315469"/>
            <a:ext cx="1325393" cy="1384995"/>
            <a:chOff x="10360404" y="2331106"/>
            <a:chExt cx="1325393" cy="1384995"/>
          </a:xfrm>
        </p:grpSpPr>
        <p:sp>
          <p:nvSpPr>
            <p:cNvPr id="13" name="CaixaDeTexto 12">
              <a:extLst>
                <a:ext uri="{FF2B5EF4-FFF2-40B4-BE49-F238E27FC236}">
                  <a16:creationId xmlns:a16="http://schemas.microsoft.com/office/drawing/2014/main" id="{47A8779D-C6C9-4343-B764-FAE2274F413C}"/>
                </a:ext>
              </a:extLst>
            </p:cNvPr>
            <p:cNvSpPr txBox="1"/>
            <p:nvPr/>
          </p:nvSpPr>
          <p:spPr>
            <a:xfrm>
              <a:off x="10360405" y="2331106"/>
              <a:ext cx="1325392" cy="369332"/>
            </a:xfrm>
            <a:prstGeom prst="rect">
              <a:avLst/>
            </a:prstGeom>
            <a:solidFill>
              <a:srgbClr val="1CADE4"/>
            </a:solidFill>
            <a:ln>
              <a:solidFill>
                <a:srgbClr val="404040"/>
              </a:solidFill>
            </a:ln>
          </p:spPr>
          <p:txBody>
            <a:bodyPr wrap="square">
              <a:spAutoFit/>
            </a:bodyPr>
            <a:lstStyle/>
            <a:p>
              <a:pPr algn="ctr"/>
              <a:r>
                <a:rPr lang="pt-BR" b="0" dirty="0">
                  <a:solidFill>
                    <a:schemeClr val="bg1"/>
                  </a:solidFill>
                  <a:effectLst/>
                  <a:latin typeface="CMTI10"/>
                </a:rPr>
                <a:t>Objetivos</a:t>
              </a:r>
              <a:endParaRPr lang="pt-BR" dirty="0">
                <a:solidFill>
                  <a:schemeClr val="bg1"/>
                </a:solidFill>
              </a:endParaRPr>
            </a:p>
          </p:txBody>
        </p:sp>
        <p:sp>
          <p:nvSpPr>
            <p:cNvPr id="15" name="CaixaDeTexto 14">
              <a:extLst>
                <a:ext uri="{FF2B5EF4-FFF2-40B4-BE49-F238E27FC236}">
                  <a16:creationId xmlns:a16="http://schemas.microsoft.com/office/drawing/2014/main" id="{FFA34487-817D-47E8-8D12-D7B51DD04B7B}"/>
                </a:ext>
              </a:extLst>
            </p:cNvPr>
            <p:cNvSpPr txBox="1"/>
            <p:nvPr/>
          </p:nvSpPr>
          <p:spPr>
            <a:xfrm>
              <a:off x="10360404" y="2700438"/>
              <a:ext cx="1325393" cy="1015663"/>
            </a:xfrm>
            <a:prstGeom prst="rect">
              <a:avLst/>
            </a:prstGeom>
            <a:noFill/>
            <a:ln>
              <a:solidFill>
                <a:srgbClr val="404040"/>
              </a:solidFill>
            </a:ln>
          </p:spPr>
          <p:txBody>
            <a:bodyPr wrap="square">
              <a:spAutoFit/>
            </a:bodyPr>
            <a:lstStyle/>
            <a:p>
              <a:pPr algn="just"/>
              <a:r>
                <a:rPr lang="pt-BR" sz="1200" dirty="0"/>
                <a:t>Abstrações que representam as necessidades e expectativas dos stakeholders</a:t>
              </a:r>
            </a:p>
          </p:txBody>
        </p:sp>
      </p:grpSp>
      <p:sp>
        <p:nvSpPr>
          <p:cNvPr id="18" name="CaixaDeTexto 17">
            <a:extLst>
              <a:ext uri="{FF2B5EF4-FFF2-40B4-BE49-F238E27FC236}">
                <a16:creationId xmlns:a16="http://schemas.microsoft.com/office/drawing/2014/main" id="{39FB367B-23CC-4654-86A9-2F753AA9834E}"/>
              </a:ext>
            </a:extLst>
          </p:cNvPr>
          <p:cNvSpPr txBox="1"/>
          <p:nvPr/>
        </p:nvSpPr>
        <p:spPr>
          <a:xfrm>
            <a:off x="4436378" y="3580666"/>
            <a:ext cx="771416" cy="296009"/>
          </a:xfrm>
          <a:prstGeom prst="rect">
            <a:avLst/>
          </a:prstGeom>
          <a:noFill/>
          <a:ln w="28575">
            <a:solidFill>
              <a:srgbClr val="1CADE4"/>
            </a:solidFill>
          </a:ln>
        </p:spPr>
        <p:txBody>
          <a:bodyPr wrap="square">
            <a:spAutoFit/>
          </a:bodyPr>
          <a:lstStyle/>
          <a:p>
            <a:pPr algn="ctr"/>
            <a:endParaRPr lang="pt-BR" dirty="0">
              <a:solidFill>
                <a:schemeClr val="bg1"/>
              </a:solidFill>
            </a:endParaRPr>
          </a:p>
        </p:txBody>
      </p:sp>
    </p:spTree>
    <p:extLst>
      <p:ext uri="{BB962C8B-B14F-4D97-AF65-F5344CB8AC3E}">
        <p14:creationId xmlns:p14="http://schemas.microsoft.com/office/powerpoint/2010/main" val="22541015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
            <a:extLst>
              <a:ext uri="{FF2B5EF4-FFF2-40B4-BE49-F238E27FC236}">
                <a16:creationId xmlns:a16="http://schemas.microsoft.com/office/drawing/2014/main" id="{7781B875-D942-4069-A367-5D3B7FE8BC5D}"/>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Engenharia</a:t>
            </a:r>
            <a:r>
              <a:rPr lang="en-US" dirty="0"/>
              <a:t> de Software</a:t>
            </a:r>
          </a:p>
        </p:txBody>
      </p:sp>
      <p:sp>
        <p:nvSpPr>
          <p:cNvPr id="19" name="Espaço Reservado para Data 4">
            <a:extLst>
              <a:ext uri="{FF2B5EF4-FFF2-40B4-BE49-F238E27FC236}">
                <a16:creationId xmlns:a16="http://schemas.microsoft.com/office/drawing/2014/main" id="{3546B03B-825E-4654-B413-E60F95119D10}"/>
              </a:ext>
            </a:extLst>
          </p:cNvPr>
          <p:cNvSpPr>
            <a:spLocks noGrp="1"/>
          </p:cNvSpPr>
          <p:nvPr>
            <p:ph type="dt" sz="half" idx="10"/>
          </p:nvPr>
        </p:nvSpPr>
        <p:spPr>
          <a:xfrm>
            <a:off x="7605951" y="6423914"/>
            <a:ext cx="2844799" cy="365125"/>
          </a:xfrm>
        </p:spPr>
        <p:txBody>
          <a:bodyPr anchor="ctr">
            <a:normAutofit/>
          </a:bodyPr>
          <a:lstStyle/>
          <a:p>
            <a:pPr rtl="0">
              <a:spcAft>
                <a:spcPts val="600"/>
              </a:spcAft>
            </a:pPr>
            <a:fld id="{B34586AC-0217-4567-B29B-23EE9A9222A5}" type="datetime1">
              <a:rPr lang="pt-BR" smtClean="0"/>
              <a:pPr rtl="0">
                <a:spcAft>
                  <a:spcPts val="600"/>
                </a:spcAft>
              </a:pPr>
              <a:t>09/11/2022</a:t>
            </a:fld>
            <a:endParaRPr lang="en-US" dirty="0"/>
          </a:p>
        </p:txBody>
      </p:sp>
      <p:pic>
        <p:nvPicPr>
          <p:cNvPr id="3" name="Imagem 2">
            <a:extLst>
              <a:ext uri="{FF2B5EF4-FFF2-40B4-BE49-F238E27FC236}">
                <a16:creationId xmlns:a16="http://schemas.microsoft.com/office/drawing/2014/main" id="{B71DE7AC-3906-4EEA-81B1-2D6AE0D699F4}"/>
              </a:ext>
            </a:extLst>
          </p:cNvPr>
          <p:cNvPicPr>
            <a:picLocks noChangeAspect="1"/>
          </p:cNvPicPr>
          <p:nvPr/>
        </p:nvPicPr>
        <p:blipFill>
          <a:blip r:embed="rId2"/>
          <a:stretch>
            <a:fillRect/>
          </a:stretch>
        </p:blipFill>
        <p:spPr>
          <a:xfrm>
            <a:off x="378691" y="2113068"/>
            <a:ext cx="7051838" cy="3988024"/>
          </a:xfrm>
          <a:prstGeom prst="rect">
            <a:avLst/>
          </a:prstGeom>
        </p:spPr>
      </p:pic>
      <p:sp>
        <p:nvSpPr>
          <p:cNvPr id="6" name="CaixaDeTexto 5">
            <a:extLst>
              <a:ext uri="{FF2B5EF4-FFF2-40B4-BE49-F238E27FC236}">
                <a16:creationId xmlns:a16="http://schemas.microsoft.com/office/drawing/2014/main" id="{54697B4E-28E2-4705-B18C-9060DC3437C8}"/>
              </a:ext>
            </a:extLst>
          </p:cNvPr>
          <p:cNvSpPr txBox="1"/>
          <p:nvPr/>
        </p:nvSpPr>
        <p:spPr>
          <a:xfrm>
            <a:off x="5486402" y="5900694"/>
            <a:ext cx="1384182" cy="523220"/>
          </a:xfrm>
          <a:prstGeom prst="rect">
            <a:avLst/>
          </a:prstGeom>
          <a:solidFill>
            <a:srgbClr val="1CADE4"/>
          </a:solidFill>
        </p:spPr>
        <p:txBody>
          <a:bodyPr wrap="square">
            <a:spAutoFit/>
          </a:bodyPr>
          <a:lstStyle/>
          <a:p>
            <a:pPr algn="just"/>
            <a:r>
              <a:rPr lang="en-US" sz="1400" b="0">
                <a:solidFill>
                  <a:schemeClr val="bg1"/>
                </a:solidFill>
                <a:effectLst/>
                <a:latin typeface="CMTI10"/>
              </a:rPr>
              <a:t>Contextual Goal Model (CGM)</a:t>
            </a:r>
            <a:endParaRPr lang="en-US" sz="1400">
              <a:solidFill>
                <a:schemeClr val="bg1"/>
              </a:solidFill>
            </a:endParaRPr>
          </a:p>
        </p:txBody>
      </p:sp>
      <p:sp>
        <p:nvSpPr>
          <p:cNvPr id="8" name="Retângulo 7">
            <a:extLst>
              <a:ext uri="{FF2B5EF4-FFF2-40B4-BE49-F238E27FC236}">
                <a16:creationId xmlns:a16="http://schemas.microsoft.com/office/drawing/2014/main" id="{72F71F1A-BF02-4482-AE2F-472E33F91F50}"/>
              </a:ext>
            </a:extLst>
          </p:cNvPr>
          <p:cNvSpPr/>
          <p:nvPr/>
        </p:nvSpPr>
        <p:spPr>
          <a:xfrm>
            <a:off x="545944" y="1325626"/>
            <a:ext cx="6717332" cy="646331"/>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pt-BR" sz="1600" dirty="0"/>
              <a:t>Análise </a:t>
            </a:r>
            <a:r>
              <a:rPr lang="pt-BR" sz="1600" dirty="0">
                <a:solidFill>
                  <a:srgbClr val="1CADE4"/>
                </a:solidFill>
              </a:rPr>
              <a:t>orientada a objetivos</a:t>
            </a:r>
            <a:r>
              <a:rPr lang="pt-BR" sz="1600" dirty="0"/>
              <a:t> busca </a:t>
            </a:r>
            <a:r>
              <a:rPr lang="pt-BR" sz="1600" dirty="0">
                <a:solidFill>
                  <a:srgbClr val="1CADE4"/>
                </a:solidFill>
              </a:rPr>
              <a:t>capturar a intencionalidade </a:t>
            </a:r>
            <a:r>
              <a:rPr lang="pt-BR" sz="1600" dirty="0"/>
              <a:t>por trás dos requisitos de software</a:t>
            </a:r>
          </a:p>
        </p:txBody>
      </p:sp>
      <p:grpSp>
        <p:nvGrpSpPr>
          <p:cNvPr id="11" name="Agrupar 10">
            <a:extLst>
              <a:ext uri="{FF2B5EF4-FFF2-40B4-BE49-F238E27FC236}">
                <a16:creationId xmlns:a16="http://schemas.microsoft.com/office/drawing/2014/main" id="{4F010B9F-B206-4B5A-A0E2-0BE365E20D01}"/>
              </a:ext>
            </a:extLst>
          </p:cNvPr>
          <p:cNvGrpSpPr/>
          <p:nvPr/>
        </p:nvGrpSpPr>
        <p:grpSpPr>
          <a:xfrm>
            <a:off x="10320402" y="1315469"/>
            <a:ext cx="1391108" cy="1200329"/>
            <a:chOff x="8095376" y="2331106"/>
            <a:chExt cx="1391108" cy="1200329"/>
          </a:xfrm>
        </p:grpSpPr>
        <p:sp>
          <p:nvSpPr>
            <p:cNvPr id="10" name="CaixaDeTexto 9">
              <a:extLst>
                <a:ext uri="{FF2B5EF4-FFF2-40B4-BE49-F238E27FC236}">
                  <a16:creationId xmlns:a16="http://schemas.microsoft.com/office/drawing/2014/main" id="{59E7B6EB-159F-44A2-9937-7E853FE95AE0}"/>
                </a:ext>
              </a:extLst>
            </p:cNvPr>
            <p:cNvSpPr txBox="1"/>
            <p:nvPr/>
          </p:nvSpPr>
          <p:spPr>
            <a:xfrm>
              <a:off x="8095376" y="2331106"/>
              <a:ext cx="1391107" cy="369332"/>
            </a:xfrm>
            <a:prstGeom prst="rect">
              <a:avLst/>
            </a:prstGeom>
            <a:solidFill>
              <a:srgbClr val="1CADE4"/>
            </a:solidFill>
            <a:ln>
              <a:solidFill>
                <a:srgbClr val="404040"/>
              </a:solidFill>
            </a:ln>
          </p:spPr>
          <p:txBody>
            <a:bodyPr wrap="square">
              <a:spAutoFit/>
            </a:bodyPr>
            <a:lstStyle/>
            <a:p>
              <a:pPr algn="ctr"/>
              <a:r>
                <a:rPr lang="pt-BR" b="0" dirty="0">
                  <a:solidFill>
                    <a:schemeClr val="bg1"/>
                  </a:solidFill>
                  <a:effectLst/>
                  <a:latin typeface="CMTI10"/>
                </a:rPr>
                <a:t>Contexto</a:t>
              </a:r>
              <a:endParaRPr lang="pt-BR" dirty="0">
                <a:solidFill>
                  <a:schemeClr val="bg1"/>
                </a:solidFill>
              </a:endParaRPr>
            </a:p>
          </p:txBody>
        </p:sp>
        <p:sp>
          <p:nvSpPr>
            <p:cNvPr id="12" name="CaixaDeTexto 11">
              <a:extLst>
                <a:ext uri="{FF2B5EF4-FFF2-40B4-BE49-F238E27FC236}">
                  <a16:creationId xmlns:a16="http://schemas.microsoft.com/office/drawing/2014/main" id="{1381CB8E-F24A-4906-92EF-7673C9920EBE}"/>
                </a:ext>
              </a:extLst>
            </p:cNvPr>
            <p:cNvSpPr txBox="1"/>
            <p:nvPr/>
          </p:nvSpPr>
          <p:spPr>
            <a:xfrm>
              <a:off x="8095376" y="2700438"/>
              <a:ext cx="1391108" cy="830997"/>
            </a:xfrm>
            <a:prstGeom prst="rect">
              <a:avLst/>
            </a:prstGeom>
            <a:noFill/>
            <a:ln>
              <a:solidFill>
                <a:srgbClr val="404040"/>
              </a:solidFill>
            </a:ln>
          </p:spPr>
          <p:txBody>
            <a:bodyPr wrap="square">
              <a:spAutoFit/>
            </a:bodyPr>
            <a:lstStyle/>
            <a:p>
              <a:pPr algn="just"/>
              <a:r>
                <a:rPr lang="pt-BR" sz="1200" dirty="0"/>
                <a:t>Estados parciais do mundo que são relevantes ao objetivo.</a:t>
              </a:r>
            </a:p>
          </p:txBody>
        </p:sp>
      </p:grpSp>
      <p:grpSp>
        <p:nvGrpSpPr>
          <p:cNvPr id="9" name="Agrupar 8">
            <a:extLst>
              <a:ext uri="{FF2B5EF4-FFF2-40B4-BE49-F238E27FC236}">
                <a16:creationId xmlns:a16="http://schemas.microsoft.com/office/drawing/2014/main" id="{1EC74A9C-FBCC-49A0-9728-14BE74CB9E3F}"/>
              </a:ext>
            </a:extLst>
          </p:cNvPr>
          <p:cNvGrpSpPr/>
          <p:nvPr/>
        </p:nvGrpSpPr>
        <p:grpSpPr>
          <a:xfrm>
            <a:off x="8021064" y="1315469"/>
            <a:ext cx="1325393" cy="1384995"/>
            <a:chOff x="10360404" y="2331106"/>
            <a:chExt cx="1325393" cy="1384995"/>
          </a:xfrm>
        </p:grpSpPr>
        <p:sp>
          <p:nvSpPr>
            <p:cNvPr id="13" name="CaixaDeTexto 12">
              <a:extLst>
                <a:ext uri="{FF2B5EF4-FFF2-40B4-BE49-F238E27FC236}">
                  <a16:creationId xmlns:a16="http://schemas.microsoft.com/office/drawing/2014/main" id="{47A8779D-C6C9-4343-B764-FAE2274F413C}"/>
                </a:ext>
              </a:extLst>
            </p:cNvPr>
            <p:cNvSpPr txBox="1"/>
            <p:nvPr/>
          </p:nvSpPr>
          <p:spPr>
            <a:xfrm>
              <a:off x="10360405" y="2331106"/>
              <a:ext cx="1325392" cy="369332"/>
            </a:xfrm>
            <a:prstGeom prst="rect">
              <a:avLst/>
            </a:prstGeom>
            <a:solidFill>
              <a:srgbClr val="1CADE4"/>
            </a:solidFill>
            <a:ln>
              <a:solidFill>
                <a:srgbClr val="404040"/>
              </a:solidFill>
            </a:ln>
          </p:spPr>
          <p:txBody>
            <a:bodyPr wrap="square">
              <a:spAutoFit/>
            </a:bodyPr>
            <a:lstStyle/>
            <a:p>
              <a:pPr algn="ctr"/>
              <a:r>
                <a:rPr lang="pt-BR" b="0" dirty="0">
                  <a:solidFill>
                    <a:schemeClr val="bg1"/>
                  </a:solidFill>
                  <a:effectLst/>
                  <a:latin typeface="CMTI10"/>
                </a:rPr>
                <a:t>Objetivos</a:t>
              </a:r>
              <a:endParaRPr lang="pt-BR" dirty="0">
                <a:solidFill>
                  <a:schemeClr val="bg1"/>
                </a:solidFill>
              </a:endParaRPr>
            </a:p>
          </p:txBody>
        </p:sp>
        <p:sp>
          <p:nvSpPr>
            <p:cNvPr id="15" name="CaixaDeTexto 14">
              <a:extLst>
                <a:ext uri="{FF2B5EF4-FFF2-40B4-BE49-F238E27FC236}">
                  <a16:creationId xmlns:a16="http://schemas.microsoft.com/office/drawing/2014/main" id="{FFA34487-817D-47E8-8D12-D7B51DD04B7B}"/>
                </a:ext>
              </a:extLst>
            </p:cNvPr>
            <p:cNvSpPr txBox="1"/>
            <p:nvPr/>
          </p:nvSpPr>
          <p:spPr>
            <a:xfrm>
              <a:off x="10360404" y="2700438"/>
              <a:ext cx="1325393" cy="1015663"/>
            </a:xfrm>
            <a:prstGeom prst="rect">
              <a:avLst/>
            </a:prstGeom>
            <a:noFill/>
            <a:ln>
              <a:solidFill>
                <a:srgbClr val="404040"/>
              </a:solidFill>
            </a:ln>
          </p:spPr>
          <p:txBody>
            <a:bodyPr wrap="square">
              <a:spAutoFit/>
            </a:bodyPr>
            <a:lstStyle/>
            <a:p>
              <a:pPr algn="just"/>
              <a:r>
                <a:rPr lang="pt-BR" sz="1200" dirty="0"/>
                <a:t>Abstrações que representam as necessidades e expectativas dos stakeholders</a:t>
              </a:r>
            </a:p>
          </p:txBody>
        </p:sp>
      </p:grpSp>
      <p:sp>
        <p:nvSpPr>
          <p:cNvPr id="16" name="Cruz 15">
            <a:extLst>
              <a:ext uri="{FF2B5EF4-FFF2-40B4-BE49-F238E27FC236}">
                <a16:creationId xmlns:a16="http://schemas.microsoft.com/office/drawing/2014/main" id="{D1D7EFC8-004F-402D-91A8-8679D443C02C}"/>
              </a:ext>
            </a:extLst>
          </p:cNvPr>
          <p:cNvSpPr/>
          <p:nvPr/>
        </p:nvSpPr>
        <p:spPr>
          <a:xfrm>
            <a:off x="9634533" y="1895095"/>
            <a:ext cx="331117" cy="332541"/>
          </a:xfrm>
          <a:prstGeom prst="plus">
            <a:avLst>
              <a:gd name="adj" fmla="val 39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aixaDeTexto 17">
            <a:extLst>
              <a:ext uri="{FF2B5EF4-FFF2-40B4-BE49-F238E27FC236}">
                <a16:creationId xmlns:a16="http://schemas.microsoft.com/office/drawing/2014/main" id="{39FB367B-23CC-4654-86A9-2F753AA9834E}"/>
              </a:ext>
            </a:extLst>
          </p:cNvPr>
          <p:cNvSpPr txBox="1"/>
          <p:nvPr/>
        </p:nvSpPr>
        <p:spPr>
          <a:xfrm>
            <a:off x="4436378" y="3580666"/>
            <a:ext cx="771416" cy="296009"/>
          </a:xfrm>
          <a:prstGeom prst="rect">
            <a:avLst/>
          </a:prstGeom>
          <a:noFill/>
          <a:ln w="28575">
            <a:solidFill>
              <a:srgbClr val="1CADE4"/>
            </a:solidFill>
          </a:ln>
        </p:spPr>
        <p:txBody>
          <a:bodyPr wrap="square">
            <a:spAutoFit/>
          </a:bodyPr>
          <a:lstStyle/>
          <a:p>
            <a:pPr algn="ctr"/>
            <a:endParaRPr lang="pt-BR" dirty="0">
              <a:solidFill>
                <a:schemeClr val="bg1"/>
              </a:solidFill>
            </a:endParaRPr>
          </a:p>
        </p:txBody>
      </p:sp>
    </p:spTree>
    <p:extLst>
      <p:ext uri="{BB962C8B-B14F-4D97-AF65-F5344CB8AC3E}">
        <p14:creationId xmlns:p14="http://schemas.microsoft.com/office/powerpoint/2010/main" val="23930335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
            <a:extLst>
              <a:ext uri="{FF2B5EF4-FFF2-40B4-BE49-F238E27FC236}">
                <a16:creationId xmlns:a16="http://schemas.microsoft.com/office/drawing/2014/main" id="{7781B875-D942-4069-A367-5D3B7FE8BC5D}"/>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Engenharia</a:t>
            </a:r>
            <a:r>
              <a:rPr lang="en-US" dirty="0"/>
              <a:t> de Software</a:t>
            </a:r>
          </a:p>
        </p:txBody>
      </p:sp>
      <p:sp>
        <p:nvSpPr>
          <p:cNvPr id="19" name="Espaço Reservado para Data 4">
            <a:extLst>
              <a:ext uri="{FF2B5EF4-FFF2-40B4-BE49-F238E27FC236}">
                <a16:creationId xmlns:a16="http://schemas.microsoft.com/office/drawing/2014/main" id="{3546B03B-825E-4654-B413-E60F95119D10}"/>
              </a:ext>
            </a:extLst>
          </p:cNvPr>
          <p:cNvSpPr>
            <a:spLocks noGrp="1"/>
          </p:cNvSpPr>
          <p:nvPr>
            <p:ph type="dt" sz="half" idx="10"/>
          </p:nvPr>
        </p:nvSpPr>
        <p:spPr>
          <a:xfrm>
            <a:off x="7605951" y="6423914"/>
            <a:ext cx="2844799" cy="365125"/>
          </a:xfrm>
        </p:spPr>
        <p:txBody>
          <a:bodyPr anchor="ctr">
            <a:normAutofit/>
          </a:bodyPr>
          <a:lstStyle/>
          <a:p>
            <a:pPr rtl="0">
              <a:spcAft>
                <a:spcPts val="600"/>
              </a:spcAft>
            </a:pPr>
            <a:fld id="{B34586AC-0217-4567-B29B-23EE9A9222A5}" type="datetime1">
              <a:rPr lang="pt-BR" smtClean="0"/>
              <a:pPr rtl="0">
                <a:spcAft>
                  <a:spcPts val="600"/>
                </a:spcAft>
              </a:pPr>
              <a:t>09/11/2022</a:t>
            </a:fld>
            <a:endParaRPr lang="en-US" dirty="0"/>
          </a:p>
        </p:txBody>
      </p:sp>
      <p:pic>
        <p:nvPicPr>
          <p:cNvPr id="3" name="Imagem 2">
            <a:extLst>
              <a:ext uri="{FF2B5EF4-FFF2-40B4-BE49-F238E27FC236}">
                <a16:creationId xmlns:a16="http://schemas.microsoft.com/office/drawing/2014/main" id="{B71DE7AC-3906-4EEA-81B1-2D6AE0D699F4}"/>
              </a:ext>
            </a:extLst>
          </p:cNvPr>
          <p:cNvPicPr>
            <a:picLocks noChangeAspect="1"/>
          </p:cNvPicPr>
          <p:nvPr/>
        </p:nvPicPr>
        <p:blipFill>
          <a:blip r:embed="rId2"/>
          <a:stretch>
            <a:fillRect/>
          </a:stretch>
        </p:blipFill>
        <p:spPr>
          <a:xfrm>
            <a:off x="378691" y="2113068"/>
            <a:ext cx="7051838" cy="3988024"/>
          </a:xfrm>
          <a:prstGeom prst="rect">
            <a:avLst/>
          </a:prstGeom>
        </p:spPr>
      </p:pic>
      <p:sp>
        <p:nvSpPr>
          <p:cNvPr id="6" name="CaixaDeTexto 5">
            <a:extLst>
              <a:ext uri="{FF2B5EF4-FFF2-40B4-BE49-F238E27FC236}">
                <a16:creationId xmlns:a16="http://schemas.microsoft.com/office/drawing/2014/main" id="{54697B4E-28E2-4705-B18C-9060DC3437C8}"/>
              </a:ext>
            </a:extLst>
          </p:cNvPr>
          <p:cNvSpPr txBox="1"/>
          <p:nvPr/>
        </p:nvSpPr>
        <p:spPr>
          <a:xfrm>
            <a:off x="5486402" y="5900694"/>
            <a:ext cx="1384182" cy="523220"/>
          </a:xfrm>
          <a:prstGeom prst="rect">
            <a:avLst/>
          </a:prstGeom>
          <a:solidFill>
            <a:srgbClr val="1CADE4"/>
          </a:solidFill>
        </p:spPr>
        <p:txBody>
          <a:bodyPr wrap="square">
            <a:spAutoFit/>
          </a:bodyPr>
          <a:lstStyle/>
          <a:p>
            <a:pPr algn="just"/>
            <a:r>
              <a:rPr lang="en-US" sz="1400" b="0">
                <a:solidFill>
                  <a:schemeClr val="bg1"/>
                </a:solidFill>
                <a:effectLst/>
                <a:latin typeface="CMTI10"/>
              </a:rPr>
              <a:t>Contextual Goal Model (CGM)</a:t>
            </a:r>
            <a:endParaRPr lang="en-US" sz="1400">
              <a:solidFill>
                <a:schemeClr val="bg1"/>
              </a:solidFill>
            </a:endParaRPr>
          </a:p>
        </p:txBody>
      </p:sp>
      <p:sp>
        <p:nvSpPr>
          <p:cNvPr id="8" name="Retângulo 7">
            <a:extLst>
              <a:ext uri="{FF2B5EF4-FFF2-40B4-BE49-F238E27FC236}">
                <a16:creationId xmlns:a16="http://schemas.microsoft.com/office/drawing/2014/main" id="{72F71F1A-BF02-4482-AE2F-472E33F91F50}"/>
              </a:ext>
            </a:extLst>
          </p:cNvPr>
          <p:cNvSpPr/>
          <p:nvPr/>
        </p:nvSpPr>
        <p:spPr>
          <a:xfrm>
            <a:off x="545944" y="1325626"/>
            <a:ext cx="6717332" cy="646331"/>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pt-BR" sz="1600" dirty="0"/>
              <a:t>Análise </a:t>
            </a:r>
            <a:r>
              <a:rPr lang="pt-BR" sz="1600" dirty="0">
                <a:solidFill>
                  <a:srgbClr val="1CADE4"/>
                </a:solidFill>
              </a:rPr>
              <a:t>orientada a objetivos</a:t>
            </a:r>
            <a:r>
              <a:rPr lang="pt-BR" sz="1600" dirty="0"/>
              <a:t> busca </a:t>
            </a:r>
            <a:r>
              <a:rPr lang="pt-BR" sz="1600" dirty="0">
                <a:solidFill>
                  <a:srgbClr val="1CADE4"/>
                </a:solidFill>
              </a:rPr>
              <a:t>capturar a intencionalidade </a:t>
            </a:r>
            <a:r>
              <a:rPr lang="pt-BR" sz="1600" dirty="0"/>
              <a:t>por trás dos requisitos de software</a:t>
            </a:r>
          </a:p>
        </p:txBody>
      </p:sp>
      <p:grpSp>
        <p:nvGrpSpPr>
          <p:cNvPr id="11" name="Agrupar 10">
            <a:extLst>
              <a:ext uri="{FF2B5EF4-FFF2-40B4-BE49-F238E27FC236}">
                <a16:creationId xmlns:a16="http://schemas.microsoft.com/office/drawing/2014/main" id="{4F010B9F-B206-4B5A-A0E2-0BE365E20D01}"/>
              </a:ext>
            </a:extLst>
          </p:cNvPr>
          <p:cNvGrpSpPr/>
          <p:nvPr/>
        </p:nvGrpSpPr>
        <p:grpSpPr>
          <a:xfrm>
            <a:off x="10320402" y="1315469"/>
            <a:ext cx="1391108" cy="1200329"/>
            <a:chOff x="8095376" y="2331106"/>
            <a:chExt cx="1391108" cy="1200329"/>
          </a:xfrm>
        </p:grpSpPr>
        <p:sp>
          <p:nvSpPr>
            <p:cNvPr id="10" name="CaixaDeTexto 9">
              <a:extLst>
                <a:ext uri="{FF2B5EF4-FFF2-40B4-BE49-F238E27FC236}">
                  <a16:creationId xmlns:a16="http://schemas.microsoft.com/office/drawing/2014/main" id="{59E7B6EB-159F-44A2-9937-7E853FE95AE0}"/>
                </a:ext>
              </a:extLst>
            </p:cNvPr>
            <p:cNvSpPr txBox="1"/>
            <p:nvPr/>
          </p:nvSpPr>
          <p:spPr>
            <a:xfrm>
              <a:off x="8095376" y="2331106"/>
              <a:ext cx="1391107" cy="369332"/>
            </a:xfrm>
            <a:prstGeom prst="rect">
              <a:avLst/>
            </a:prstGeom>
            <a:solidFill>
              <a:srgbClr val="1CADE4"/>
            </a:solidFill>
            <a:ln>
              <a:solidFill>
                <a:srgbClr val="404040"/>
              </a:solidFill>
            </a:ln>
          </p:spPr>
          <p:txBody>
            <a:bodyPr wrap="square">
              <a:spAutoFit/>
            </a:bodyPr>
            <a:lstStyle/>
            <a:p>
              <a:pPr algn="ctr"/>
              <a:r>
                <a:rPr lang="pt-BR" b="0" dirty="0">
                  <a:solidFill>
                    <a:schemeClr val="bg1"/>
                  </a:solidFill>
                  <a:effectLst/>
                  <a:latin typeface="CMTI10"/>
                </a:rPr>
                <a:t>Contexto</a:t>
              </a:r>
              <a:endParaRPr lang="pt-BR" dirty="0">
                <a:solidFill>
                  <a:schemeClr val="bg1"/>
                </a:solidFill>
              </a:endParaRPr>
            </a:p>
          </p:txBody>
        </p:sp>
        <p:sp>
          <p:nvSpPr>
            <p:cNvPr id="12" name="CaixaDeTexto 11">
              <a:extLst>
                <a:ext uri="{FF2B5EF4-FFF2-40B4-BE49-F238E27FC236}">
                  <a16:creationId xmlns:a16="http://schemas.microsoft.com/office/drawing/2014/main" id="{1381CB8E-F24A-4906-92EF-7673C9920EBE}"/>
                </a:ext>
              </a:extLst>
            </p:cNvPr>
            <p:cNvSpPr txBox="1"/>
            <p:nvPr/>
          </p:nvSpPr>
          <p:spPr>
            <a:xfrm>
              <a:off x="8095376" y="2700438"/>
              <a:ext cx="1391108" cy="830997"/>
            </a:xfrm>
            <a:prstGeom prst="rect">
              <a:avLst/>
            </a:prstGeom>
            <a:noFill/>
            <a:ln>
              <a:solidFill>
                <a:srgbClr val="404040"/>
              </a:solidFill>
            </a:ln>
          </p:spPr>
          <p:txBody>
            <a:bodyPr wrap="square">
              <a:spAutoFit/>
            </a:bodyPr>
            <a:lstStyle/>
            <a:p>
              <a:pPr algn="just"/>
              <a:r>
                <a:rPr lang="pt-BR" sz="1200" dirty="0"/>
                <a:t>Estados parciais do mundo que são relevantes ao objetivo.</a:t>
              </a:r>
            </a:p>
          </p:txBody>
        </p:sp>
      </p:grpSp>
      <p:grpSp>
        <p:nvGrpSpPr>
          <p:cNvPr id="9" name="Agrupar 8">
            <a:extLst>
              <a:ext uri="{FF2B5EF4-FFF2-40B4-BE49-F238E27FC236}">
                <a16:creationId xmlns:a16="http://schemas.microsoft.com/office/drawing/2014/main" id="{1EC74A9C-FBCC-49A0-9728-14BE74CB9E3F}"/>
              </a:ext>
            </a:extLst>
          </p:cNvPr>
          <p:cNvGrpSpPr/>
          <p:nvPr/>
        </p:nvGrpSpPr>
        <p:grpSpPr>
          <a:xfrm>
            <a:off x="8021064" y="1315469"/>
            <a:ext cx="1325393" cy="1384995"/>
            <a:chOff x="10360404" y="2331106"/>
            <a:chExt cx="1325393" cy="1384995"/>
          </a:xfrm>
        </p:grpSpPr>
        <p:sp>
          <p:nvSpPr>
            <p:cNvPr id="13" name="CaixaDeTexto 12">
              <a:extLst>
                <a:ext uri="{FF2B5EF4-FFF2-40B4-BE49-F238E27FC236}">
                  <a16:creationId xmlns:a16="http://schemas.microsoft.com/office/drawing/2014/main" id="{47A8779D-C6C9-4343-B764-FAE2274F413C}"/>
                </a:ext>
              </a:extLst>
            </p:cNvPr>
            <p:cNvSpPr txBox="1"/>
            <p:nvPr/>
          </p:nvSpPr>
          <p:spPr>
            <a:xfrm>
              <a:off x="10360405" y="2331106"/>
              <a:ext cx="1325392" cy="369332"/>
            </a:xfrm>
            <a:prstGeom prst="rect">
              <a:avLst/>
            </a:prstGeom>
            <a:solidFill>
              <a:srgbClr val="1CADE4"/>
            </a:solidFill>
            <a:ln>
              <a:solidFill>
                <a:srgbClr val="404040"/>
              </a:solidFill>
            </a:ln>
          </p:spPr>
          <p:txBody>
            <a:bodyPr wrap="square">
              <a:spAutoFit/>
            </a:bodyPr>
            <a:lstStyle/>
            <a:p>
              <a:pPr algn="ctr"/>
              <a:r>
                <a:rPr lang="pt-BR" b="0" dirty="0">
                  <a:solidFill>
                    <a:schemeClr val="bg1"/>
                  </a:solidFill>
                  <a:effectLst/>
                  <a:latin typeface="CMTI10"/>
                </a:rPr>
                <a:t>Objetivos</a:t>
              </a:r>
              <a:endParaRPr lang="pt-BR" dirty="0">
                <a:solidFill>
                  <a:schemeClr val="bg1"/>
                </a:solidFill>
              </a:endParaRPr>
            </a:p>
          </p:txBody>
        </p:sp>
        <p:sp>
          <p:nvSpPr>
            <p:cNvPr id="15" name="CaixaDeTexto 14">
              <a:extLst>
                <a:ext uri="{FF2B5EF4-FFF2-40B4-BE49-F238E27FC236}">
                  <a16:creationId xmlns:a16="http://schemas.microsoft.com/office/drawing/2014/main" id="{FFA34487-817D-47E8-8D12-D7B51DD04B7B}"/>
                </a:ext>
              </a:extLst>
            </p:cNvPr>
            <p:cNvSpPr txBox="1"/>
            <p:nvPr/>
          </p:nvSpPr>
          <p:spPr>
            <a:xfrm>
              <a:off x="10360404" y="2700438"/>
              <a:ext cx="1325393" cy="1015663"/>
            </a:xfrm>
            <a:prstGeom prst="rect">
              <a:avLst/>
            </a:prstGeom>
            <a:noFill/>
            <a:ln>
              <a:solidFill>
                <a:srgbClr val="404040"/>
              </a:solidFill>
            </a:ln>
          </p:spPr>
          <p:txBody>
            <a:bodyPr wrap="square">
              <a:spAutoFit/>
            </a:bodyPr>
            <a:lstStyle/>
            <a:p>
              <a:pPr algn="just"/>
              <a:r>
                <a:rPr lang="pt-BR" sz="1200" dirty="0"/>
                <a:t>Abstrações que representam as necessidades e expectativas dos stakeholders</a:t>
              </a:r>
            </a:p>
          </p:txBody>
        </p:sp>
      </p:grpSp>
      <p:sp>
        <p:nvSpPr>
          <p:cNvPr id="16" name="Cruz 15">
            <a:extLst>
              <a:ext uri="{FF2B5EF4-FFF2-40B4-BE49-F238E27FC236}">
                <a16:creationId xmlns:a16="http://schemas.microsoft.com/office/drawing/2014/main" id="{D1D7EFC8-004F-402D-91A8-8679D443C02C}"/>
              </a:ext>
            </a:extLst>
          </p:cNvPr>
          <p:cNvSpPr/>
          <p:nvPr/>
        </p:nvSpPr>
        <p:spPr>
          <a:xfrm>
            <a:off x="9634533" y="1895095"/>
            <a:ext cx="331117" cy="332541"/>
          </a:xfrm>
          <a:prstGeom prst="plus">
            <a:avLst>
              <a:gd name="adj" fmla="val 39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aixaDeTexto 16">
            <a:extLst>
              <a:ext uri="{FF2B5EF4-FFF2-40B4-BE49-F238E27FC236}">
                <a16:creationId xmlns:a16="http://schemas.microsoft.com/office/drawing/2014/main" id="{55963B42-7143-4447-B817-54698B281DBA}"/>
              </a:ext>
            </a:extLst>
          </p:cNvPr>
          <p:cNvSpPr txBox="1"/>
          <p:nvPr/>
        </p:nvSpPr>
        <p:spPr>
          <a:xfrm>
            <a:off x="6096000" y="3917950"/>
            <a:ext cx="180976" cy="133350"/>
          </a:xfrm>
          <a:prstGeom prst="rect">
            <a:avLst/>
          </a:prstGeom>
          <a:noFill/>
          <a:ln w="28575">
            <a:solidFill>
              <a:srgbClr val="1CADE4"/>
            </a:solidFill>
          </a:ln>
        </p:spPr>
        <p:txBody>
          <a:bodyPr wrap="square">
            <a:spAutoFit/>
          </a:bodyPr>
          <a:lstStyle/>
          <a:p>
            <a:pPr algn="ctr"/>
            <a:endParaRPr lang="pt-BR" dirty="0">
              <a:solidFill>
                <a:schemeClr val="bg1"/>
              </a:solidFill>
            </a:endParaRPr>
          </a:p>
        </p:txBody>
      </p:sp>
      <p:sp>
        <p:nvSpPr>
          <p:cNvPr id="18" name="CaixaDeTexto 17">
            <a:extLst>
              <a:ext uri="{FF2B5EF4-FFF2-40B4-BE49-F238E27FC236}">
                <a16:creationId xmlns:a16="http://schemas.microsoft.com/office/drawing/2014/main" id="{39FB367B-23CC-4654-86A9-2F753AA9834E}"/>
              </a:ext>
            </a:extLst>
          </p:cNvPr>
          <p:cNvSpPr txBox="1"/>
          <p:nvPr/>
        </p:nvSpPr>
        <p:spPr>
          <a:xfrm>
            <a:off x="4436378" y="3580666"/>
            <a:ext cx="771416" cy="296009"/>
          </a:xfrm>
          <a:prstGeom prst="rect">
            <a:avLst/>
          </a:prstGeom>
          <a:noFill/>
          <a:ln w="28575">
            <a:solidFill>
              <a:srgbClr val="1CADE4"/>
            </a:solidFill>
          </a:ln>
        </p:spPr>
        <p:txBody>
          <a:bodyPr wrap="square">
            <a:spAutoFit/>
          </a:bodyPr>
          <a:lstStyle/>
          <a:p>
            <a:pPr algn="ctr"/>
            <a:endParaRPr lang="pt-BR" dirty="0">
              <a:solidFill>
                <a:schemeClr val="bg1"/>
              </a:solidFill>
            </a:endParaRPr>
          </a:p>
        </p:txBody>
      </p:sp>
    </p:spTree>
    <p:extLst>
      <p:ext uri="{BB962C8B-B14F-4D97-AF65-F5344CB8AC3E}">
        <p14:creationId xmlns:p14="http://schemas.microsoft.com/office/powerpoint/2010/main" val="1225710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Data 4">
            <a:extLst>
              <a:ext uri="{FF2B5EF4-FFF2-40B4-BE49-F238E27FC236}">
                <a16:creationId xmlns:a16="http://schemas.microsoft.com/office/drawing/2014/main" id="{50CB6C11-C37E-4BD5-BC1B-2A05541225C1}"/>
              </a:ext>
            </a:extLst>
          </p:cNvPr>
          <p:cNvSpPr>
            <a:spLocks noGrp="1"/>
          </p:cNvSpPr>
          <p:nvPr>
            <p:ph type="dt" sz="half" idx="10"/>
          </p:nvPr>
        </p:nvSpPr>
        <p:spPr/>
        <p:txBody>
          <a:bodyPr anchor="ctr">
            <a:normAutofit/>
          </a:bodyPr>
          <a:lstStyle/>
          <a:p>
            <a:pPr rtl="0">
              <a:spcAft>
                <a:spcPts val="600"/>
              </a:spcAft>
            </a:pPr>
            <a:fld id="{B34586AC-0217-4567-B29B-23EE9A9222A5}" type="datetime1">
              <a:rPr lang="pt-BR" smtClean="0"/>
              <a:pPr rtl="0">
                <a:spcAft>
                  <a:spcPts val="600"/>
                </a:spcAft>
              </a:pPr>
              <a:t>09/11/2022</a:t>
            </a:fld>
            <a:endParaRPr lang="en-US"/>
          </a:p>
        </p:txBody>
      </p:sp>
      <p:sp>
        <p:nvSpPr>
          <p:cNvPr id="14" name="Título 1">
            <a:extLst>
              <a:ext uri="{FF2B5EF4-FFF2-40B4-BE49-F238E27FC236}">
                <a16:creationId xmlns:a16="http://schemas.microsoft.com/office/drawing/2014/main" id="{8065D626-925A-4155-9B6F-A3798DD5A576}"/>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Motivação</a:t>
            </a:r>
            <a:endParaRPr lang="en-US" dirty="0"/>
          </a:p>
        </p:txBody>
      </p:sp>
    </p:spTree>
    <p:extLst>
      <p:ext uri="{BB962C8B-B14F-4D97-AF65-F5344CB8AC3E}">
        <p14:creationId xmlns:p14="http://schemas.microsoft.com/office/powerpoint/2010/main" val="34617484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
            <a:extLst>
              <a:ext uri="{FF2B5EF4-FFF2-40B4-BE49-F238E27FC236}">
                <a16:creationId xmlns:a16="http://schemas.microsoft.com/office/drawing/2014/main" id="{7781B875-D942-4069-A367-5D3B7FE8BC5D}"/>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Engenharia</a:t>
            </a:r>
            <a:r>
              <a:rPr lang="en-US" dirty="0"/>
              <a:t> de Software</a:t>
            </a:r>
          </a:p>
        </p:txBody>
      </p:sp>
      <p:sp>
        <p:nvSpPr>
          <p:cNvPr id="19" name="Espaço Reservado para Data 4">
            <a:extLst>
              <a:ext uri="{FF2B5EF4-FFF2-40B4-BE49-F238E27FC236}">
                <a16:creationId xmlns:a16="http://schemas.microsoft.com/office/drawing/2014/main" id="{3546B03B-825E-4654-B413-E60F95119D10}"/>
              </a:ext>
            </a:extLst>
          </p:cNvPr>
          <p:cNvSpPr>
            <a:spLocks noGrp="1"/>
          </p:cNvSpPr>
          <p:nvPr>
            <p:ph type="dt" sz="half" idx="10"/>
          </p:nvPr>
        </p:nvSpPr>
        <p:spPr>
          <a:xfrm>
            <a:off x="7605951" y="6423914"/>
            <a:ext cx="2844799" cy="365125"/>
          </a:xfrm>
        </p:spPr>
        <p:txBody>
          <a:bodyPr anchor="ctr">
            <a:normAutofit/>
          </a:bodyPr>
          <a:lstStyle/>
          <a:p>
            <a:pPr rtl="0">
              <a:spcAft>
                <a:spcPts val="600"/>
              </a:spcAft>
            </a:pPr>
            <a:fld id="{B34586AC-0217-4567-B29B-23EE9A9222A5}" type="datetime1">
              <a:rPr lang="pt-BR" smtClean="0"/>
              <a:pPr rtl="0">
                <a:spcAft>
                  <a:spcPts val="600"/>
                </a:spcAft>
              </a:pPr>
              <a:t>09/11/2022</a:t>
            </a:fld>
            <a:endParaRPr lang="en-US" dirty="0"/>
          </a:p>
        </p:txBody>
      </p:sp>
      <p:pic>
        <p:nvPicPr>
          <p:cNvPr id="3" name="Imagem 2">
            <a:extLst>
              <a:ext uri="{FF2B5EF4-FFF2-40B4-BE49-F238E27FC236}">
                <a16:creationId xmlns:a16="http://schemas.microsoft.com/office/drawing/2014/main" id="{B71DE7AC-3906-4EEA-81B1-2D6AE0D699F4}"/>
              </a:ext>
            </a:extLst>
          </p:cNvPr>
          <p:cNvPicPr>
            <a:picLocks noChangeAspect="1"/>
          </p:cNvPicPr>
          <p:nvPr/>
        </p:nvPicPr>
        <p:blipFill>
          <a:blip r:embed="rId2"/>
          <a:stretch>
            <a:fillRect/>
          </a:stretch>
        </p:blipFill>
        <p:spPr>
          <a:xfrm>
            <a:off x="378691" y="2113068"/>
            <a:ext cx="7051838" cy="3988024"/>
          </a:xfrm>
          <a:prstGeom prst="rect">
            <a:avLst/>
          </a:prstGeom>
        </p:spPr>
      </p:pic>
      <p:sp>
        <p:nvSpPr>
          <p:cNvPr id="6" name="CaixaDeTexto 5">
            <a:extLst>
              <a:ext uri="{FF2B5EF4-FFF2-40B4-BE49-F238E27FC236}">
                <a16:creationId xmlns:a16="http://schemas.microsoft.com/office/drawing/2014/main" id="{54697B4E-28E2-4705-B18C-9060DC3437C8}"/>
              </a:ext>
            </a:extLst>
          </p:cNvPr>
          <p:cNvSpPr txBox="1"/>
          <p:nvPr/>
        </p:nvSpPr>
        <p:spPr>
          <a:xfrm>
            <a:off x="5486402" y="5900694"/>
            <a:ext cx="1384182" cy="523220"/>
          </a:xfrm>
          <a:prstGeom prst="rect">
            <a:avLst/>
          </a:prstGeom>
          <a:solidFill>
            <a:srgbClr val="1CADE4"/>
          </a:solidFill>
        </p:spPr>
        <p:txBody>
          <a:bodyPr wrap="square">
            <a:spAutoFit/>
          </a:bodyPr>
          <a:lstStyle/>
          <a:p>
            <a:pPr algn="just"/>
            <a:r>
              <a:rPr lang="en-US" sz="1400" b="0">
                <a:solidFill>
                  <a:schemeClr val="bg1"/>
                </a:solidFill>
                <a:effectLst/>
                <a:latin typeface="CMTI10"/>
              </a:rPr>
              <a:t>Contextual Goal Model (CGM)</a:t>
            </a:r>
            <a:endParaRPr lang="en-US" sz="1400">
              <a:solidFill>
                <a:schemeClr val="bg1"/>
              </a:solidFill>
            </a:endParaRPr>
          </a:p>
        </p:txBody>
      </p:sp>
      <p:sp>
        <p:nvSpPr>
          <p:cNvPr id="8" name="Retângulo 7">
            <a:extLst>
              <a:ext uri="{FF2B5EF4-FFF2-40B4-BE49-F238E27FC236}">
                <a16:creationId xmlns:a16="http://schemas.microsoft.com/office/drawing/2014/main" id="{72F71F1A-BF02-4482-AE2F-472E33F91F50}"/>
              </a:ext>
            </a:extLst>
          </p:cNvPr>
          <p:cNvSpPr/>
          <p:nvPr/>
        </p:nvSpPr>
        <p:spPr>
          <a:xfrm>
            <a:off x="545944" y="1325626"/>
            <a:ext cx="6717332" cy="646331"/>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pt-BR" sz="1600" dirty="0"/>
              <a:t>Análise </a:t>
            </a:r>
            <a:r>
              <a:rPr lang="pt-BR" sz="1600" dirty="0">
                <a:solidFill>
                  <a:srgbClr val="1CADE4"/>
                </a:solidFill>
              </a:rPr>
              <a:t>orientada a objetivos</a:t>
            </a:r>
            <a:r>
              <a:rPr lang="pt-BR" sz="1600" dirty="0"/>
              <a:t> busca </a:t>
            </a:r>
            <a:r>
              <a:rPr lang="pt-BR" sz="1600" dirty="0">
                <a:solidFill>
                  <a:srgbClr val="1CADE4"/>
                </a:solidFill>
              </a:rPr>
              <a:t>capturar a intencionalidade </a:t>
            </a:r>
            <a:r>
              <a:rPr lang="pt-BR" sz="1600" dirty="0"/>
              <a:t>por trás dos requisitos de software</a:t>
            </a:r>
          </a:p>
        </p:txBody>
      </p:sp>
      <p:grpSp>
        <p:nvGrpSpPr>
          <p:cNvPr id="11" name="Agrupar 10">
            <a:extLst>
              <a:ext uri="{FF2B5EF4-FFF2-40B4-BE49-F238E27FC236}">
                <a16:creationId xmlns:a16="http://schemas.microsoft.com/office/drawing/2014/main" id="{4F010B9F-B206-4B5A-A0E2-0BE365E20D01}"/>
              </a:ext>
            </a:extLst>
          </p:cNvPr>
          <p:cNvGrpSpPr/>
          <p:nvPr/>
        </p:nvGrpSpPr>
        <p:grpSpPr>
          <a:xfrm>
            <a:off x="10320402" y="1315469"/>
            <a:ext cx="1391108" cy="1200329"/>
            <a:chOff x="8095376" y="2331106"/>
            <a:chExt cx="1391108" cy="1200329"/>
          </a:xfrm>
        </p:grpSpPr>
        <p:sp>
          <p:nvSpPr>
            <p:cNvPr id="10" name="CaixaDeTexto 9">
              <a:extLst>
                <a:ext uri="{FF2B5EF4-FFF2-40B4-BE49-F238E27FC236}">
                  <a16:creationId xmlns:a16="http://schemas.microsoft.com/office/drawing/2014/main" id="{59E7B6EB-159F-44A2-9937-7E853FE95AE0}"/>
                </a:ext>
              </a:extLst>
            </p:cNvPr>
            <p:cNvSpPr txBox="1"/>
            <p:nvPr/>
          </p:nvSpPr>
          <p:spPr>
            <a:xfrm>
              <a:off x="8095376" y="2331106"/>
              <a:ext cx="1391107" cy="369332"/>
            </a:xfrm>
            <a:prstGeom prst="rect">
              <a:avLst/>
            </a:prstGeom>
            <a:solidFill>
              <a:srgbClr val="1CADE4"/>
            </a:solidFill>
            <a:ln>
              <a:solidFill>
                <a:srgbClr val="404040"/>
              </a:solidFill>
            </a:ln>
          </p:spPr>
          <p:txBody>
            <a:bodyPr wrap="square">
              <a:spAutoFit/>
            </a:bodyPr>
            <a:lstStyle/>
            <a:p>
              <a:pPr algn="ctr"/>
              <a:r>
                <a:rPr lang="pt-BR" b="0" dirty="0">
                  <a:solidFill>
                    <a:schemeClr val="bg1"/>
                  </a:solidFill>
                  <a:effectLst/>
                  <a:latin typeface="CMTI10"/>
                </a:rPr>
                <a:t>Contexto</a:t>
              </a:r>
              <a:endParaRPr lang="pt-BR" dirty="0">
                <a:solidFill>
                  <a:schemeClr val="bg1"/>
                </a:solidFill>
              </a:endParaRPr>
            </a:p>
          </p:txBody>
        </p:sp>
        <p:sp>
          <p:nvSpPr>
            <p:cNvPr id="12" name="CaixaDeTexto 11">
              <a:extLst>
                <a:ext uri="{FF2B5EF4-FFF2-40B4-BE49-F238E27FC236}">
                  <a16:creationId xmlns:a16="http://schemas.microsoft.com/office/drawing/2014/main" id="{1381CB8E-F24A-4906-92EF-7673C9920EBE}"/>
                </a:ext>
              </a:extLst>
            </p:cNvPr>
            <p:cNvSpPr txBox="1"/>
            <p:nvPr/>
          </p:nvSpPr>
          <p:spPr>
            <a:xfrm>
              <a:off x="8095376" y="2700438"/>
              <a:ext cx="1391108" cy="830997"/>
            </a:xfrm>
            <a:prstGeom prst="rect">
              <a:avLst/>
            </a:prstGeom>
            <a:noFill/>
            <a:ln>
              <a:solidFill>
                <a:srgbClr val="404040"/>
              </a:solidFill>
            </a:ln>
          </p:spPr>
          <p:txBody>
            <a:bodyPr wrap="square">
              <a:spAutoFit/>
            </a:bodyPr>
            <a:lstStyle/>
            <a:p>
              <a:pPr algn="just"/>
              <a:r>
                <a:rPr lang="pt-BR" sz="1200" dirty="0"/>
                <a:t>Estados parciais do mundo que são relevantes ao objetivo.</a:t>
              </a:r>
            </a:p>
          </p:txBody>
        </p:sp>
      </p:grpSp>
      <p:grpSp>
        <p:nvGrpSpPr>
          <p:cNvPr id="9" name="Agrupar 8">
            <a:extLst>
              <a:ext uri="{FF2B5EF4-FFF2-40B4-BE49-F238E27FC236}">
                <a16:creationId xmlns:a16="http://schemas.microsoft.com/office/drawing/2014/main" id="{1EC74A9C-FBCC-49A0-9728-14BE74CB9E3F}"/>
              </a:ext>
            </a:extLst>
          </p:cNvPr>
          <p:cNvGrpSpPr/>
          <p:nvPr/>
        </p:nvGrpSpPr>
        <p:grpSpPr>
          <a:xfrm>
            <a:off x="8021064" y="1315469"/>
            <a:ext cx="1325393" cy="1384995"/>
            <a:chOff x="10360404" y="2331106"/>
            <a:chExt cx="1325393" cy="1384995"/>
          </a:xfrm>
        </p:grpSpPr>
        <p:sp>
          <p:nvSpPr>
            <p:cNvPr id="13" name="CaixaDeTexto 12">
              <a:extLst>
                <a:ext uri="{FF2B5EF4-FFF2-40B4-BE49-F238E27FC236}">
                  <a16:creationId xmlns:a16="http://schemas.microsoft.com/office/drawing/2014/main" id="{47A8779D-C6C9-4343-B764-FAE2274F413C}"/>
                </a:ext>
              </a:extLst>
            </p:cNvPr>
            <p:cNvSpPr txBox="1"/>
            <p:nvPr/>
          </p:nvSpPr>
          <p:spPr>
            <a:xfrm>
              <a:off x="10360405" y="2331106"/>
              <a:ext cx="1325392" cy="369332"/>
            </a:xfrm>
            <a:prstGeom prst="rect">
              <a:avLst/>
            </a:prstGeom>
            <a:solidFill>
              <a:srgbClr val="1CADE4"/>
            </a:solidFill>
            <a:ln>
              <a:solidFill>
                <a:srgbClr val="404040"/>
              </a:solidFill>
            </a:ln>
          </p:spPr>
          <p:txBody>
            <a:bodyPr wrap="square">
              <a:spAutoFit/>
            </a:bodyPr>
            <a:lstStyle/>
            <a:p>
              <a:pPr algn="ctr"/>
              <a:r>
                <a:rPr lang="pt-BR" b="0" dirty="0">
                  <a:solidFill>
                    <a:schemeClr val="bg1"/>
                  </a:solidFill>
                  <a:effectLst/>
                  <a:latin typeface="CMTI10"/>
                </a:rPr>
                <a:t>Objetivos</a:t>
              </a:r>
              <a:endParaRPr lang="pt-BR" dirty="0">
                <a:solidFill>
                  <a:schemeClr val="bg1"/>
                </a:solidFill>
              </a:endParaRPr>
            </a:p>
          </p:txBody>
        </p:sp>
        <p:sp>
          <p:nvSpPr>
            <p:cNvPr id="15" name="CaixaDeTexto 14">
              <a:extLst>
                <a:ext uri="{FF2B5EF4-FFF2-40B4-BE49-F238E27FC236}">
                  <a16:creationId xmlns:a16="http://schemas.microsoft.com/office/drawing/2014/main" id="{FFA34487-817D-47E8-8D12-D7B51DD04B7B}"/>
                </a:ext>
              </a:extLst>
            </p:cNvPr>
            <p:cNvSpPr txBox="1"/>
            <p:nvPr/>
          </p:nvSpPr>
          <p:spPr>
            <a:xfrm>
              <a:off x="10360404" y="2700438"/>
              <a:ext cx="1325393" cy="1015663"/>
            </a:xfrm>
            <a:prstGeom prst="rect">
              <a:avLst/>
            </a:prstGeom>
            <a:noFill/>
            <a:ln>
              <a:solidFill>
                <a:srgbClr val="404040"/>
              </a:solidFill>
            </a:ln>
          </p:spPr>
          <p:txBody>
            <a:bodyPr wrap="square">
              <a:spAutoFit/>
            </a:bodyPr>
            <a:lstStyle/>
            <a:p>
              <a:pPr algn="just"/>
              <a:r>
                <a:rPr lang="pt-BR" sz="1200" dirty="0"/>
                <a:t>Abstrações que representam as necessidades e expectativas dos stakeholders</a:t>
              </a:r>
            </a:p>
          </p:txBody>
        </p:sp>
      </p:grpSp>
      <p:sp>
        <p:nvSpPr>
          <p:cNvPr id="16" name="Cruz 15">
            <a:extLst>
              <a:ext uri="{FF2B5EF4-FFF2-40B4-BE49-F238E27FC236}">
                <a16:creationId xmlns:a16="http://schemas.microsoft.com/office/drawing/2014/main" id="{D1D7EFC8-004F-402D-91A8-8679D443C02C}"/>
              </a:ext>
            </a:extLst>
          </p:cNvPr>
          <p:cNvSpPr/>
          <p:nvPr/>
        </p:nvSpPr>
        <p:spPr>
          <a:xfrm>
            <a:off x="9634533" y="1895095"/>
            <a:ext cx="331117" cy="332541"/>
          </a:xfrm>
          <a:prstGeom prst="plus">
            <a:avLst>
              <a:gd name="adj" fmla="val 39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aixaDeTexto 16">
            <a:extLst>
              <a:ext uri="{FF2B5EF4-FFF2-40B4-BE49-F238E27FC236}">
                <a16:creationId xmlns:a16="http://schemas.microsoft.com/office/drawing/2014/main" id="{55963B42-7143-4447-B817-54698B281DBA}"/>
              </a:ext>
            </a:extLst>
          </p:cNvPr>
          <p:cNvSpPr txBox="1"/>
          <p:nvPr/>
        </p:nvSpPr>
        <p:spPr>
          <a:xfrm>
            <a:off x="6096000" y="3917950"/>
            <a:ext cx="180976" cy="133350"/>
          </a:xfrm>
          <a:prstGeom prst="rect">
            <a:avLst/>
          </a:prstGeom>
          <a:noFill/>
          <a:ln w="28575">
            <a:solidFill>
              <a:srgbClr val="1CADE4"/>
            </a:solidFill>
          </a:ln>
        </p:spPr>
        <p:txBody>
          <a:bodyPr wrap="square">
            <a:spAutoFit/>
          </a:bodyPr>
          <a:lstStyle/>
          <a:p>
            <a:pPr algn="ctr"/>
            <a:endParaRPr lang="pt-BR" dirty="0">
              <a:solidFill>
                <a:schemeClr val="bg1"/>
              </a:solidFill>
            </a:endParaRPr>
          </a:p>
        </p:txBody>
      </p:sp>
      <p:sp>
        <p:nvSpPr>
          <p:cNvPr id="18" name="CaixaDeTexto 17">
            <a:extLst>
              <a:ext uri="{FF2B5EF4-FFF2-40B4-BE49-F238E27FC236}">
                <a16:creationId xmlns:a16="http://schemas.microsoft.com/office/drawing/2014/main" id="{39FB367B-23CC-4654-86A9-2F753AA9834E}"/>
              </a:ext>
            </a:extLst>
          </p:cNvPr>
          <p:cNvSpPr txBox="1"/>
          <p:nvPr/>
        </p:nvSpPr>
        <p:spPr>
          <a:xfrm>
            <a:off x="4436378" y="3580666"/>
            <a:ext cx="771416" cy="296009"/>
          </a:xfrm>
          <a:prstGeom prst="rect">
            <a:avLst/>
          </a:prstGeom>
          <a:noFill/>
          <a:ln w="28575">
            <a:solidFill>
              <a:srgbClr val="1CADE4"/>
            </a:solidFill>
          </a:ln>
        </p:spPr>
        <p:txBody>
          <a:bodyPr wrap="square">
            <a:spAutoFit/>
          </a:bodyPr>
          <a:lstStyle/>
          <a:p>
            <a:pPr algn="ctr"/>
            <a:endParaRPr lang="pt-BR" dirty="0">
              <a:solidFill>
                <a:schemeClr val="bg1"/>
              </a:solidFill>
            </a:endParaRPr>
          </a:p>
        </p:txBody>
      </p:sp>
      <p:sp>
        <p:nvSpPr>
          <p:cNvPr id="20" name="CaixaDeTexto 19">
            <a:extLst>
              <a:ext uri="{FF2B5EF4-FFF2-40B4-BE49-F238E27FC236}">
                <a16:creationId xmlns:a16="http://schemas.microsoft.com/office/drawing/2014/main" id="{8A08AAEF-20AD-42D7-B3A2-77ABAA3DE659}"/>
              </a:ext>
            </a:extLst>
          </p:cNvPr>
          <p:cNvSpPr txBox="1"/>
          <p:nvPr/>
        </p:nvSpPr>
        <p:spPr>
          <a:xfrm>
            <a:off x="7999771" y="3061490"/>
            <a:ext cx="3711738" cy="1015663"/>
          </a:xfrm>
          <a:prstGeom prst="rect">
            <a:avLst/>
          </a:prstGeom>
          <a:noFill/>
          <a:ln w="6350">
            <a:solidFill>
              <a:srgbClr val="404040"/>
            </a:solidFill>
          </a:ln>
        </p:spPr>
        <p:txBody>
          <a:bodyPr wrap="square">
            <a:spAutoFit/>
          </a:bodyPr>
          <a:lstStyle/>
          <a:p>
            <a:pPr marL="285750" indent="-285750">
              <a:buClr>
                <a:srgbClr val="1CADE4"/>
              </a:buClr>
              <a:buFont typeface="Wingdings" panose="05000000000000000000" pitchFamily="2" charset="2"/>
              <a:buChar char="§"/>
            </a:pPr>
            <a:r>
              <a:rPr lang="pt-BR" sz="1200" b="1" dirty="0">
                <a:solidFill>
                  <a:srgbClr val="404040"/>
                </a:solidFill>
              </a:rPr>
              <a:t>Atores</a:t>
            </a:r>
            <a:r>
              <a:rPr lang="pt-BR" sz="1200" dirty="0">
                <a:solidFill>
                  <a:srgbClr val="404040"/>
                </a:solidFill>
              </a:rPr>
              <a:t>: Humanos ou softwares que possuem objetivos e podem decidir de forma autônoma como atingir os objetivos</a:t>
            </a:r>
          </a:p>
          <a:p>
            <a:pPr marL="285750" indent="-285750">
              <a:buClr>
                <a:srgbClr val="1CADE4"/>
              </a:buClr>
              <a:buFont typeface="Wingdings" panose="05000000000000000000" pitchFamily="2" charset="2"/>
              <a:buChar char="§"/>
            </a:pPr>
            <a:r>
              <a:rPr lang="pt-BR" sz="1200" b="1" dirty="0">
                <a:solidFill>
                  <a:srgbClr val="404040"/>
                </a:solidFill>
              </a:rPr>
              <a:t>Tarefas: </a:t>
            </a:r>
            <a:r>
              <a:rPr lang="pt-BR" sz="1200" dirty="0">
                <a:solidFill>
                  <a:srgbClr val="404040"/>
                </a:solidFill>
              </a:rPr>
              <a:t>Partes atômicas responsáveis pela operacionalização de um objetivo do sistema</a:t>
            </a:r>
          </a:p>
        </p:txBody>
      </p:sp>
    </p:spTree>
    <p:extLst>
      <p:ext uri="{BB962C8B-B14F-4D97-AF65-F5344CB8AC3E}">
        <p14:creationId xmlns:p14="http://schemas.microsoft.com/office/powerpoint/2010/main" val="40172984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
            <a:extLst>
              <a:ext uri="{FF2B5EF4-FFF2-40B4-BE49-F238E27FC236}">
                <a16:creationId xmlns:a16="http://schemas.microsoft.com/office/drawing/2014/main" id="{7781B875-D942-4069-A367-5D3B7FE8BC5D}"/>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Engenharia</a:t>
            </a:r>
            <a:r>
              <a:rPr lang="en-US" dirty="0"/>
              <a:t> de Software</a:t>
            </a:r>
          </a:p>
        </p:txBody>
      </p:sp>
      <p:sp>
        <p:nvSpPr>
          <p:cNvPr id="19" name="Espaço Reservado para Data 4">
            <a:extLst>
              <a:ext uri="{FF2B5EF4-FFF2-40B4-BE49-F238E27FC236}">
                <a16:creationId xmlns:a16="http://schemas.microsoft.com/office/drawing/2014/main" id="{3546B03B-825E-4654-B413-E60F95119D10}"/>
              </a:ext>
            </a:extLst>
          </p:cNvPr>
          <p:cNvSpPr>
            <a:spLocks noGrp="1"/>
          </p:cNvSpPr>
          <p:nvPr>
            <p:ph type="dt" sz="half" idx="10"/>
          </p:nvPr>
        </p:nvSpPr>
        <p:spPr>
          <a:xfrm>
            <a:off x="7605951" y="6423914"/>
            <a:ext cx="2844799" cy="365125"/>
          </a:xfrm>
        </p:spPr>
        <p:txBody>
          <a:bodyPr anchor="ctr">
            <a:normAutofit/>
          </a:bodyPr>
          <a:lstStyle/>
          <a:p>
            <a:pPr rtl="0">
              <a:spcAft>
                <a:spcPts val="600"/>
              </a:spcAft>
            </a:pPr>
            <a:fld id="{B34586AC-0217-4567-B29B-23EE9A9222A5}" type="datetime1">
              <a:rPr lang="pt-BR" smtClean="0"/>
              <a:pPr rtl="0">
                <a:spcAft>
                  <a:spcPts val="600"/>
                </a:spcAft>
              </a:pPr>
              <a:t>09/11/2022</a:t>
            </a:fld>
            <a:endParaRPr lang="en-US" dirty="0"/>
          </a:p>
        </p:txBody>
      </p:sp>
      <p:pic>
        <p:nvPicPr>
          <p:cNvPr id="3" name="Imagem 2">
            <a:extLst>
              <a:ext uri="{FF2B5EF4-FFF2-40B4-BE49-F238E27FC236}">
                <a16:creationId xmlns:a16="http://schemas.microsoft.com/office/drawing/2014/main" id="{B71DE7AC-3906-4EEA-81B1-2D6AE0D699F4}"/>
              </a:ext>
            </a:extLst>
          </p:cNvPr>
          <p:cNvPicPr>
            <a:picLocks noChangeAspect="1"/>
          </p:cNvPicPr>
          <p:nvPr/>
        </p:nvPicPr>
        <p:blipFill>
          <a:blip r:embed="rId2"/>
          <a:stretch>
            <a:fillRect/>
          </a:stretch>
        </p:blipFill>
        <p:spPr>
          <a:xfrm>
            <a:off x="378691" y="2113068"/>
            <a:ext cx="7051838" cy="3988024"/>
          </a:xfrm>
          <a:prstGeom prst="rect">
            <a:avLst/>
          </a:prstGeom>
        </p:spPr>
      </p:pic>
      <p:sp>
        <p:nvSpPr>
          <p:cNvPr id="6" name="CaixaDeTexto 5">
            <a:extLst>
              <a:ext uri="{FF2B5EF4-FFF2-40B4-BE49-F238E27FC236}">
                <a16:creationId xmlns:a16="http://schemas.microsoft.com/office/drawing/2014/main" id="{54697B4E-28E2-4705-B18C-9060DC3437C8}"/>
              </a:ext>
            </a:extLst>
          </p:cNvPr>
          <p:cNvSpPr txBox="1"/>
          <p:nvPr/>
        </p:nvSpPr>
        <p:spPr>
          <a:xfrm>
            <a:off x="5486402" y="5900694"/>
            <a:ext cx="1384182" cy="523220"/>
          </a:xfrm>
          <a:prstGeom prst="rect">
            <a:avLst/>
          </a:prstGeom>
          <a:solidFill>
            <a:srgbClr val="1CADE4"/>
          </a:solidFill>
        </p:spPr>
        <p:txBody>
          <a:bodyPr wrap="square">
            <a:spAutoFit/>
          </a:bodyPr>
          <a:lstStyle/>
          <a:p>
            <a:pPr algn="just"/>
            <a:r>
              <a:rPr lang="en-US" sz="1400" b="0">
                <a:solidFill>
                  <a:schemeClr val="bg1"/>
                </a:solidFill>
                <a:effectLst/>
                <a:latin typeface="CMTI10"/>
              </a:rPr>
              <a:t>Contextual Goal Model (CGM)</a:t>
            </a:r>
            <a:endParaRPr lang="en-US" sz="1400">
              <a:solidFill>
                <a:schemeClr val="bg1"/>
              </a:solidFill>
            </a:endParaRPr>
          </a:p>
        </p:txBody>
      </p:sp>
      <p:sp>
        <p:nvSpPr>
          <p:cNvPr id="8" name="Retângulo 7">
            <a:extLst>
              <a:ext uri="{FF2B5EF4-FFF2-40B4-BE49-F238E27FC236}">
                <a16:creationId xmlns:a16="http://schemas.microsoft.com/office/drawing/2014/main" id="{72F71F1A-BF02-4482-AE2F-472E33F91F50}"/>
              </a:ext>
            </a:extLst>
          </p:cNvPr>
          <p:cNvSpPr/>
          <p:nvPr/>
        </p:nvSpPr>
        <p:spPr>
          <a:xfrm>
            <a:off x="545944" y="1325626"/>
            <a:ext cx="6717332" cy="646331"/>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pt-BR" sz="1600" dirty="0"/>
              <a:t>Análise </a:t>
            </a:r>
            <a:r>
              <a:rPr lang="pt-BR" sz="1600" dirty="0">
                <a:solidFill>
                  <a:srgbClr val="1CADE4"/>
                </a:solidFill>
              </a:rPr>
              <a:t>orientada a objetivos</a:t>
            </a:r>
            <a:r>
              <a:rPr lang="pt-BR" sz="1600" dirty="0"/>
              <a:t> busca </a:t>
            </a:r>
            <a:r>
              <a:rPr lang="pt-BR" sz="1600" dirty="0">
                <a:solidFill>
                  <a:srgbClr val="1CADE4"/>
                </a:solidFill>
              </a:rPr>
              <a:t>capturar a intencionalidade </a:t>
            </a:r>
            <a:r>
              <a:rPr lang="pt-BR" sz="1600" dirty="0"/>
              <a:t>por trás dos requisitos de software</a:t>
            </a:r>
          </a:p>
        </p:txBody>
      </p:sp>
      <p:grpSp>
        <p:nvGrpSpPr>
          <p:cNvPr id="11" name="Agrupar 10">
            <a:extLst>
              <a:ext uri="{FF2B5EF4-FFF2-40B4-BE49-F238E27FC236}">
                <a16:creationId xmlns:a16="http://schemas.microsoft.com/office/drawing/2014/main" id="{4F010B9F-B206-4B5A-A0E2-0BE365E20D01}"/>
              </a:ext>
            </a:extLst>
          </p:cNvPr>
          <p:cNvGrpSpPr/>
          <p:nvPr/>
        </p:nvGrpSpPr>
        <p:grpSpPr>
          <a:xfrm>
            <a:off x="10320402" y="1315469"/>
            <a:ext cx="1391108" cy="1200329"/>
            <a:chOff x="8095376" y="2331106"/>
            <a:chExt cx="1391108" cy="1200329"/>
          </a:xfrm>
        </p:grpSpPr>
        <p:sp>
          <p:nvSpPr>
            <p:cNvPr id="10" name="CaixaDeTexto 9">
              <a:extLst>
                <a:ext uri="{FF2B5EF4-FFF2-40B4-BE49-F238E27FC236}">
                  <a16:creationId xmlns:a16="http://schemas.microsoft.com/office/drawing/2014/main" id="{59E7B6EB-159F-44A2-9937-7E853FE95AE0}"/>
                </a:ext>
              </a:extLst>
            </p:cNvPr>
            <p:cNvSpPr txBox="1"/>
            <p:nvPr/>
          </p:nvSpPr>
          <p:spPr>
            <a:xfrm>
              <a:off x="8095376" y="2331106"/>
              <a:ext cx="1391107" cy="369332"/>
            </a:xfrm>
            <a:prstGeom prst="rect">
              <a:avLst/>
            </a:prstGeom>
            <a:solidFill>
              <a:srgbClr val="1CADE4"/>
            </a:solidFill>
            <a:ln>
              <a:solidFill>
                <a:srgbClr val="404040"/>
              </a:solidFill>
            </a:ln>
          </p:spPr>
          <p:txBody>
            <a:bodyPr wrap="square">
              <a:spAutoFit/>
            </a:bodyPr>
            <a:lstStyle/>
            <a:p>
              <a:pPr algn="ctr"/>
              <a:r>
                <a:rPr lang="pt-BR" b="0" dirty="0">
                  <a:solidFill>
                    <a:schemeClr val="bg1"/>
                  </a:solidFill>
                  <a:effectLst/>
                  <a:latin typeface="CMTI10"/>
                </a:rPr>
                <a:t>Contexto</a:t>
              </a:r>
              <a:endParaRPr lang="pt-BR" dirty="0">
                <a:solidFill>
                  <a:schemeClr val="bg1"/>
                </a:solidFill>
              </a:endParaRPr>
            </a:p>
          </p:txBody>
        </p:sp>
        <p:sp>
          <p:nvSpPr>
            <p:cNvPr id="12" name="CaixaDeTexto 11">
              <a:extLst>
                <a:ext uri="{FF2B5EF4-FFF2-40B4-BE49-F238E27FC236}">
                  <a16:creationId xmlns:a16="http://schemas.microsoft.com/office/drawing/2014/main" id="{1381CB8E-F24A-4906-92EF-7673C9920EBE}"/>
                </a:ext>
              </a:extLst>
            </p:cNvPr>
            <p:cNvSpPr txBox="1"/>
            <p:nvPr/>
          </p:nvSpPr>
          <p:spPr>
            <a:xfrm>
              <a:off x="8095376" y="2700438"/>
              <a:ext cx="1391108" cy="830997"/>
            </a:xfrm>
            <a:prstGeom prst="rect">
              <a:avLst/>
            </a:prstGeom>
            <a:noFill/>
            <a:ln>
              <a:solidFill>
                <a:srgbClr val="404040"/>
              </a:solidFill>
            </a:ln>
          </p:spPr>
          <p:txBody>
            <a:bodyPr wrap="square">
              <a:spAutoFit/>
            </a:bodyPr>
            <a:lstStyle/>
            <a:p>
              <a:pPr algn="just"/>
              <a:r>
                <a:rPr lang="pt-BR" sz="1200" dirty="0"/>
                <a:t>Estados parciais do mundo que são relevantes ao objetivo.</a:t>
              </a:r>
            </a:p>
          </p:txBody>
        </p:sp>
      </p:grpSp>
      <p:grpSp>
        <p:nvGrpSpPr>
          <p:cNvPr id="9" name="Agrupar 8">
            <a:extLst>
              <a:ext uri="{FF2B5EF4-FFF2-40B4-BE49-F238E27FC236}">
                <a16:creationId xmlns:a16="http://schemas.microsoft.com/office/drawing/2014/main" id="{1EC74A9C-FBCC-49A0-9728-14BE74CB9E3F}"/>
              </a:ext>
            </a:extLst>
          </p:cNvPr>
          <p:cNvGrpSpPr/>
          <p:nvPr/>
        </p:nvGrpSpPr>
        <p:grpSpPr>
          <a:xfrm>
            <a:off x="8021064" y="1315469"/>
            <a:ext cx="1325393" cy="1384995"/>
            <a:chOff x="10360404" y="2331106"/>
            <a:chExt cx="1325393" cy="1384995"/>
          </a:xfrm>
        </p:grpSpPr>
        <p:sp>
          <p:nvSpPr>
            <p:cNvPr id="13" name="CaixaDeTexto 12">
              <a:extLst>
                <a:ext uri="{FF2B5EF4-FFF2-40B4-BE49-F238E27FC236}">
                  <a16:creationId xmlns:a16="http://schemas.microsoft.com/office/drawing/2014/main" id="{47A8779D-C6C9-4343-B764-FAE2274F413C}"/>
                </a:ext>
              </a:extLst>
            </p:cNvPr>
            <p:cNvSpPr txBox="1"/>
            <p:nvPr/>
          </p:nvSpPr>
          <p:spPr>
            <a:xfrm>
              <a:off x="10360405" y="2331106"/>
              <a:ext cx="1325392" cy="369332"/>
            </a:xfrm>
            <a:prstGeom prst="rect">
              <a:avLst/>
            </a:prstGeom>
            <a:solidFill>
              <a:srgbClr val="1CADE4"/>
            </a:solidFill>
            <a:ln>
              <a:solidFill>
                <a:srgbClr val="404040"/>
              </a:solidFill>
            </a:ln>
          </p:spPr>
          <p:txBody>
            <a:bodyPr wrap="square">
              <a:spAutoFit/>
            </a:bodyPr>
            <a:lstStyle/>
            <a:p>
              <a:pPr algn="ctr"/>
              <a:r>
                <a:rPr lang="pt-BR" b="0" dirty="0">
                  <a:solidFill>
                    <a:schemeClr val="bg1"/>
                  </a:solidFill>
                  <a:effectLst/>
                  <a:latin typeface="CMTI10"/>
                </a:rPr>
                <a:t>Objetivos</a:t>
              </a:r>
              <a:endParaRPr lang="pt-BR" dirty="0">
                <a:solidFill>
                  <a:schemeClr val="bg1"/>
                </a:solidFill>
              </a:endParaRPr>
            </a:p>
          </p:txBody>
        </p:sp>
        <p:sp>
          <p:nvSpPr>
            <p:cNvPr id="15" name="CaixaDeTexto 14">
              <a:extLst>
                <a:ext uri="{FF2B5EF4-FFF2-40B4-BE49-F238E27FC236}">
                  <a16:creationId xmlns:a16="http://schemas.microsoft.com/office/drawing/2014/main" id="{FFA34487-817D-47E8-8D12-D7B51DD04B7B}"/>
                </a:ext>
              </a:extLst>
            </p:cNvPr>
            <p:cNvSpPr txBox="1"/>
            <p:nvPr/>
          </p:nvSpPr>
          <p:spPr>
            <a:xfrm>
              <a:off x="10360404" y="2700438"/>
              <a:ext cx="1325393" cy="1015663"/>
            </a:xfrm>
            <a:prstGeom prst="rect">
              <a:avLst/>
            </a:prstGeom>
            <a:noFill/>
            <a:ln>
              <a:solidFill>
                <a:srgbClr val="404040"/>
              </a:solidFill>
            </a:ln>
          </p:spPr>
          <p:txBody>
            <a:bodyPr wrap="square">
              <a:spAutoFit/>
            </a:bodyPr>
            <a:lstStyle/>
            <a:p>
              <a:pPr algn="just"/>
              <a:r>
                <a:rPr lang="pt-BR" sz="1200" dirty="0"/>
                <a:t>Abstrações que representam as necessidades e expectativas dos stakeholders</a:t>
              </a:r>
            </a:p>
          </p:txBody>
        </p:sp>
      </p:grpSp>
      <p:sp>
        <p:nvSpPr>
          <p:cNvPr id="16" name="Cruz 15">
            <a:extLst>
              <a:ext uri="{FF2B5EF4-FFF2-40B4-BE49-F238E27FC236}">
                <a16:creationId xmlns:a16="http://schemas.microsoft.com/office/drawing/2014/main" id="{D1D7EFC8-004F-402D-91A8-8679D443C02C}"/>
              </a:ext>
            </a:extLst>
          </p:cNvPr>
          <p:cNvSpPr/>
          <p:nvPr/>
        </p:nvSpPr>
        <p:spPr>
          <a:xfrm>
            <a:off x="9634533" y="1895095"/>
            <a:ext cx="331117" cy="332541"/>
          </a:xfrm>
          <a:prstGeom prst="plus">
            <a:avLst>
              <a:gd name="adj" fmla="val 39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aixaDeTexto 16">
            <a:extLst>
              <a:ext uri="{FF2B5EF4-FFF2-40B4-BE49-F238E27FC236}">
                <a16:creationId xmlns:a16="http://schemas.microsoft.com/office/drawing/2014/main" id="{55963B42-7143-4447-B817-54698B281DBA}"/>
              </a:ext>
            </a:extLst>
          </p:cNvPr>
          <p:cNvSpPr txBox="1"/>
          <p:nvPr/>
        </p:nvSpPr>
        <p:spPr>
          <a:xfrm>
            <a:off x="6096000" y="3917950"/>
            <a:ext cx="180976" cy="133350"/>
          </a:xfrm>
          <a:prstGeom prst="rect">
            <a:avLst/>
          </a:prstGeom>
          <a:noFill/>
          <a:ln w="28575">
            <a:solidFill>
              <a:srgbClr val="1CADE4"/>
            </a:solidFill>
          </a:ln>
        </p:spPr>
        <p:txBody>
          <a:bodyPr wrap="square">
            <a:spAutoFit/>
          </a:bodyPr>
          <a:lstStyle/>
          <a:p>
            <a:pPr algn="ctr"/>
            <a:endParaRPr lang="pt-BR" dirty="0">
              <a:solidFill>
                <a:schemeClr val="bg1"/>
              </a:solidFill>
            </a:endParaRPr>
          </a:p>
        </p:txBody>
      </p:sp>
      <p:sp>
        <p:nvSpPr>
          <p:cNvPr id="18" name="CaixaDeTexto 17">
            <a:extLst>
              <a:ext uri="{FF2B5EF4-FFF2-40B4-BE49-F238E27FC236}">
                <a16:creationId xmlns:a16="http://schemas.microsoft.com/office/drawing/2014/main" id="{39FB367B-23CC-4654-86A9-2F753AA9834E}"/>
              </a:ext>
            </a:extLst>
          </p:cNvPr>
          <p:cNvSpPr txBox="1"/>
          <p:nvPr/>
        </p:nvSpPr>
        <p:spPr>
          <a:xfrm>
            <a:off x="4436378" y="3580666"/>
            <a:ext cx="771416" cy="296009"/>
          </a:xfrm>
          <a:prstGeom prst="rect">
            <a:avLst/>
          </a:prstGeom>
          <a:noFill/>
          <a:ln w="28575">
            <a:solidFill>
              <a:srgbClr val="1CADE4"/>
            </a:solidFill>
          </a:ln>
        </p:spPr>
        <p:txBody>
          <a:bodyPr wrap="square">
            <a:spAutoFit/>
          </a:bodyPr>
          <a:lstStyle/>
          <a:p>
            <a:pPr algn="ctr"/>
            <a:endParaRPr lang="pt-BR" dirty="0">
              <a:solidFill>
                <a:schemeClr val="bg1"/>
              </a:solidFill>
            </a:endParaRPr>
          </a:p>
        </p:txBody>
      </p:sp>
      <p:sp>
        <p:nvSpPr>
          <p:cNvPr id="20" name="CaixaDeTexto 19">
            <a:extLst>
              <a:ext uri="{FF2B5EF4-FFF2-40B4-BE49-F238E27FC236}">
                <a16:creationId xmlns:a16="http://schemas.microsoft.com/office/drawing/2014/main" id="{8A08AAEF-20AD-42D7-B3A2-77ABAA3DE659}"/>
              </a:ext>
            </a:extLst>
          </p:cNvPr>
          <p:cNvSpPr txBox="1"/>
          <p:nvPr/>
        </p:nvSpPr>
        <p:spPr>
          <a:xfrm>
            <a:off x="7999771" y="3061490"/>
            <a:ext cx="3711738" cy="1015663"/>
          </a:xfrm>
          <a:prstGeom prst="rect">
            <a:avLst/>
          </a:prstGeom>
          <a:noFill/>
          <a:ln w="6350">
            <a:solidFill>
              <a:srgbClr val="404040"/>
            </a:solidFill>
          </a:ln>
        </p:spPr>
        <p:txBody>
          <a:bodyPr wrap="square">
            <a:spAutoFit/>
          </a:bodyPr>
          <a:lstStyle/>
          <a:p>
            <a:pPr marL="285750" indent="-285750">
              <a:buClr>
                <a:srgbClr val="1CADE4"/>
              </a:buClr>
              <a:buFont typeface="Wingdings" panose="05000000000000000000" pitchFamily="2" charset="2"/>
              <a:buChar char="§"/>
            </a:pPr>
            <a:r>
              <a:rPr lang="pt-BR" sz="1200" b="1" dirty="0">
                <a:solidFill>
                  <a:srgbClr val="404040"/>
                </a:solidFill>
              </a:rPr>
              <a:t>Atores</a:t>
            </a:r>
            <a:r>
              <a:rPr lang="pt-BR" sz="1200" dirty="0">
                <a:solidFill>
                  <a:srgbClr val="404040"/>
                </a:solidFill>
              </a:rPr>
              <a:t>: Humanos ou softwares que possuem objetivos e podem decidir de forma autônoma como atingir os objetivos</a:t>
            </a:r>
          </a:p>
          <a:p>
            <a:pPr marL="285750" indent="-285750">
              <a:buClr>
                <a:srgbClr val="1CADE4"/>
              </a:buClr>
              <a:buFont typeface="Wingdings" panose="05000000000000000000" pitchFamily="2" charset="2"/>
              <a:buChar char="§"/>
            </a:pPr>
            <a:r>
              <a:rPr lang="pt-BR" sz="1200" b="1" dirty="0">
                <a:solidFill>
                  <a:srgbClr val="404040"/>
                </a:solidFill>
              </a:rPr>
              <a:t>Tarefas: </a:t>
            </a:r>
            <a:r>
              <a:rPr lang="pt-BR" sz="1200" dirty="0">
                <a:solidFill>
                  <a:srgbClr val="404040"/>
                </a:solidFill>
              </a:rPr>
              <a:t>Partes atômicas responsáveis pela operacionalização de um objetivo do sistema</a:t>
            </a:r>
          </a:p>
        </p:txBody>
      </p:sp>
      <p:grpSp>
        <p:nvGrpSpPr>
          <p:cNvPr id="24" name="Agrupar 23">
            <a:extLst>
              <a:ext uri="{FF2B5EF4-FFF2-40B4-BE49-F238E27FC236}">
                <a16:creationId xmlns:a16="http://schemas.microsoft.com/office/drawing/2014/main" id="{16A8B3AC-6AC7-45D6-B1F8-3A8CDC6300AE}"/>
              </a:ext>
            </a:extLst>
          </p:cNvPr>
          <p:cNvGrpSpPr/>
          <p:nvPr/>
        </p:nvGrpSpPr>
        <p:grpSpPr>
          <a:xfrm>
            <a:off x="7999771" y="4489810"/>
            <a:ext cx="3711737" cy="1017897"/>
            <a:chOff x="8092103" y="4437694"/>
            <a:chExt cx="3711737" cy="1017897"/>
          </a:xfrm>
        </p:grpSpPr>
        <p:sp>
          <p:nvSpPr>
            <p:cNvPr id="21" name="CaixaDeTexto 20">
              <a:extLst>
                <a:ext uri="{FF2B5EF4-FFF2-40B4-BE49-F238E27FC236}">
                  <a16:creationId xmlns:a16="http://schemas.microsoft.com/office/drawing/2014/main" id="{AC52391C-6BCE-4E3D-B1B0-B77D88D097EF}"/>
                </a:ext>
              </a:extLst>
            </p:cNvPr>
            <p:cNvSpPr txBox="1"/>
            <p:nvPr/>
          </p:nvSpPr>
          <p:spPr>
            <a:xfrm rot="16200000">
              <a:off x="7798598" y="4731199"/>
              <a:ext cx="1017897" cy="430887"/>
            </a:xfrm>
            <a:prstGeom prst="rect">
              <a:avLst/>
            </a:prstGeom>
            <a:solidFill>
              <a:srgbClr val="1CADE4"/>
            </a:solidFill>
            <a:ln>
              <a:solidFill>
                <a:srgbClr val="404040"/>
              </a:solidFill>
            </a:ln>
          </p:spPr>
          <p:txBody>
            <a:bodyPr wrap="square">
              <a:spAutoFit/>
            </a:bodyPr>
            <a:lstStyle/>
            <a:p>
              <a:pPr algn="ctr"/>
              <a:r>
                <a:rPr lang="pt-BR" sz="1100" b="0" dirty="0">
                  <a:solidFill>
                    <a:schemeClr val="bg1"/>
                  </a:solidFill>
                  <a:effectLst/>
                  <a:latin typeface="CMTI10"/>
                </a:rPr>
                <a:t>Propriedades do Sistema</a:t>
              </a:r>
              <a:endParaRPr lang="pt-BR" sz="1100" dirty="0">
                <a:solidFill>
                  <a:schemeClr val="bg1"/>
                </a:solidFill>
              </a:endParaRPr>
            </a:p>
          </p:txBody>
        </p:sp>
        <p:sp>
          <p:nvSpPr>
            <p:cNvPr id="23" name="Retângulo 22">
              <a:extLst>
                <a:ext uri="{FF2B5EF4-FFF2-40B4-BE49-F238E27FC236}">
                  <a16:creationId xmlns:a16="http://schemas.microsoft.com/office/drawing/2014/main" id="{A68567A1-2B22-486D-B4AD-1AB6B4780A75}"/>
                </a:ext>
              </a:extLst>
            </p:cNvPr>
            <p:cNvSpPr/>
            <p:nvPr/>
          </p:nvSpPr>
          <p:spPr>
            <a:xfrm>
              <a:off x="8522989" y="4437695"/>
              <a:ext cx="3280851" cy="1015662"/>
            </a:xfrm>
            <a:prstGeom prst="rect">
              <a:avLst/>
            </a:prstGeom>
            <a:noFill/>
            <a:ln w="63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200" dirty="0">
                  <a:solidFill>
                    <a:srgbClr val="404040"/>
                  </a:solidFill>
                </a:rPr>
                <a:t>Propriedades elementares que advém da especificação do sistema e precisam ser validadas. O sistema é considerado “correto” apenas quando satisfaz todas a propriedades</a:t>
              </a:r>
            </a:p>
          </p:txBody>
        </p:sp>
      </p:grpSp>
    </p:spTree>
    <p:extLst>
      <p:ext uri="{BB962C8B-B14F-4D97-AF65-F5344CB8AC3E}">
        <p14:creationId xmlns:p14="http://schemas.microsoft.com/office/powerpoint/2010/main" val="30610224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a:extLst>
              <a:ext uri="{FF2B5EF4-FFF2-40B4-BE49-F238E27FC236}">
                <a16:creationId xmlns:a16="http://schemas.microsoft.com/office/drawing/2014/main" id="{E17BCD25-2055-4F3B-809F-2638D447D438}"/>
              </a:ext>
            </a:extLst>
          </p:cNvPr>
          <p:cNvSpPr>
            <a:spLocks noGrp="1"/>
          </p:cNvSpPr>
          <p:nvPr>
            <p:ph type="title"/>
          </p:nvPr>
        </p:nvSpPr>
        <p:spPr>
          <a:xfrm>
            <a:off x="567031" y="593477"/>
            <a:ext cx="10515600" cy="591038"/>
          </a:xfrm>
        </p:spPr>
        <p:txBody>
          <a:bodyPr/>
          <a:lstStyle/>
          <a:p>
            <a:r>
              <a:rPr lang="en-US" dirty="0" err="1"/>
              <a:t>Sistemas</a:t>
            </a:r>
            <a:r>
              <a:rPr lang="en-US" dirty="0"/>
              <a:t> </a:t>
            </a:r>
            <a:r>
              <a:rPr lang="en-US" dirty="0" err="1"/>
              <a:t>imunológicos</a:t>
            </a:r>
            <a:r>
              <a:rPr lang="en-US" dirty="0"/>
              <a:t> </a:t>
            </a:r>
            <a:r>
              <a:rPr lang="en-US" dirty="0" err="1"/>
              <a:t>artificiais</a:t>
            </a:r>
            <a:r>
              <a:rPr lang="en-US" dirty="0"/>
              <a:t> (AIS)</a:t>
            </a:r>
          </a:p>
        </p:txBody>
      </p:sp>
      <p:sp>
        <p:nvSpPr>
          <p:cNvPr id="14" name="Retângulo 13">
            <a:extLst>
              <a:ext uri="{FF2B5EF4-FFF2-40B4-BE49-F238E27FC236}">
                <a16:creationId xmlns:a16="http://schemas.microsoft.com/office/drawing/2014/main" id="{D8AFBE0F-CDD1-4A79-86D6-A89D6B7ADE85}"/>
              </a:ext>
            </a:extLst>
          </p:cNvPr>
          <p:cNvSpPr/>
          <p:nvPr/>
        </p:nvSpPr>
        <p:spPr>
          <a:xfrm>
            <a:off x="6996893" y="8073660"/>
            <a:ext cx="826498" cy="306081"/>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100" i="1" dirty="0">
                <a:solidFill>
                  <a:srgbClr val="2F5597"/>
                </a:solidFill>
              </a:rPr>
              <a:t>Self</a:t>
            </a:r>
            <a:endParaRPr lang="en-ZA" sz="1100" dirty="0">
              <a:solidFill>
                <a:srgbClr val="2F5597"/>
              </a:solidFill>
            </a:endParaRPr>
          </a:p>
        </p:txBody>
      </p:sp>
      <p:sp>
        <p:nvSpPr>
          <p:cNvPr id="15" name="Retângulo 14">
            <a:extLst>
              <a:ext uri="{FF2B5EF4-FFF2-40B4-BE49-F238E27FC236}">
                <a16:creationId xmlns:a16="http://schemas.microsoft.com/office/drawing/2014/main" id="{5C8E8B26-D22D-42BE-B33C-81451C135A33}"/>
              </a:ext>
            </a:extLst>
          </p:cNvPr>
          <p:cNvSpPr/>
          <p:nvPr/>
        </p:nvSpPr>
        <p:spPr>
          <a:xfrm>
            <a:off x="5242720" y="8151803"/>
            <a:ext cx="1481633" cy="8779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t>Regra de Match</a:t>
            </a:r>
            <a:endParaRPr lang="en-US" sz="1200" dirty="0"/>
          </a:p>
        </p:txBody>
      </p:sp>
      <p:sp>
        <p:nvSpPr>
          <p:cNvPr id="17" name="Retângulo 16">
            <a:extLst>
              <a:ext uri="{FF2B5EF4-FFF2-40B4-BE49-F238E27FC236}">
                <a16:creationId xmlns:a16="http://schemas.microsoft.com/office/drawing/2014/main" id="{F11DF8DF-D049-4102-8BB8-B7BF0B0B1647}"/>
              </a:ext>
            </a:extLst>
          </p:cNvPr>
          <p:cNvSpPr/>
          <p:nvPr/>
        </p:nvSpPr>
        <p:spPr>
          <a:xfrm>
            <a:off x="6996893" y="8626129"/>
            <a:ext cx="826498" cy="3496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100" dirty="0"/>
              <a:t>Non-Self</a:t>
            </a:r>
          </a:p>
        </p:txBody>
      </p:sp>
      <p:cxnSp>
        <p:nvCxnSpPr>
          <p:cNvPr id="23" name="Conector: Angulado 22">
            <a:extLst>
              <a:ext uri="{FF2B5EF4-FFF2-40B4-BE49-F238E27FC236}">
                <a16:creationId xmlns:a16="http://schemas.microsoft.com/office/drawing/2014/main" id="{6F3F9D7D-541E-42A1-8A39-C1CD27CED2E4}"/>
              </a:ext>
            </a:extLst>
          </p:cNvPr>
          <p:cNvCxnSpPr>
            <a:cxnSpLocks/>
            <a:stCxn id="15" idx="3"/>
            <a:endCxn id="14" idx="1"/>
          </p:cNvCxnSpPr>
          <p:nvPr/>
        </p:nvCxnSpPr>
        <p:spPr>
          <a:xfrm flipV="1">
            <a:off x="6724353" y="8226701"/>
            <a:ext cx="272540" cy="36407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Angulado 24">
            <a:extLst>
              <a:ext uri="{FF2B5EF4-FFF2-40B4-BE49-F238E27FC236}">
                <a16:creationId xmlns:a16="http://schemas.microsoft.com/office/drawing/2014/main" id="{6466A46B-9D6D-44CF-8050-B7EBD37E7EB7}"/>
              </a:ext>
            </a:extLst>
          </p:cNvPr>
          <p:cNvCxnSpPr>
            <a:cxnSpLocks/>
            <a:stCxn id="15" idx="3"/>
            <a:endCxn id="17" idx="1"/>
          </p:cNvCxnSpPr>
          <p:nvPr/>
        </p:nvCxnSpPr>
        <p:spPr>
          <a:xfrm>
            <a:off x="6724353" y="8590779"/>
            <a:ext cx="272540" cy="21016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tângulo 25">
            <a:extLst>
              <a:ext uri="{FF2B5EF4-FFF2-40B4-BE49-F238E27FC236}">
                <a16:creationId xmlns:a16="http://schemas.microsoft.com/office/drawing/2014/main" id="{24FC0D2C-39EA-4D99-91C8-6ACF4ABC7230}"/>
              </a:ext>
            </a:extLst>
          </p:cNvPr>
          <p:cNvSpPr/>
          <p:nvPr/>
        </p:nvSpPr>
        <p:spPr>
          <a:xfrm>
            <a:off x="6283889" y="7167984"/>
            <a:ext cx="780573" cy="615754"/>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2F5597"/>
                </a:solidFill>
              </a:rPr>
              <a:t>CGM</a:t>
            </a:r>
          </a:p>
        </p:txBody>
      </p:sp>
      <p:sp>
        <p:nvSpPr>
          <p:cNvPr id="27" name="Retângulo 26">
            <a:extLst>
              <a:ext uri="{FF2B5EF4-FFF2-40B4-BE49-F238E27FC236}">
                <a16:creationId xmlns:a16="http://schemas.microsoft.com/office/drawing/2014/main" id="{26DFB3C4-07CB-4E00-8ED0-FFAA90AA9089}"/>
              </a:ext>
            </a:extLst>
          </p:cNvPr>
          <p:cNvSpPr/>
          <p:nvPr/>
        </p:nvSpPr>
        <p:spPr>
          <a:xfrm>
            <a:off x="5144749" y="7167984"/>
            <a:ext cx="986356" cy="615754"/>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100" dirty="0" err="1">
                <a:solidFill>
                  <a:srgbClr val="2F5597"/>
                </a:solidFill>
              </a:rPr>
              <a:t>Propriedades</a:t>
            </a:r>
            <a:r>
              <a:rPr lang="en-ZA" sz="1100" dirty="0">
                <a:solidFill>
                  <a:srgbClr val="2F5597"/>
                </a:solidFill>
              </a:rPr>
              <a:t> do Sistema</a:t>
            </a:r>
          </a:p>
        </p:txBody>
      </p:sp>
      <p:sp>
        <p:nvSpPr>
          <p:cNvPr id="28" name="Retângulo 27">
            <a:extLst>
              <a:ext uri="{FF2B5EF4-FFF2-40B4-BE49-F238E27FC236}">
                <a16:creationId xmlns:a16="http://schemas.microsoft.com/office/drawing/2014/main" id="{948DFFDB-5538-454D-B091-023AEEC817E4}"/>
              </a:ext>
            </a:extLst>
          </p:cNvPr>
          <p:cNvSpPr/>
          <p:nvPr/>
        </p:nvSpPr>
        <p:spPr>
          <a:xfrm>
            <a:off x="4154149" y="8314660"/>
            <a:ext cx="890813" cy="552238"/>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2F5597"/>
                </a:solidFill>
              </a:rPr>
              <a:t>Dados de </a:t>
            </a:r>
            <a:r>
              <a:rPr lang="en-US" sz="1200" dirty="0" err="1">
                <a:solidFill>
                  <a:srgbClr val="2F5597"/>
                </a:solidFill>
              </a:rPr>
              <a:t>Operação</a:t>
            </a:r>
            <a:endParaRPr lang="en-US" sz="1200" dirty="0">
              <a:solidFill>
                <a:srgbClr val="2F5597"/>
              </a:solidFill>
            </a:endParaRPr>
          </a:p>
        </p:txBody>
      </p:sp>
      <p:cxnSp>
        <p:nvCxnSpPr>
          <p:cNvPr id="29" name="Conector: Angulado 28">
            <a:extLst>
              <a:ext uri="{FF2B5EF4-FFF2-40B4-BE49-F238E27FC236}">
                <a16:creationId xmlns:a16="http://schemas.microsoft.com/office/drawing/2014/main" id="{9B6A41EB-1E7F-4A9D-B83D-44C4392B5D9C}"/>
              </a:ext>
            </a:extLst>
          </p:cNvPr>
          <p:cNvCxnSpPr>
            <a:cxnSpLocks/>
            <a:stCxn id="26" idx="2"/>
            <a:endCxn id="15" idx="0"/>
          </p:cNvCxnSpPr>
          <p:nvPr/>
        </p:nvCxnSpPr>
        <p:spPr>
          <a:xfrm rot="5400000">
            <a:off x="6144825" y="7622451"/>
            <a:ext cx="368065" cy="69063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ector: Angulado 29">
            <a:extLst>
              <a:ext uri="{FF2B5EF4-FFF2-40B4-BE49-F238E27FC236}">
                <a16:creationId xmlns:a16="http://schemas.microsoft.com/office/drawing/2014/main" id="{4EF79720-C186-453F-8D83-91189C8BCAE8}"/>
              </a:ext>
            </a:extLst>
          </p:cNvPr>
          <p:cNvCxnSpPr>
            <a:cxnSpLocks/>
            <a:stCxn id="27" idx="2"/>
            <a:endCxn id="15" idx="0"/>
          </p:cNvCxnSpPr>
          <p:nvPr/>
        </p:nvCxnSpPr>
        <p:spPr>
          <a:xfrm rot="16200000" flipH="1">
            <a:off x="5626700" y="7794965"/>
            <a:ext cx="368065" cy="34561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316906C0-1456-4C75-9034-CEDEE2609173}"/>
              </a:ext>
            </a:extLst>
          </p:cNvPr>
          <p:cNvCxnSpPr>
            <a:cxnSpLocks/>
            <a:stCxn id="28" idx="3"/>
            <a:endCxn id="15" idx="1"/>
          </p:cNvCxnSpPr>
          <p:nvPr/>
        </p:nvCxnSpPr>
        <p:spPr>
          <a:xfrm>
            <a:off x="5044962" y="8590779"/>
            <a:ext cx="1977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85436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a:extLst>
              <a:ext uri="{FF2B5EF4-FFF2-40B4-BE49-F238E27FC236}">
                <a16:creationId xmlns:a16="http://schemas.microsoft.com/office/drawing/2014/main" id="{E17BCD25-2055-4F3B-809F-2638D447D438}"/>
              </a:ext>
            </a:extLst>
          </p:cNvPr>
          <p:cNvSpPr>
            <a:spLocks noGrp="1"/>
          </p:cNvSpPr>
          <p:nvPr>
            <p:ph type="title"/>
          </p:nvPr>
        </p:nvSpPr>
        <p:spPr>
          <a:xfrm>
            <a:off x="567031" y="593477"/>
            <a:ext cx="10515600" cy="591038"/>
          </a:xfrm>
        </p:spPr>
        <p:txBody>
          <a:bodyPr/>
          <a:lstStyle/>
          <a:p>
            <a:r>
              <a:rPr lang="en-US" dirty="0" err="1"/>
              <a:t>Sistemas</a:t>
            </a:r>
            <a:r>
              <a:rPr lang="en-US" dirty="0"/>
              <a:t> </a:t>
            </a:r>
            <a:r>
              <a:rPr lang="en-US" dirty="0" err="1"/>
              <a:t>imunológicos</a:t>
            </a:r>
            <a:r>
              <a:rPr lang="en-US" dirty="0"/>
              <a:t> </a:t>
            </a:r>
            <a:r>
              <a:rPr lang="en-US" dirty="0" err="1"/>
              <a:t>artificiais</a:t>
            </a:r>
            <a:r>
              <a:rPr lang="en-US" dirty="0"/>
              <a:t> (AIS)</a:t>
            </a:r>
          </a:p>
        </p:txBody>
      </p:sp>
      <p:grpSp>
        <p:nvGrpSpPr>
          <p:cNvPr id="2" name="Agrupar 1">
            <a:extLst>
              <a:ext uri="{FF2B5EF4-FFF2-40B4-BE49-F238E27FC236}">
                <a16:creationId xmlns:a16="http://schemas.microsoft.com/office/drawing/2014/main" id="{D49D7C5D-F5A7-4AF8-943F-82BC401B16F9}"/>
              </a:ext>
            </a:extLst>
          </p:cNvPr>
          <p:cNvGrpSpPr/>
          <p:nvPr/>
        </p:nvGrpSpPr>
        <p:grpSpPr>
          <a:xfrm>
            <a:off x="567031" y="1835542"/>
            <a:ext cx="4053555" cy="1955407"/>
            <a:chOff x="567031" y="2548215"/>
            <a:chExt cx="4053555" cy="2264191"/>
          </a:xfrm>
        </p:grpSpPr>
        <p:sp>
          <p:nvSpPr>
            <p:cNvPr id="16" name="Retângulo 15">
              <a:extLst>
                <a:ext uri="{FF2B5EF4-FFF2-40B4-BE49-F238E27FC236}">
                  <a16:creationId xmlns:a16="http://schemas.microsoft.com/office/drawing/2014/main" id="{17C1A661-8103-4262-BEB1-884A324B6C9F}"/>
                </a:ext>
              </a:extLst>
            </p:cNvPr>
            <p:cNvSpPr/>
            <p:nvPr/>
          </p:nvSpPr>
          <p:spPr>
            <a:xfrm>
              <a:off x="567031" y="2548215"/>
              <a:ext cx="4053554" cy="615989"/>
            </a:xfrm>
            <a:prstGeom prst="rect">
              <a:avLst/>
            </a:prstGeom>
            <a:ln w="63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Definição</a:t>
              </a:r>
            </a:p>
          </p:txBody>
        </p:sp>
        <p:sp>
          <p:nvSpPr>
            <p:cNvPr id="18" name="Retângulo 17">
              <a:extLst>
                <a:ext uri="{FF2B5EF4-FFF2-40B4-BE49-F238E27FC236}">
                  <a16:creationId xmlns:a16="http://schemas.microsoft.com/office/drawing/2014/main" id="{91B875E9-2814-4065-BCD3-32EC93947E13}"/>
                </a:ext>
              </a:extLst>
            </p:cNvPr>
            <p:cNvSpPr/>
            <p:nvPr/>
          </p:nvSpPr>
          <p:spPr>
            <a:xfrm>
              <a:off x="567031" y="3164205"/>
              <a:ext cx="4053555" cy="1648201"/>
            </a:xfrm>
            <a:prstGeom prst="rect">
              <a:avLst/>
            </a:prstGeom>
            <a:noFill/>
            <a:ln w="63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nSpc>
                  <a:spcPct val="150000"/>
                </a:lnSpc>
                <a:buFont typeface="Arial" panose="020B0604020202020204" pitchFamily="34" charset="0"/>
                <a:buChar char="•"/>
              </a:pPr>
              <a:r>
                <a:rPr lang="pt-BR" sz="1200" dirty="0">
                  <a:solidFill>
                    <a:srgbClr val="404040"/>
                  </a:solidFill>
                </a:rPr>
                <a:t>Computação Imunológica</a:t>
              </a:r>
            </a:p>
            <a:p>
              <a:pPr marL="171450" indent="-171450">
                <a:lnSpc>
                  <a:spcPct val="150000"/>
                </a:lnSpc>
                <a:buFont typeface="Arial" panose="020B0604020202020204" pitchFamily="34" charset="0"/>
                <a:buChar char="•"/>
              </a:pPr>
              <a:r>
                <a:rPr lang="pt-BR" sz="1200" dirty="0">
                  <a:solidFill>
                    <a:srgbClr val="404040"/>
                  </a:solidFill>
                </a:rPr>
                <a:t>Área de pesquisa que busca inspiração no Sistema Imunológico humano</a:t>
              </a:r>
            </a:p>
            <a:p>
              <a:pPr marL="171450" indent="-171450">
                <a:lnSpc>
                  <a:spcPct val="150000"/>
                </a:lnSpc>
                <a:buFont typeface="Arial" panose="020B0604020202020204" pitchFamily="34" charset="0"/>
                <a:buChar char="•"/>
              </a:pPr>
              <a:r>
                <a:rPr lang="pt-BR" sz="1200" dirty="0">
                  <a:solidFill>
                    <a:srgbClr val="404040"/>
                  </a:solidFill>
                </a:rPr>
                <a:t>Utilizado para resolver problemas computacionais</a:t>
              </a:r>
            </a:p>
          </p:txBody>
        </p:sp>
      </p:grpSp>
      <p:sp>
        <p:nvSpPr>
          <p:cNvPr id="14" name="Retângulo 13">
            <a:extLst>
              <a:ext uri="{FF2B5EF4-FFF2-40B4-BE49-F238E27FC236}">
                <a16:creationId xmlns:a16="http://schemas.microsoft.com/office/drawing/2014/main" id="{D8AFBE0F-CDD1-4A79-86D6-A89D6B7ADE85}"/>
              </a:ext>
            </a:extLst>
          </p:cNvPr>
          <p:cNvSpPr/>
          <p:nvPr/>
        </p:nvSpPr>
        <p:spPr>
          <a:xfrm>
            <a:off x="6996893" y="8073660"/>
            <a:ext cx="826498" cy="306081"/>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100" i="1" dirty="0">
                <a:solidFill>
                  <a:srgbClr val="2F5597"/>
                </a:solidFill>
              </a:rPr>
              <a:t>Self</a:t>
            </a:r>
            <a:endParaRPr lang="en-ZA" sz="1100" dirty="0">
              <a:solidFill>
                <a:srgbClr val="2F5597"/>
              </a:solidFill>
            </a:endParaRPr>
          </a:p>
        </p:txBody>
      </p:sp>
      <p:sp>
        <p:nvSpPr>
          <p:cNvPr id="15" name="Retângulo 14">
            <a:extLst>
              <a:ext uri="{FF2B5EF4-FFF2-40B4-BE49-F238E27FC236}">
                <a16:creationId xmlns:a16="http://schemas.microsoft.com/office/drawing/2014/main" id="{5C8E8B26-D22D-42BE-B33C-81451C135A33}"/>
              </a:ext>
            </a:extLst>
          </p:cNvPr>
          <p:cNvSpPr/>
          <p:nvPr/>
        </p:nvSpPr>
        <p:spPr>
          <a:xfrm>
            <a:off x="5242720" y="8151803"/>
            <a:ext cx="1481633" cy="8779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t>Regra de Match</a:t>
            </a:r>
            <a:endParaRPr lang="en-US" sz="1200" dirty="0"/>
          </a:p>
        </p:txBody>
      </p:sp>
      <p:sp>
        <p:nvSpPr>
          <p:cNvPr id="17" name="Retângulo 16">
            <a:extLst>
              <a:ext uri="{FF2B5EF4-FFF2-40B4-BE49-F238E27FC236}">
                <a16:creationId xmlns:a16="http://schemas.microsoft.com/office/drawing/2014/main" id="{F11DF8DF-D049-4102-8BB8-B7BF0B0B1647}"/>
              </a:ext>
            </a:extLst>
          </p:cNvPr>
          <p:cNvSpPr/>
          <p:nvPr/>
        </p:nvSpPr>
        <p:spPr>
          <a:xfrm>
            <a:off x="6996893" y="8626129"/>
            <a:ext cx="826498" cy="3496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100" dirty="0"/>
              <a:t>Non-Self</a:t>
            </a:r>
          </a:p>
        </p:txBody>
      </p:sp>
      <p:cxnSp>
        <p:nvCxnSpPr>
          <p:cNvPr id="23" name="Conector: Angulado 22">
            <a:extLst>
              <a:ext uri="{FF2B5EF4-FFF2-40B4-BE49-F238E27FC236}">
                <a16:creationId xmlns:a16="http://schemas.microsoft.com/office/drawing/2014/main" id="{6F3F9D7D-541E-42A1-8A39-C1CD27CED2E4}"/>
              </a:ext>
            </a:extLst>
          </p:cNvPr>
          <p:cNvCxnSpPr>
            <a:cxnSpLocks/>
            <a:stCxn id="15" idx="3"/>
            <a:endCxn id="14" idx="1"/>
          </p:cNvCxnSpPr>
          <p:nvPr/>
        </p:nvCxnSpPr>
        <p:spPr>
          <a:xfrm flipV="1">
            <a:off x="6724353" y="8226701"/>
            <a:ext cx="272540" cy="36407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Angulado 24">
            <a:extLst>
              <a:ext uri="{FF2B5EF4-FFF2-40B4-BE49-F238E27FC236}">
                <a16:creationId xmlns:a16="http://schemas.microsoft.com/office/drawing/2014/main" id="{6466A46B-9D6D-44CF-8050-B7EBD37E7EB7}"/>
              </a:ext>
            </a:extLst>
          </p:cNvPr>
          <p:cNvCxnSpPr>
            <a:cxnSpLocks/>
            <a:stCxn id="15" idx="3"/>
            <a:endCxn id="17" idx="1"/>
          </p:cNvCxnSpPr>
          <p:nvPr/>
        </p:nvCxnSpPr>
        <p:spPr>
          <a:xfrm>
            <a:off x="6724353" y="8590779"/>
            <a:ext cx="272540" cy="21016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tângulo 25">
            <a:extLst>
              <a:ext uri="{FF2B5EF4-FFF2-40B4-BE49-F238E27FC236}">
                <a16:creationId xmlns:a16="http://schemas.microsoft.com/office/drawing/2014/main" id="{24FC0D2C-39EA-4D99-91C8-6ACF4ABC7230}"/>
              </a:ext>
            </a:extLst>
          </p:cNvPr>
          <p:cNvSpPr/>
          <p:nvPr/>
        </p:nvSpPr>
        <p:spPr>
          <a:xfrm>
            <a:off x="6283889" y="7167984"/>
            <a:ext cx="780573" cy="615754"/>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2F5597"/>
                </a:solidFill>
              </a:rPr>
              <a:t>CGM</a:t>
            </a:r>
          </a:p>
        </p:txBody>
      </p:sp>
      <p:sp>
        <p:nvSpPr>
          <p:cNvPr id="27" name="Retângulo 26">
            <a:extLst>
              <a:ext uri="{FF2B5EF4-FFF2-40B4-BE49-F238E27FC236}">
                <a16:creationId xmlns:a16="http://schemas.microsoft.com/office/drawing/2014/main" id="{26DFB3C4-07CB-4E00-8ED0-FFAA90AA9089}"/>
              </a:ext>
            </a:extLst>
          </p:cNvPr>
          <p:cNvSpPr/>
          <p:nvPr/>
        </p:nvSpPr>
        <p:spPr>
          <a:xfrm>
            <a:off x="5144749" y="7167984"/>
            <a:ext cx="986356" cy="615754"/>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100" dirty="0" err="1">
                <a:solidFill>
                  <a:srgbClr val="2F5597"/>
                </a:solidFill>
              </a:rPr>
              <a:t>Propriedades</a:t>
            </a:r>
            <a:r>
              <a:rPr lang="en-ZA" sz="1100" dirty="0">
                <a:solidFill>
                  <a:srgbClr val="2F5597"/>
                </a:solidFill>
              </a:rPr>
              <a:t> do Sistema</a:t>
            </a:r>
          </a:p>
        </p:txBody>
      </p:sp>
      <p:sp>
        <p:nvSpPr>
          <p:cNvPr id="28" name="Retângulo 27">
            <a:extLst>
              <a:ext uri="{FF2B5EF4-FFF2-40B4-BE49-F238E27FC236}">
                <a16:creationId xmlns:a16="http://schemas.microsoft.com/office/drawing/2014/main" id="{948DFFDB-5538-454D-B091-023AEEC817E4}"/>
              </a:ext>
            </a:extLst>
          </p:cNvPr>
          <p:cNvSpPr/>
          <p:nvPr/>
        </p:nvSpPr>
        <p:spPr>
          <a:xfrm>
            <a:off x="4154149" y="8314660"/>
            <a:ext cx="890813" cy="552238"/>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2F5597"/>
                </a:solidFill>
              </a:rPr>
              <a:t>Dados de </a:t>
            </a:r>
            <a:r>
              <a:rPr lang="en-US" sz="1200" dirty="0" err="1">
                <a:solidFill>
                  <a:srgbClr val="2F5597"/>
                </a:solidFill>
              </a:rPr>
              <a:t>Operação</a:t>
            </a:r>
            <a:endParaRPr lang="en-US" sz="1200" dirty="0">
              <a:solidFill>
                <a:srgbClr val="2F5597"/>
              </a:solidFill>
            </a:endParaRPr>
          </a:p>
        </p:txBody>
      </p:sp>
      <p:cxnSp>
        <p:nvCxnSpPr>
          <p:cNvPr id="29" name="Conector: Angulado 28">
            <a:extLst>
              <a:ext uri="{FF2B5EF4-FFF2-40B4-BE49-F238E27FC236}">
                <a16:creationId xmlns:a16="http://schemas.microsoft.com/office/drawing/2014/main" id="{9B6A41EB-1E7F-4A9D-B83D-44C4392B5D9C}"/>
              </a:ext>
            </a:extLst>
          </p:cNvPr>
          <p:cNvCxnSpPr>
            <a:cxnSpLocks/>
            <a:stCxn id="26" idx="2"/>
            <a:endCxn id="15" idx="0"/>
          </p:cNvCxnSpPr>
          <p:nvPr/>
        </p:nvCxnSpPr>
        <p:spPr>
          <a:xfrm rot="5400000">
            <a:off x="6144825" y="7622451"/>
            <a:ext cx="368065" cy="69063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ector: Angulado 29">
            <a:extLst>
              <a:ext uri="{FF2B5EF4-FFF2-40B4-BE49-F238E27FC236}">
                <a16:creationId xmlns:a16="http://schemas.microsoft.com/office/drawing/2014/main" id="{4EF79720-C186-453F-8D83-91189C8BCAE8}"/>
              </a:ext>
            </a:extLst>
          </p:cNvPr>
          <p:cNvCxnSpPr>
            <a:cxnSpLocks/>
            <a:stCxn id="27" idx="2"/>
            <a:endCxn id="15" idx="0"/>
          </p:cNvCxnSpPr>
          <p:nvPr/>
        </p:nvCxnSpPr>
        <p:spPr>
          <a:xfrm rot="16200000" flipH="1">
            <a:off x="5626700" y="7794965"/>
            <a:ext cx="368065" cy="34561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316906C0-1456-4C75-9034-CEDEE2609173}"/>
              </a:ext>
            </a:extLst>
          </p:cNvPr>
          <p:cNvCxnSpPr>
            <a:cxnSpLocks/>
            <a:stCxn id="28" idx="3"/>
            <a:endCxn id="15" idx="1"/>
          </p:cNvCxnSpPr>
          <p:nvPr/>
        </p:nvCxnSpPr>
        <p:spPr>
          <a:xfrm>
            <a:off x="5044962" y="8590779"/>
            <a:ext cx="1977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64026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a:extLst>
              <a:ext uri="{FF2B5EF4-FFF2-40B4-BE49-F238E27FC236}">
                <a16:creationId xmlns:a16="http://schemas.microsoft.com/office/drawing/2014/main" id="{E17BCD25-2055-4F3B-809F-2638D447D438}"/>
              </a:ext>
            </a:extLst>
          </p:cNvPr>
          <p:cNvSpPr>
            <a:spLocks noGrp="1"/>
          </p:cNvSpPr>
          <p:nvPr>
            <p:ph type="title"/>
          </p:nvPr>
        </p:nvSpPr>
        <p:spPr>
          <a:xfrm>
            <a:off x="567031" y="593477"/>
            <a:ext cx="10515600" cy="591038"/>
          </a:xfrm>
        </p:spPr>
        <p:txBody>
          <a:bodyPr/>
          <a:lstStyle/>
          <a:p>
            <a:r>
              <a:rPr lang="en-US" dirty="0" err="1"/>
              <a:t>Sistemas</a:t>
            </a:r>
            <a:r>
              <a:rPr lang="en-US" dirty="0"/>
              <a:t> </a:t>
            </a:r>
            <a:r>
              <a:rPr lang="en-US" dirty="0" err="1"/>
              <a:t>imunológicos</a:t>
            </a:r>
            <a:r>
              <a:rPr lang="en-US" dirty="0"/>
              <a:t> </a:t>
            </a:r>
            <a:r>
              <a:rPr lang="en-US" dirty="0" err="1"/>
              <a:t>artificiais</a:t>
            </a:r>
            <a:r>
              <a:rPr lang="en-US" dirty="0"/>
              <a:t> (AIS)</a:t>
            </a:r>
          </a:p>
        </p:txBody>
      </p:sp>
      <p:grpSp>
        <p:nvGrpSpPr>
          <p:cNvPr id="2" name="Agrupar 1">
            <a:extLst>
              <a:ext uri="{FF2B5EF4-FFF2-40B4-BE49-F238E27FC236}">
                <a16:creationId xmlns:a16="http://schemas.microsoft.com/office/drawing/2014/main" id="{D49D7C5D-F5A7-4AF8-943F-82BC401B16F9}"/>
              </a:ext>
            </a:extLst>
          </p:cNvPr>
          <p:cNvGrpSpPr/>
          <p:nvPr/>
        </p:nvGrpSpPr>
        <p:grpSpPr>
          <a:xfrm>
            <a:off x="567031" y="1835542"/>
            <a:ext cx="4053555" cy="1955407"/>
            <a:chOff x="567031" y="2548215"/>
            <a:chExt cx="4053555" cy="2264191"/>
          </a:xfrm>
        </p:grpSpPr>
        <p:sp>
          <p:nvSpPr>
            <p:cNvPr id="16" name="Retângulo 15">
              <a:extLst>
                <a:ext uri="{FF2B5EF4-FFF2-40B4-BE49-F238E27FC236}">
                  <a16:creationId xmlns:a16="http://schemas.microsoft.com/office/drawing/2014/main" id="{17C1A661-8103-4262-BEB1-884A324B6C9F}"/>
                </a:ext>
              </a:extLst>
            </p:cNvPr>
            <p:cNvSpPr/>
            <p:nvPr/>
          </p:nvSpPr>
          <p:spPr>
            <a:xfrm>
              <a:off x="567031" y="2548215"/>
              <a:ext cx="4053554" cy="615989"/>
            </a:xfrm>
            <a:prstGeom prst="rect">
              <a:avLst/>
            </a:prstGeom>
            <a:ln w="63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Definição</a:t>
              </a:r>
            </a:p>
          </p:txBody>
        </p:sp>
        <p:sp>
          <p:nvSpPr>
            <p:cNvPr id="18" name="Retângulo 17">
              <a:extLst>
                <a:ext uri="{FF2B5EF4-FFF2-40B4-BE49-F238E27FC236}">
                  <a16:creationId xmlns:a16="http://schemas.microsoft.com/office/drawing/2014/main" id="{91B875E9-2814-4065-BCD3-32EC93947E13}"/>
                </a:ext>
              </a:extLst>
            </p:cNvPr>
            <p:cNvSpPr/>
            <p:nvPr/>
          </p:nvSpPr>
          <p:spPr>
            <a:xfrm>
              <a:off x="567031" y="3164205"/>
              <a:ext cx="4053555" cy="1648201"/>
            </a:xfrm>
            <a:prstGeom prst="rect">
              <a:avLst/>
            </a:prstGeom>
            <a:noFill/>
            <a:ln w="63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nSpc>
                  <a:spcPct val="150000"/>
                </a:lnSpc>
                <a:buFont typeface="Arial" panose="020B0604020202020204" pitchFamily="34" charset="0"/>
                <a:buChar char="•"/>
              </a:pPr>
              <a:r>
                <a:rPr lang="pt-BR" sz="1200" dirty="0">
                  <a:solidFill>
                    <a:srgbClr val="404040"/>
                  </a:solidFill>
                </a:rPr>
                <a:t>Computação Imunológica</a:t>
              </a:r>
            </a:p>
            <a:p>
              <a:pPr marL="171450" indent="-171450">
                <a:lnSpc>
                  <a:spcPct val="150000"/>
                </a:lnSpc>
                <a:buFont typeface="Arial" panose="020B0604020202020204" pitchFamily="34" charset="0"/>
                <a:buChar char="•"/>
              </a:pPr>
              <a:r>
                <a:rPr lang="pt-BR" sz="1200" dirty="0">
                  <a:solidFill>
                    <a:srgbClr val="404040"/>
                  </a:solidFill>
                </a:rPr>
                <a:t>Área de pesquisa que busca inspiração no Sistema Imunológico humano</a:t>
              </a:r>
            </a:p>
            <a:p>
              <a:pPr marL="171450" indent="-171450">
                <a:lnSpc>
                  <a:spcPct val="150000"/>
                </a:lnSpc>
                <a:buFont typeface="Arial" panose="020B0604020202020204" pitchFamily="34" charset="0"/>
                <a:buChar char="•"/>
              </a:pPr>
              <a:r>
                <a:rPr lang="pt-BR" sz="1200" dirty="0">
                  <a:solidFill>
                    <a:srgbClr val="404040"/>
                  </a:solidFill>
                </a:rPr>
                <a:t>Utilizado para resolver problemas computacionais</a:t>
              </a:r>
            </a:p>
          </p:txBody>
        </p:sp>
      </p:grpSp>
      <p:sp>
        <p:nvSpPr>
          <p:cNvPr id="19" name="Retângulo 18">
            <a:extLst>
              <a:ext uri="{FF2B5EF4-FFF2-40B4-BE49-F238E27FC236}">
                <a16:creationId xmlns:a16="http://schemas.microsoft.com/office/drawing/2014/main" id="{D3AF31DD-9706-423C-9070-AA7A107099A8}"/>
              </a:ext>
            </a:extLst>
          </p:cNvPr>
          <p:cNvSpPr/>
          <p:nvPr/>
        </p:nvSpPr>
        <p:spPr>
          <a:xfrm>
            <a:off x="5558971" y="1845539"/>
            <a:ext cx="1736806" cy="415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Seleção Negativa</a:t>
            </a:r>
          </a:p>
        </p:txBody>
      </p:sp>
      <p:sp>
        <p:nvSpPr>
          <p:cNvPr id="21" name="Triângulo isósceles 20">
            <a:extLst>
              <a:ext uri="{FF2B5EF4-FFF2-40B4-BE49-F238E27FC236}">
                <a16:creationId xmlns:a16="http://schemas.microsoft.com/office/drawing/2014/main" id="{D143B4FF-8F80-43B4-9FBF-EDC99D2044A6}"/>
              </a:ext>
            </a:extLst>
          </p:cNvPr>
          <p:cNvSpPr/>
          <p:nvPr/>
        </p:nvSpPr>
        <p:spPr>
          <a:xfrm rot="5400000">
            <a:off x="7369650" y="1994432"/>
            <a:ext cx="379869"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have Esquerda 2">
            <a:extLst>
              <a:ext uri="{FF2B5EF4-FFF2-40B4-BE49-F238E27FC236}">
                <a16:creationId xmlns:a16="http://schemas.microsoft.com/office/drawing/2014/main" id="{189092DB-B67A-4564-83C3-76EE9BC55133}"/>
              </a:ext>
            </a:extLst>
          </p:cNvPr>
          <p:cNvSpPr/>
          <p:nvPr/>
        </p:nvSpPr>
        <p:spPr>
          <a:xfrm>
            <a:off x="4918214" y="1863363"/>
            <a:ext cx="343129" cy="1561790"/>
          </a:xfrm>
          <a:prstGeom prst="leftBrace">
            <a:avLst>
              <a:gd name="adj1" fmla="val 8333"/>
              <a:gd name="adj2" fmla="val 7968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etângulo 13">
            <a:extLst>
              <a:ext uri="{FF2B5EF4-FFF2-40B4-BE49-F238E27FC236}">
                <a16:creationId xmlns:a16="http://schemas.microsoft.com/office/drawing/2014/main" id="{D8AFBE0F-CDD1-4A79-86D6-A89D6B7ADE85}"/>
              </a:ext>
            </a:extLst>
          </p:cNvPr>
          <p:cNvSpPr/>
          <p:nvPr/>
        </p:nvSpPr>
        <p:spPr>
          <a:xfrm>
            <a:off x="6996893" y="8073660"/>
            <a:ext cx="826498" cy="306081"/>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100" i="1" dirty="0">
                <a:solidFill>
                  <a:srgbClr val="2F5597"/>
                </a:solidFill>
              </a:rPr>
              <a:t>Self</a:t>
            </a:r>
            <a:endParaRPr lang="en-ZA" sz="1100" dirty="0">
              <a:solidFill>
                <a:srgbClr val="2F5597"/>
              </a:solidFill>
            </a:endParaRPr>
          </a:p>
        </p:txBody>
      </p:sp>
      <p:sp>
        <p:nvSpPr>
          <p:cNvPr id="15" name="Retângulo 14">
            <a:extLst>
              <a:ext uri="{FF2B5EF4-FFF2-40B4-BE49-F238E27FC236}">
                <a16:creationId xmlns:a16="http://schemas.microsoft.com/office/drawing/2014/main" id="{5C8E8B26-D22D-42BE-B33C-81451C135A33}"/>
              </a:ext>
            </a:extLst>
          </p:cNvPr>
          <p:cNvSpPr/>
          <p:nvPr/>
        </p:nvSpPr>
        <p:spPr>
          <a:xfrm>
            <a:off x="5242720" y="8151803"/>
            <a:ext cx="1481633" cy="8779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t>Regra de Match</a:t>
            </a:r>
            <a:endParaRPr lang="en-US" sz="1200" dirty="0"/>
          </a:p>
        </p:txBody>
      </p:sp>
      <p:sp>
        <p:nvSpPr>
          <p:cNvPr id="17" name="Retângulo 16">
            <a:extLst>
              <a:ext uri="{FF2B5EF4-FFF2-40B4-BE49-F238E27FC236}">
                <a16:creationId xmlns:a16="http://schemas.microsoft.com/office/drawing/2014/main" id="{F11DF8DF-D049-4102-8BB8-B7BF0B0B1647}"/>
              </a:ext>
            </a:extLst>
          </p:cNvPr>
          <p:cNvSpPr/>
          <p:nvPr/>
        </p:nvSpPr>
        <p:spPr>
          <a:xfrm>
            <a:off x="6996893" y="8626129"/>
            <a:ext cx="826498" cy="3496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100" dirty="0"/>
              <a:t>Non-Self</a:t>
            </a:r>
          </a:p>
        </p:txBody>
      </p:sp>
      <p:cxnSp>
        <p:nvCxnSpPr>
          <p:cNvPr id="23" name="Conector: Angulado 22">
            <a:extLst>
              <a:ext uri="{FF2B5EF4-FFF2-40B4-BE49-F238E27FC236}">
                <a16:creationId xmlns:a16="http://schemas.microsoft.com/office/drawing/2014/main" id="{6F3F9D7D-541E-42A1-8A39-C1CD27CED2E4}"/>
              </a:ext>
            </a:extLst>
          </p:cNvPr>
          <p:cNvCxnSpPr>
            <a:cxnSpLocks/>
            <a:stCxn id="15" idx="3"/>
            <a:endCxn id="14" idx="1"/>
          </p:cNvCxnSpPr>
          <p:nvPr/>
        </p:nvCxnSpPr>
        <p:spPr>
          <a:xfrm flipV="1">
            <a:off x="6724353" y="8226701"/>
            <a:ext cx="272540" cy="36407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Angulado 24">
            <a:extLst>
              <a:ext uri="{FF2B5EF4-FFF2-40B4-BE49-F238E27FC236}">
                <a16:creationId xmlns:a16="http://schemas.microsoft.com/office/drawing/2014/main" id="{6466A46B-9D6D-44CF-8050-B7EBD37E7EB7}"/>
              </a:ext>
            </a:extLst>
          </p:cNvPr>
          <p:cNvCxnSpPr>
            <a:cxnSpLocks/>
            <a:stCxn id="15" idx="3"/>
            <a:endCxn id="17" idx="1"/>
          </p:cNvCxnSpPr>
          <p:nvPr/>
        </p:nvCxnSpPr>
        <p:spPr>
          <a:xfrm>
            <a:off x="6724353" y="8590779"/>
            <a:ext cx="272540" cy="21016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tângulo 25">
            <a:extLst>
              <a:ext uri="{FF2B5EF4-FFF2-40B4-BE49-F238E27FC236}">
                <a16:creationId xmlns:a16="http://schemas.microsoft.com/office/drawing/2014/main" id="{24FC0D2C-39EA-4D99-91C8-6ACF4ABC7230}"/>
              </a:ext>
            </a:extLst>
          </p:cNvPr>
          <p:cNvSpPr/>
          <p:nvPr/>
        </p:nvSpPr>
        <p:spPr>
          <a:xfrm>
            <a:off x="6283889" y="7167984"/>
            <a:ext cx="780573" cy="615754"/>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2F5597"/>
                </a:solidFill>
              </a:rPr>
              <a:t>CGM</a:t>
            </a:r>
          </a:p>
        </p:txBody>
      </p:sp>
      <p:sp>
        <p:nvSpPr>
          <p:cNvPr id="27" name="Retângulo 26">
            <a:extLst>
              <a:ext uri="{FF2B5EF4-FFF2-40B4-BE49-F238E27FC236}">
                <a16:creationId xmlns:a16="http://schemas.microsoft.com/office/drawing/2014/main" id="{26DFB3C4-07CB-4E00-8ED0-FFAA90AA9089}"/>
              </a:ext>
            </a:extLst>
          </p:cNvPr>
          <p:cNvSpPr/>
          <p:nvPr/>
        </p:nvSpPr>
        <p:spPr>
          <a:xfrm>
            <a:off x="5144749" y="7167984"/>
            <a:ext cx="986356" cy="615754"/>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100" dirty="0" err="1">
                <a:solidFill>
                  <a:srgbClr val="2F5597"/>
                </a:solidFill>
              </a:rPr>
              <a:t>Propriedades</a:t>
            </a:r>
            <a:r>
              <a:rPr lang="en-ZA" sz="1100" dirty="0">
                <a:solidFill>
                  <a:srgbClr val="2F5597"/>
                </a:solidFill>
              </a:rPr>
              <a:t> do Sistema</a:t>
            </a:r>
          </a:p>
        </p:txBody>
      </p:sp>
      <p:sp>
        <p:nvSpPr>
          <p:cNvPr id="28" name="Retângulo 27">
            <a:extLst>
              <a:ext uri="{FF2B5EF4-FFF2-40B4-BE49-F238E27FC236}">
                <a16:creationId xmlns:a16="http://schemas.microsoft.com/office/drawing/2014/main" id="{948DFFDB-5538-454D-B091-023AEEC817E4}"/>
              </a:ext>
            </a:extLst>
          </p:cNvPr>
          <p:cNvSpPr/>
          <p:nvPr/>
        </p:nvSpPr>
        <p:spPr>
          <a:xfrm>
            <a:off x="4154149" y="8314660"/>
            <a:ext cx="890813" cy="552238"/>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2F5597"/>
                </a:solidFill>
              </a:rPr>
              <a:t>Dados de </a:t>
            </a:r>
            <a:r>
              <a:rPr lang="en-US" sz="1200" dirty="0" err="1">
                <a:solidFill>
                  <a:srgbClr val="2F5597"/>
                </a:solidFill>
              </a:rPr>
              <a:t>Operação</a:t>
            </a:r>
            <a:endParaRPr lang="en-US" sz="1200" dirty="0">
              <a:solidFill>
                <a:srgbClr val="2F5597"/>
              </a:solidFill>
            </a:endParaRPr>
          </a:p>
        </p:txBody>
      </p:sp>
      <p:cxnSp>
        <p:nvCxnSpPr>
          <p:cNvPr id="29" name="Conector: Angulado 28">
            <a:extLst>
              <a:ext uri="{FF2B5EF4-FFF2-40B4-BE49-F238E27FC236}">
                <a16:creationId xmlns:a16="http://schemas.microsoft.com/office/drawing/2014/main" id="{9B6A41EB-1E7F-4A9D-B83D-44C4392B5D9C}"/>
              </a:ext>
            </a:extLst>
          </p:cNvPr>
          <p:cNvCxnSpPr>
            <a:cxnSpLocks/>
            <a:stCxn id="26" idx="2"/>
            <a:endCxn id="15" idx="0"/>
          </p:cNvCxnSpPr>
          <p:nvPr/>
        </p:nvCxnSpPr>
        <p:spPr>
          <a:xfrm rot="5400000">
            <a:off x="6144825" y="7622451"/>
            <a:ext cx="368065" cy="69063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ector: Angulado 29">
            <a:extLst>
              <a:ext uri="{FF2B5EF4-FFF2-40B4-BE49-F238E27FC236}">
                <a16:creationId xmlns:a16="http://schemas.microsoft.com/office/drawing/2014/main" id="{4EF79720-C186-453F-8D83-91189C8BCAE8}"/>
              </a:ext>
            </a:extLst>
          </p:cNvPr>
          <p:cNvCxnSpPr>
            <a:cxnSpLocks/>
            <a:stCxn id="27" idx="2"/>
            <a:endCxn id="15" idx="0"/>
          </p:cNvCxnSpPr>
          <p:nvPr/>
        </p:nvCxnSpPr>
        <p:spPr>
          <a:xfrm rot="16200000" flipH="1">
            <a:off x="5626700" y="7794965"/>
            <a:ext cx="368065" cy="34561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316906C0-1456-4C75-9034-CEDEE2609173}"/>
              </a:ext>
            </a:extLst>
          </p:cNvPr>
          <p:cNvCxnSpPr>
            <a:cxnSpLocks/>
            <a:stCxn id="28" idx="3"/>
            <a:endCxn id="15" idx="1"/>
          </p:cNvCxnSpPr>
          <p:nvPr/>
        </p:nvCxnSpPr>
        <p:spPr>
          <a:xfrm>
            <a:off x="5044962" y="8590779"/>
            <a:ext cx="1977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5176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a:extLst>
              <a:ext uri="{FF2B5EF4-FFF2-40B4-BE49-F238E27FC236}">
                <a16:creationId xmlns:a16="http://schemas.microsoft.com/office/drawing/2014/main" id="{E17BCD25-2055-4F3B-809F-2638D447D438}"/>
              </a:ext>
            </a:extLst>
          </p:cNvPr>
          <p:cNvSpPr>
            <a:spLocks noGrp="1"/>
          </p:cNvSpPr>
          <p:nvPr>
            <p:ph type="title"/>
          </p:nvPr>
        </p:nvSpPr>
        <p:spPr>
          <a:xfrm>
            <a:off x="567031" y="593477"/>
            <a:ext cx="10515600" cy="591038"/>
          </a:xfrm>
        </p:spPr>
        <p:txBody>
          <a:bodyPr/>
          <a:lstStyle/>
          <a:p>
            <a:r>
              <a:rPr lang="en-US" dirty="0" err="1"/>
              <a:t>Sistemas</a:t>
            </a:r>
            <a:r>
              <a:rPr lang="en-US" dirty="0"/>
              <a:t> </a:t>
            </a:r>
            <a:r>
              <a:rPr lang="en-US" dirty="0" err="1"/>
              <a:t>imunológicos</a:t>
            </a:r>
            <a:r>
              <a:rPr lang="en-US" dirty="0"/>
              <a:t> </a:t>
            </a:r>
            <a:r>
              <a:rPr lang="en-US" dirty="0" err="1"/>
              <a:t>artificiais</a:t>
            </a:r>
            <a:r>
              <a:rPr lang="en-US" dirty="0"/>
              <a:t> (AIS)</a:t>
            </a:r>
          </a:p>
        </p:txBody>
      </p:sp>
      <p:grpSp>
        <p:nvGrpSpPr>
          <p:cNvPr id="2" name="Agrupar 1">
            <a:extLst>
              <a:ext uri="{FF2B5EF4-FFF2-40B4-BE49-F238E27FC236}">
                <a16:creationId xmlns:a16="http://schemas.microsoft.com/office/drawing/2014/main" id="{D49D7C5D-F5A7-4AF8-943F-82BC401B16F9}"/>
              </a:ext>
            </a:extLst>
          </p:cNvPr>
          <p:cNvGrpSpPr/>
          <p:nvPr/>
        </p:nvGrpSpPr>
        <p:grpSpPr>
          <a:xfrm>
            <a:off x="567031" y="1835542"/>
            <a:ext cx="4053555" cy="1955407"/>
            <a:chOff x="567031" y="2548215"/>
            <a:chExt cx="4053555" cy="2264191"/>
          </a:xfrm>
        </p:grpSpPr>
        <p:sp>
          <p:nvSpPr>
            <p:cNvPr id="16" name="Retângulo 15">
              <a:extLst>
                <a:ext uri="{FF2B5EF4-FFF2-40B4-BE49-F238E27FC236}">
                  <a16:creationId xmlns:a16="http://schemas.microsoft.com/office/drawing/2014/main" id="{17C1A661-8103-4262-BEB1-884A324B6C9F}"/>
                </a:ext>
              </a:extLst>
            </p:cNvPr>
            <p:cNvSpPr/>
            <p:nvPr/>
          </p:nvSpPr>
          <p:spPr>
            <a:xfrm>
              <a:off x="567031" y="2548215"/>
              <a:ext cx="4053554" cy="615989"/>
            </a:xfrm>
            <a:prstGeom prst="rect">
              <a:avLst/>
            </a:prstGeom>
            <a:ln w="63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Definição</a:t>
              </a:r>
            </a:p>
          </p:txBody>
        </p:sp>
        <p:sp>
          <p:nvSpPr>
            <p:cNvPr id="18" name="Retângulo 17">
              <a:extLst>
                <a:ext uri="{FF2B5EF4-FFF2-40B4-BE49-F238E27FC236}">
                  <a16:creationId xmlns:a16="http://schemas.microsoft.com/office/drawing/2014/main" id="{91B875E9-2814-4065-BCD3-32EC93947E13}"/>
                </a:ext>
              </a:extLst>
            </p:cNvPr>
            <p:cNvSpPr/>
            <p:nvPr/>
          </p:nvSpPr>
          <p:spPr>
            <a:xfrm>
              <a:off x="567031" y="3164205"/>
              <a:ext cx="4053555" cy="1648201"/>
            </a:xfrm>
            <a:prstGeom prst="rect">
              <a:avLst/>
            </a:prstGeom>
            <a:noFill/>
            <a:ln w="63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nSpc>
                  <a:spcPct val="150000"/>
                </a:lnSpc>
                <a:buFont typeface="Arial" panose="020B0604020202020204" pitchFamily="34" charset="0"/>
                <a:buChar char="•"/>
              </a:pPr>
              <a:r>
                <a:rPr lang="pt-BR" sz="1200" dirty="0">
                  <a:solidFill>
                    <a:srgbClr val="404040"/>
                  </a:solidFill>
                </a:rPr>
                <a:t>Computação Imunológica</a:t>
              </a:r>
            </a:p>
            <a:p>
              <a:pPr marL="171450" indent="-171450">
                <a:lnSpc>
                  <a:spcPct val="150000"/>
                </a:lnSpc>
                <a:buFont typeface="Arial" panose="020B0604020202020204" pitchFamily="34" charset="0"/>
                <a:buChar char="•"/>
              </a:pPr>
              <a:r>
                <a:rPr lang="pt-BR" sz="1200" dirty="0">
                  <a:solidFill>
                    <a:srgbClr val="404040"/>
                  </a:solidFill>
                </a:rPr>
                <a:t>Área de pesquisa que busca inspiração no Sistema Imunológico humano</a:t>
              </a:r>
            </a:p>
            <a:p>
              <a:pPr marL="171450" indent="-171450">
                <a:lnSpc>
                  <a:spcPct val="150000"/>
                </a:lnSpc>
                <a:buFont typeface="Arial" panose="020B0604020202020204" pitchFamily="34" charset="0"/>
                <a:buChar char="•"/>
              </a:pPr>
              <a:r>
                <a:rPr lang="pt-BR" sz="1200" dirty="0">
                  <a:solidFill>
                    <a:srgbClr val="404040"/>
                  </a:solidFill>
                </a:rPr>
                <a:t>Utilizado para resolver problemas computacionais</a:t>
              </a:r>
            </a:p>
          </p:txBody>
        </p:sp>
      </p:grpSp>
      <p:pic>
        <p:nvPicPr>
          <p:cNvPr id="2052" name="Picture 4">
            <a:extLst>
              <a:ext uri="{FF2B5EF4-FFF2-40B4-BE49-F238E27FC236}">
                <a16:creationId xmlns:a16="http://schemas.microsoft.com/office/drawing/2014/main" id="{F28A3108-998B-4F84-B8B6-F2EFE42BEF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3391" y="1698163"/>
            <a:ext cx="3668781" cy="4721239"/>
          </a:xfrm>
          <a:prstGeom prst="rect">
            <a:avLst/>
          </a:prstGeom>
          <a:noFill/>
          <a:extLst>
            <a:ext uri="{909E8E84-426E-40DD-AFC4-6F175D3DCCD1}">
              <a14:hiddenFill xmlns:a14="http://schemas.microsoft.com/office/drawing/2010/main">
                <a:solidFill>
                  <a:srgbClr val="FFFFFF"/>
                </a:solidFill>
              </a14:hiddenFill>
            </a:ext>
          </a:extLst>
        </p:spPr>
      </p:pic>
      <p:sp>
        <p:nvSpPr>
          <p:cNvPr id="19" name="Retângulo 18">
            <a:extLst>
              <a:ext uri="{FF2B5EF4-FFF2-40B4-BE49-F238E27FC236}">
                <a16:creationId xmlns:a16="http://schemas.microsoft.com/office/drawing/2014/main" id="{D3AF31DD-9706-423C-9070-AA7A107099A8}"/>
              </a:ext>
            </a:extLst>
          </p:cNvPr>
          <p:cNvSpPr/>
          <p:nvPr/>
        </p:nvSpPr>
        <p:spPr>
          <a:xfrm>
            <a:off x="5558971" y="1845539"/>
            <a:ext cx="1736806" cy="415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Seleção Negativa</a:t>
            </a:r>
          </a:p>
        </p:txBody>
      </p:sp>
      <p:sp>
        <p:nvSpPr>
          <p:cNvPr id="21" name="Triângulo isósceles 20">
            <a:extLst>
              <a:ext uri="{FF2B5EF4-FFF2-40B4-BE49-F238E27FC236}">
                <a16:creationId xmlns:a16="http://schemas.microsoft.com/office/drawing/2014/main" id="{D143B4FF-8F80-43B4-9FBF-EDC99D2044A6}"/>
              </a:ext>
            </a:extLst>
          </p:cNvPr>
          <p:cNvSpPr/>
          <p:nvPr/>
        </p:nvSpPr>
        <p:spPr>
          <a:xfrm rot="5400000">
            <a:off x="7369650" y="1994432"/>
            <a:ext cx="379869"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have Esquerda 2">
            <a:extLst>
              <a:ext uri="{FF2B5EF4-FFF2-40B4-BE49-F238E27FC236}">
                <a16:creationId xmlns:a16="http://schemas.microsoft.com/office/drawing/2014/main" id="{189092DB-B67A-4564-83C3-76EE9BC55133}"/>
              </a:ext>
            </a:extLst>
          </p:cNvPr>
          <p:cNvSpPr/>
          <p:nvPr/>
        </p:nvSpPr>
        <p:spPr>
          <a:xfrm>
            <a:off x="4918214" y="1863363"/>
            <a:ext cx="343129" cy="1561790"/>
          </a:xfrm>
          <a:prstGeom prst="leftBrace">
            <a:avLst>
              <a:gd name="adj1" fmla="val 8333"/>
              <a:gd name="adj2" fmla="val 7968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etângulo 13">
            <a:extLst>
              <a:ext uri="{FF2B5EF4-FFF2-40B4-BE49-F238E27FC236}">
                <a16:creationId xmlns:a16="http://schemas.microsoft.com/office/drawing/2014/main" id="{D8AFBE0F-CDD1-4A79-86D6-A89D6B7ADE85}"/>
              </a:ext>
            </a:extLst>
          </p:cNvPr>
          <p:cNvSpPr/>
          <p:nvPr/>
        </p:nvSpPr>
        <p:spPr>
          <a:xfrm>
            <a:off x="6996893" y="8073660"/>
            <a:ext cx="826498" cy="306081"/>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100" i="1" dirty="0">
                <a:solidFill>
                  <a:srgbClr val="2F5597"/>
                </a:solidFill>
              </a:rPr>
              <a:t>Self</a:t>
            </a:r>
            <a:endParaRPr lang="en-ZA" sz="1100" dirty="0">
              <a:solidFill>
                <a:srgbClr val="2F5597"/>
              </a:solidFill>
            </a:endParaRPr>
          </a:p>
        </p:txBody>
      </p:sp>
      <p:sp>
        <p:nvSpPr>
          <p:cNvPr id="15" name="Retângulo 14">
            <a:extLst>
              <a:ext uri="{FF2B5EF4-FFF2-40B4-BE49-F238E27FC236}">
                <a16:creationId xmlns:a16="http://schemas.microsoft.com/office/drawing/2014/main" id="{5C8E8B26-D22D-42BE-B33C-81451C135A33}"/>
              </a:ext>
            </a:extLst>
          </p:cNvPr>
          <p:cNvSpPr/>
          <p:nvPr/>
        </p:nvSpPr>
        <p:spPr>
          <a:xfrm>
            <a:off x="5242720" y="8151803"/>
            <a:ext cx="1481633" cy="8779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t>Regra de Match</a:t>
            </a:r>
            <a:endParaRPr lang="en-US" sz="1200" dirty="0"/>
          </a:p>
        </p:txBody>
      </p:sp>
      <p:sp>
        <p:nvSpPr>
          <p:cNvPr id="17" name="Retângulo 16">
            <a:extLst>
              <a:ext uri="{FF2B5EF4-FFF2-40B4-BE49-F238E27FC236}">
                <a16:creationId xmlns:a16="http://schemas.microsoft.com/office/drawing/2014/main" id="{F11DF8DF-D049-4102-8BB8-B7BF0B0B1647}"/>
              </a:ext>
            </a:extLst>
          </p:cNvPr>
          <p:cNvSpPr/>
          <p:nvPr/>
        </p:nvSpPr>
        <p:spPr>
          <a:xfrm>
            <a:off x="6996893" y="8626129"/>
            <a:ext cx="826498" cy="3496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100" dirty="0"/>
              <a:t>Non-Self</a:t>
            </a:r>
          </a:p>
        </p:txBody>
      </p:sp>
      <p:cxnSp>
        <p:nvCxnSpPr>
          <p:cNvPr id="23" name="Conector: Angulado 22">
            <a:extLst>
              <a:ext uri="{FF2B5EF4-FFF2-40B4-BE49-F238E27FC236}">
                <a16:creationId xmlns:a16="http://schemas.microsoft.com/office/drawing/2014/main" id="{6F3F9D7D-541E-42A1-8A39-C1CD27CED2E4}"/>
              </a:ext>
            </a:extLst>
          </p:cNvPr>
          <p:cNvCxnSpPr>
            <a:cxnSpLocks/>
            <a:stCxn id="15" idx="3"/>
            <a:endCxn id="14" idx="1"/>
          </p:cNvCxnSpPr>
          <p:nvPr/>
        </p:nvCxnSpPr>
        <p:spPr>
          <a:xfrm flipV="1">
            <a:off x="6724353" y="8226701"/>
            <a:ext cx="272540" cy="36407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Angulado 24">
            <a:extLst>
              <a:ext uri="{FF2B5EF4-FFF2-40B4-BE49-F238E27FC236}">
                <a16:creationId xmlns:a16="http://schemas.microsoft.com/office/drawing/2014/main" id="{6466A46B-9D6D-44CF-8050-B7EBD37E7EB7}"/>
              </a:ext>
            </a:extLst>
          </p:cNvPr>
          <p:cNvCxnSpPr>
            <a:cxnSpLocks/>
            <a:stCxn id="15" idx="3"/>
            <a:endCxn id="17" idx="1"/>
          </p:cNvCxnSpPr>
          <p:nvPr/>
        </p:nvCxnSpPr>
        <p:spPr>
          <a:xfrm>
            <a:off x="6724353" y="8590779"/>
            <a:ext cx="272540" cy="21016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tângulo 25">
            <a:extLst>
              <a:ext uri="{FF2B5EF4-FFF2-40B4-BE49-F238E27FC236}">
                <a16:creationId xmlns:a16="http://schemas.microsoft.com/office/drawing/2014/main" id="{24FC0D2C-39EA-4D99-91C8-6ACF4ABC7230}"/>
              </a:ext>
            </a:extLst>
          </p:cNvPr>
          <p:cNvSpPr/>
          <p:nvPr/>
        </p:nvSpPr>
        <p:spPr>
          <a:xfrm>
            <a:off x="6283889" y="7167984"/>
            <a:ext cx="780573" cy="615754"/>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2F5597"/>
                </a:solidFill>
              </a:rPr>
              <a:t>CGM</a:t>
            </a:r>
          </a:p>
        </p:txBody>
      </p:sp>
      <p:sp>
        <p:nvSpPr>
          <p:cNvPr id="27" name="Retângulo 26">
            <a:extLst>
              <a:ext uri="{FF2B5EF4-FFF2-40B4-BE49-F238E27FC236}">
                <a16:creationId xmlns:a16="http://schemas.microsoft.com/office/drawing/2014/main" id="{26DFB3C4-07CB-4E00-8ED0-FFAA90AA9089}"/>
              </a:ext>
            </a:extLst>
          </p:cNvPr>
          <p:cNvSpPr/>
          <p:nvPr/>
        </p:nvSpPr>
        <p:spPr>
          <a:xfrm>
            <a:off x="5144749" y="7167984"/>
            <a:ext cx="986356" cy="615754"/>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100" dirty="0" err="1">
                <a:solidFill>
                  <a:srgbClr val="2F5597"/>
                </a:solidFill>
              </a:rPr>
              <a:t>Propriedades</a:t>
            </a:r>
            <a:r>
              <a:rPr lang="en-ZA" sz="1100" dirty="0">
                <a:solidFill>
                  <a:srgbClr val="2F5597"/>
                </a:solidFill>
              </a:rPr>
              <a:t> do Sistema</a:t>
            </a:r>
          </a:p>
        </p:txBody>
      </p:sp>
      <p:sp>
        <p:nvSpPr>
          <p:cNvPr id="28" name="Retângulo 27">
            <a:extLst>
              <a:ext uri="{FF2B5EF4-FFF2-40B4-BE49-F238E27FC236}">
                <a16:creationId xmlns:a16="http://schemas.microsoft.com/office/drawing/2014/main" id="{948DFFDB-5538-454D-B091-023AEEC817E4}"/>
              </a:ext>
            </a:extLst>
          </p:cNvPr>
          <p:cNvSpPr/>
          <p:nvPr/>
        </p:nvSpPr>
        <p:spPr>
          <a:xfrm>
            <a:off x="4154149" y="8314660"/>
            <a:ext cx="890813" cy="552238"/>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2F5597"/>
                </a:solidFill>
              </a:rPr>
              <a:t>Dados de </a:t>
            </a:r>
            <a:r>
              <a:rPr lang="en-US" sz="1200" dirty="0" err="1">
                <a:solidFill>
                  <a:srgbClr val="2F5597"/>
                </a:solidFill>
              </a:rPr>
              <a:t>Operação</a:t>
            </a:r>
            <a:endParaRPr lang="en-US" sz="1200" dirty="0">
              <a:solidFill>
                <a:srgbClr val="2F5597"/>
              </a:solidFill>
            </a:endParaRPr>
          </a:p>
        </p:txBody>
      </p:sp>
      <p:cxnSp>
        <p:nvCxnSpPr>
          <p:cNvPr id="29" name="Conector: Angulado 28">
            <a:extLst>
              <a:ext uri="{FF2B5EF4-FFF2-40B4-BE49-F238E27FC236}">
                <a16:creationId xmlns:a16="http://schemas.microsoft.com/office/drawing/2014/main" id="{9B6A41EB-1E7F-4A9D-B83D-44C4392B5D9C}"/>
              </a:ext>
            </a:extLst>
          </p:cNvPr>
          <p:cNvCxnSpPr>
            <a:cxnSpLocks/>
            <a:stCxn id="26" idx="2"/>
            <a:endCxn id="15" idx="0"/>
          </p:cNvCxnSpPr>
          <p:nvPr/>
        </p:nvCxnSpPr>
        <p:spPr>
          <a:xfrm rot="5400000">
            <a:off x="6144825" y="7622451"/>
            <a:ext cx="368065" cy="69063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ector: Angulado 29">
            <a:extLst>
              <a:ext uri="{FF2B5EF4-FFF2-40B4-BE49-F238E27FC236}">
                <a16:creationId xmlns:a16="http://schemas.microsoft.com/office/drawing/2014/main" id="{4EF79720-C186-453F-8D83-91189C8BCAE8}"/>
              </a:ext>
            </a:extLst>
          </p:cNvPr>
          <p:cNvCxnSpPr>
            <a:cxnSpLocks/>
            <a:stCxn id="27" idx="2"/>
            <a:endCxn id="15" idx="0"/>
          </p:cNvCxnSpPr>
          <p:nvPr/>
        </p:nvCxnSpPr>
        <p:spPr>
          <a:xfrm rot="16200000" flipH="1">
            <a:off x="5626700" y="7794965"/>
            <a:ext cx="368065" cy="34561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316906C0-1456-4C75-9034-CEDEE2609173}"/>
              </a:ext>
            </a:extLst>
          </p:cNvPr>
          <p:cNvCxnSpPr>
            <a:cxnSpLocks/>
            <a:stCxn id="28" idx="3"/>
            <a:endCxn id="15" idx="1"/>
          </p:cNvCxnSpPr>
          <p:nvPr/>
        </p:nvCxnSpPr>
        <p:spPr>
          <a:xfrm>
            <a:off x="5044962" y="8590779"/>
            <a:ext cx="1977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tângulo 3">
            <a:extLst>
              <a:ext uri="{FF2B5EF4-FFF2-40B4-BE49-F238E27FC236}">
                <a16:creationId xmlns:a16="http://schemas.microsoft.com/office/drawing/2014/main" id="{10227C2E-DCC7-44C8-99EC-5EC3516797B3}"/>
              </a:ext>
            </a:extLst>
          </p:cNvPr>
          <p:cNvSpPr/>
          <p:nvPr/>
        </p:nvSpPr>
        <p:spPr>
          <a:xfrm>
            <a:off x="7894774" y="2510752"/>
            <a:ext cx="3498650" cy="346942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8423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a:extLst>
              <a:ext uri="{FF2B5EF4-FFF2-40B4-BE49-F238E27FC236}">
                <a16:creationId xmlns:a16="http://schemas.microsoft.com/office/drawing/2014/main" id="{E17BCD25-2055-4F3B-809F-2638D447D438}"/>
              </a:ext>
            </a:extLst>
          </p:cNvPr>
          <p:cNvSpPr>
            <a:spLocks noGrp="1"/>
          </p:cNvSpPr>
          <p:nvPr>
            <p:ph type="title"/>
          </p:nvPr>
        </p:nvSpPr>
        <p:spPr>
          <a:xfrm>
            <a:off x="567031" y="593477"/>
            <a:ext cx="10515600" cy="591038"/>
          </a:xfrm>
        </p:spPr>
        <p:txBody>
          <a:bodyPr/>
          <a:lstStyle/>
          <a:p>
            <a:r>
              <a:rPr lang="en-US" dirty="0" err="1"/>
              <a:t>Sistemas</a:t>
            </a:r>
            <a:r>
              <a:rPr lang="en-US" dirty="0"/>
              <a:t> </a:t>
            </a:r>
            <a:r>
              <a:rPr lang="en-US" dirty="0" err="1"/>
              <a:t>imunológicos</a:t>
            </a:r>
            <a:r>
              <a:rPr lang="en-US" dirty="0"/>
              <a:t> </a:t>
            </a:r>
            <a:r>
              <a:rPr lang="en-US" dirty="0" err="1"/>
              <a:t>artificiais</a:t>
            </a:r>
            <a:r>
              <a:rPr lang="en-US" dirty="0"/>
              <a:t> (AIS)</a:t>
            </a:r>
          </a:p>
        </p:txBody>
      </p:sp>
      <p:grpSp>
        <p:nvGrpSpPr>
          <p:cNvPr id="2" name="Agrupar 1">
            <a:extLst>
              <a:ext uri="{FF2B5EF4-FFF2-40B4-BE49-F238E27FC236}">
                <a16:creationId xmlns:a16="http://schemas.microsoft.com/office/drawing/2014/main" id="{D49D7C5D-F5A7-4AF8-943F-82BC401B16F9}"/>
              </a:ext>
            </a:extLst>
          </p:cNvPr>
          <p:cNvGrpSpPr/>
          <p:nvPr/>
        </p:nvGrpSpPr>
        <p:grpSpPr>
          <a:xfrm>
            <a:off x="567031" y="1835542"/>
            <a:ext cx="4053555" cy="1955407"/>
            <a:chOff x="567031" y="2548215"/>
            <a:chExt cx="4053555" cy="2264191"/>
          </a:xfrm>
        </p:grpSpPr>
        <p:sp>
          <p:nvSpPr>
            <p:cNvPr id="16" name="Retângulo 15">
              <a:extLst>
                <a:ext uri="{FF2B5EF4-FFF2-40B4-BE49-F238E27FC236}">
                  <a16:creationId xmlns:a16="http://schemas.microsoft.com/office/drawing/2014/main" id="{17C1A661-8103-4262-BEB1-884A324B6C9F}"/>
                </a:ext>
              </a:extLst>
            </p:cNvPr>
            <p:cNvSpPr/>
            <p:nvPr/>
          </p:nvSpPr>
          <p:spPr>
            <a:xfrm>
              <a:off x="567031" y="2548215"/>
              <a:ext cx="4053554" cy="615989"/>
            </a:xfrm>
            <a:prstGeom prst="rect">
              <a:avLst/>
            </a:prstGeom>
            <a:ln w="63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Definição</a:t>
              </a:r>
            </a:p>
          </p:txBody>
        </p:sp>
        <p:sp>
          <p:nvSpPr>
            <p:cNvPr id="18" name="Retângulo 17">
              <a:extLst>
                <a:ext uri="{FF2B5EF4-FFF2-40B4-BE49-F238E27FC236}">
                  <a16:creationId xmlns:a16="http://schemas.microsoft.com/office/drawing/2014/main" id="{91B875E9-2814-4065-BCD3-32EC93947E13}"/>
                </a:ext>
              </a:extLst>
            </p:cNvPr>
            <p:cNvSpPr/>
            <p:nvPr/>
          </p:nvSpPr>
          <p:spPr>
            <a:xfrm>
              <a:off x="567031" y="3164205"/>
              <a:ext cx="4053555" cy="1648201"/>
            </a:xfrm>
            <a:prstGeom prst="rect">
              <a:avLst/>
            </a:prstGeom>
            <a:noFill/>
            <a:ln w="63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nSpc>
                  <a:spcPct val="150000"/>
                </a:lnSpc>
                <a:buFont typeface="Arial" panose="020B0604020202020204" pitchFamily="34" charset="0"/>
                <a:buChar char="•"/>
              </a:pPr>
              <a:r>
                <a:rPr lang="pt-BR" sz="1200" dirty="0">
                  <a:solidFill>
                    <a:srgbClr val="404040"/>
                  </a:solidFill>
                </a:rPr>
                <a:t>Computação Imunológica</a:t>
              </a:r>
            </a:p>
            <a:p>
              <a:pPr marL="171450" indent="-171450">
                <a:lnSpc>
                  <a:spcPct val="150000"/>
                </a:lnSpc>
                <a:buFont typeface="Arial" panose="020B0604020202020204" pitchFamily="34" charset="0"/>
                <a:buChar char="•"/>
              </a:pPr>
              <a:r>
                <a:rPr lang="pt-BR" sz="1200" dirty="0">
                  <a:solidFill>
                    <a:srgbClr val="404040"/>
                  </a:solidFill>
                </a:rPr>
                <a:t>Área de pesquisa que busca inspiração no Sistema Imunológico humano</a:t>
              </a:r>
            </a:p>
            <a:p>
              <a:pPr marL="171450" indent="-171450">
                <a:lnSpc>
                  <a:spcPct val="150000"/>
                </a:lnSpc>
                <a:buFont typeface="Arial" panose="020B0604020202020204" pitchFamily="34" charset="0"/>
                <a:buChar char="•"/>
              </a:pPr>
              <a:r>
                <a:rPr lang="pt-BR" sz="1200" dirty="0">
                  <a:solidFill>
                    <a:srgbClr val="404040"/>
                  </a:solidFill>
                </a:rPr>
                <a:t>Utilizado para resolver problemas computacionais</a:t>
              </a:r>
            </a:p>
          </p:txBody>
        </p:sp>
      </p:grpSp>
      <p:pic>
        <p:nvPicPr>
          <p:cNvPr id="2052" name="Picture 4">
            <a:extLst>
              <a:ext uri="{FF2B5EF4-FFF2-40B4-BE49-F238E27FC236}">
                <a16:creationId xmlns:a16="http://schemas.microsoft.com/office/drawing/2014/main" id="{F28A3108-998B-4F84-B8B6-F2EFE42BEF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3391" y="1698163"/>
            <a:ext cx="3668781" cy="4721239"/>
          </a:xfrm>
          <a:prstGeom prst="rect">
            <a:avLst/>
          </a:prstGeom>
          <a:noFill/>
          <a:extLst>
            <a:ext uri="{909E8E84-426E-40DD-AFC4-6F175D3DCCD1}">
              <a14:hiddenFill xmlns:a14="http://schemas.microsoft.com/office/drawing/2010/main">
                <a:solidFill>
                  <a:srgbClr val="FFFFFF"/>
                </a:solidFill>
              </a14:hiddenFill>
            </a:ext>
          </a:extLst>
        </p:spPr>
      </p:pic>
      <p:sp>
        <p:nvSpPr>
          <p:cNvPr id="19" name="Retângulo 18">
            <a:extLst>
              <a:ext uri="{FF2B5EF4-FFF2-40B4-BE49-F238E27FC236}">
                <a16:creationId xmlns:a16="http://schemas.microsoft.com/office/drawing/2014/main" id="{D3AF31DD-9706-423C-9070-AA7A107099A8}"/>
              </a:ext>
            </a:extLst>
          </p:cNvPr>
          <p:cNvSpPr/>
          <p:nvPr/>
        </p:nvSpPr>
        <p:spPr>
          <a:xfrm>
            <a:off x="5558971" y="1845539"/>
            <a:ext cx="1736806" cy="415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Seleção Negativa</a:t>
            </a:r>
          </a:p>
        </p:txBody>
      </p:sp>
      <p:sp>
        <p:nvSpPr>
          <p:cNvPr id="21" name="Triângulo isósceles 20">
            <a:extLst>
              <a:ext uri="{FF2B5EF4-FFF2-40B4-BE49-F238E27FC236}">
                <a16:creationId xmlns:a16="http://schemas.microsoft.com/office/drawing/2014/main" id="{D143B4FF-8F80-43B4-9FBF-EDC99D2044A6}"/>
              </a:ext>
            </a:extLst>
          </p:cNvPr>
          <p:cNvSpPr/>
          <p:nvPr/>
        </p:nvSpPr>
        <p:spPr>
          <a:xfrm rot="5400000">
            <a:off x="7369650" y="1994432"/>
            <a:ext cx="379869"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have Esquerda 2">
            <a:extLst>
              <a:ext uri="{FF2B5EF4-FFF2-40B4-BE49-F238E27FC236}">
                <a16:creationId xmlns:a16="http://schemas.microsoft.com/office/drawing/2014/main" id="{189092DB-B67A-4564-83C3-76EE9BC55133}"/>
              </a:ext>
            </a:extLst>
          </p:cNvPr>
          <p:cNvSpPr/>
          <p:nvPr/>
        </p:nvSpPr>
        <p:spPr>
          <a:xfrm>
            <a:off x="4918214" y="1863363"/>
            <a:ext cx="343129" cy="1561790"/>
          </a:xfrm>
          <a:prstGeom prst="leftBrace">
            <a:avLst>
              <a:gd name="adj1" fmla="val 8333"/>
              <a:gd name="adj2" fmla="val 7968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9" name="Imagem 8">
            <a:extLst>
              <a:ext uri="{FF2B5EF4-FFF2-40B4-BE49-F238E27FC236}">
                <a16:creationId xmlns:a16="http://schemas.microsoft.com/office/drawing/2014/main" id="{E0F67595-160C-4759-8BF1-FC65F2E80E5B}"/>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830" b="90625" l="9211" r="94173">
                        <a14:foregroundMark x1="56955" y1="10511" x2="31391" y2="75000"/>
                        <a14:foregroundMark x1="31391" y1="75000" x2="73120" y2="71591"/>
                        <a14:foregroundMark x1="73120" y1="71591" x2="82519" y2="42898"/>
                        <a14:foregroundMark x1="82519" y1="42898" x2="75752" y2="11648"/>
                        <a14:foregroundMark x1="75752" y1="11648" x2="71241" y2="7670"/>
                        <a14:foregroundMark x1="55451" y1="23011" x2="71429" y2="57102"/>
                        <a14:foregroundMark x1="71429" y1="57102" x2="90038" y2="28125"/>
                        <a14:foregroundMark x1="90038" y1="28125" x2="67293" y2="63352"/>
                        <a14:foregroundMark x1="67293" y1="63352" x2="40226" y2="75284"/>
                        <a14:foregroundMark x1="40226" y1="75284" x2="45677" y2="82102"/>
                        <a14:foregroundMark x1="39662" y1="53125" x2="35526" y2="56534"/>
                        <a14:foregroundMark x1="53195" y1="15625" x2="43045" y2="40625"/>
                        <a14:foregroundMark x1="43045" y1="40625" x2="42669" y2="42898"/>
                        <a14:foregroundMark x1="55075" y1="10511" x2="44549" y2="41477"/>
                        <a14:foregroundMark x1="44549" y1="41477" x2="44549" y2="43466"/>
                        <a14:foregroundMark x1="49436" y1="13920" x2="44173" y2="38352"/>
                        <a14:foregroundMark x1="49060" y1="17898" x2="67857" y2="7386"/>
                        <a14:foregroundMark x1="67857" y1="7386" x2="77632" y2="6534"/>
                        <a14:foregroundMark x1="50564" y1="12216" x2="55451" y2="8807"/>
                        <a14:foregroundMark x1="63346" y1="7102" x2="82143" y2="4830"/>
                        <a14:foregroundMark x1="82143" y1="4830" x2="83271" y2="6534"/>
                        <a14:foregroundMark x1="89662" y1="12216" x2="86278" y2="15625"/>
                        <a14:foregroundMark x1="94173" y1="21307" x2="82895" y2="34375"/>
                        <a14:foregroundMark x1="34398" y1="56534" x2="36842" y2="84943"/>
                        <a14:foregroundMark x1="36842" y1="84943" x2="44925" y2="83239"/>
                        <a14:foregroundMark x1="30263" y1="79261" x2="33647" y2="79830"/>
                        <a14:foregroundMark x1="32895" y1="59943" x2="32519" y2="85511"/>
                        <a14:foregroundMark x1="32895" y1="84375" x2="32519" y2="90625"/>
                        <a14:foregroundMark x1="32519" y1="54261" x2="29887" y2="58807"/>
                        <a14:foregroundMark x1="59962" y1="26420" x2="67481" y2="40057"/>
                        <a14:foregroundMark x1="62594" y1="26989" x2="71241" y2="42898"/>
                        <a14:backgroundMark x1="25376" y1="10511" x2="29135" y2="9375"/>
                        <a14:backgroundMark x1="36654" y1="7670" x2="20113" y2="37216"/>
                        <a14:backgroundMark x1="20113" y1="37216" x2="20113" y2="37216"/>
                        <a14:backgroundMark x1="44925" y1="12216" x2="28008" y2="37784"/>
                        <a14:backgroundMark x1="43421" y1="7102" x2="36278" y2="27557"/>
                        <a14:backgroundMark x1="43421" y1="8239" x2="37030" y2="25284"/>
                        <a14:backgroundMark x1="40789" y1="1420" x2="37030" y2="26989"/>
                        <a14:backgroundMark x1="44549" y1="5966" x2="44173" y2="5966"/>
                        <a14:backgroundMark x1="42669" y1="3693" x2="42669" y2="1989"/>
                        <a14:backgroundMark x1="42669" y1="852" x2="44173" y2="5966"/>
                        <a14:backgroundMark x1="43421" y1="18466" x2="42293" y2="11648"/>
                        <a14:backgroundMark x1="44173" y1="9375" x2="41541" y2="17330"/>
                      </a14:backgroundRemoval>
                    </a14:imgEffect>
                  </a14:imgLayer>
                </a14:imgProps>
              </a:ext>
            </a:extLst>
          </a:blip>
          <a:srcRect b="10080"/>
          <a:stretch/>
        </p:blipFill>
        <p:spPr>
          <a:xfrm>
            <a:off x="5087260" y="3658540"/>
            <a:ext cx="1908836" cy="1135679"/>
          </a:xfrm>
          <a:prstGeom prst="rect">
            <a:avLst/>
          </a:prstGeom>
        </p:spPr>
      </p:pic>
      <p:sp>
        <p:nvSpPr>
          <p:cNvPr id="14" name="Retângulo 13">
            <a:extLst>
              <a:ext uri="{FF2B5EF4-FFF2-40B4-BE49-F238E27FC236}">
                <a16:creationId xmlns:a16="http://schemas.microsoft.com/office/drawing/2014/main" id="{D8AFBE0F-CDD1-4A79-86D6-A89D6B7ADE85}"/>
              </a:ext>
            </a:extLst>
          </p:cNvPr>
          <p:cNvSpPr/>
          <p:nvPr/>
        </p:nvSpPr>
        <p:spPr>
          <a:xfrm>
            <a:off x="6996893" y="8073660"/>
            <a:ext cx="826498" cy="306081"/>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100" i="1" dirty="0">
                <a:solidFill>
                  <a:srgbClr val="2F5597"/>
                </a:solidFill>
              </a:rPr>
              <a:t>Self</a:t>
            </a:r>
            <a:endParaRPr lang="en-ZA" sz="1100" dirty="0">
              <a:solidFill>
                <a:srgbClr val="2F5597"/>
              </a:solidFill>
            </a:endParaRPr>
          </a:p>
        </p:txBody>
      </p:sp>
      <p:sp>
        <p:nvSpPr>
          <p:cNvPr id="15" name="Retângulo 14">
            <a:extLst>
              <a:ext uri="{FF2B5EF4-FFF2-40B4-BE49-F238E27FC236}">
                <a16:creationId xmlns:a16="http://schemas.microsoft.com/office/drawing/2014/main" id="{5C8E8B26-D22D-42BE-B33C-81451C135A33}"/>
              </a:ext>
            </a:extLst>
          </p:cNvPr>
          <p:cNvSpPr/>
          <p:nvPr/>
        </p:nvSpPr>
        <p:spPr>
          <a:xfrm>
            <a:off x="5242720" y="8151803"/>
            <a:ext cx="1481633" cy="8779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t>Regra de Match</a:t>
            </a:r>
            <a:endParaRPr lang="en-US" sz="1200" dirty="0"/>
          </a:p>
        </p:txBody>
      </p:sp>
      <p:sp>
        <p:nvSpPr>
          <p:cNvPr id="17" name="Retângulo 16">
            <a:extLst>
              <a:ext uri="{FF2B5EF4-FFF2-40B4-BE49-F238E27FC236}">
                <a16:creationId xmlns:a16="http://schemas.microsoft.com/office/drawing/2014/main" id="{F11DF8DF-D049-4102-8BB8-B7BF0B0B1647}"/>
              </a:ext>
            </a:extLst>
          </p:cNvPr>
          <p:cNvSpPr/>
          <p:nvPr/>
        </p:nvSpPr>
        <p:spPr>
          <a:xfrm>
            <a:off x="6996893" y="8626129"/>
            <a:ext cx="826498" cy="3496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100" dirty="0"/>
              <a:t>Non-Self</a:t>
            </a:r>
          </a:p>
        </p:txBody>
      </p:sp>
      <p:cxnSp>
        <p:nvCxnSpPr>
          <p:cNvPr id="23" name="Conector: Angulado 22">
            <a:extLst>
              <a:ext uri="{FF2B5EF4-FFF2-40B4-BE49-F238E27FC236}">
                <a16:creationId xmlns:a16="http://schemas.microsoft.com/office/drawing/2014/main" id="{6F3F9D7D-541E-42A1-8A39-C1CD27CED2E4}"/>
              </a:ext>
            </a:extLst>
          </p:cNvPr>
          <p:cNvCxnSpPr>
            <a:cxnSpLocks/>
            <a:stCxn id="15" idx="3"/>
            <a:endCxn id="14" idx="1"/>
          </p:cNvCxnSpPr>
          <p:nvPr/>
        </p:nvCxnSpPr>
        <p:spPr>
          <a:xfrm flipV="1">
            <a:off x="6724353" y="8226701"/>
            <a:ext cx="272540" cy="36407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Angulado 24">
            <a:extLst>
              <a:ext uri="{FF2B5EF4-FFF2-40B4-BE49-F238E27FC236}">
                <a16:creationId xmlns:a16="http://schemas.microsoft.com/office/drawing/2014/main" id="{6466A46B-9D6D-44CF-8050-B7EBD37E7EB7}"/>
              </a:ext>
            </a:extLst>
          </p:cNvPr>
          <p:cNvCxnSpPr>
            <a:cxnSpLocks/>
            <a:stCxn id="15" idx="3"/>
            <a:endCxn id="17" idx="1"/>
          </p:cNvCxnSpPr>
          <p:nvPr/>
        </p:nvCxnSpPr>
        <p:spPr>
          <a:xfrm>
            <a:off x="6724353" y="8590779"/>
            <a:ext cx="272540" cy="21016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tângulo 25">
            <a:extLst>
              <a:ext uri="{FF2B5EF4-FFF2-40B4-BE49-F238E27FC236}">
                <a16:creationId xmlns:a16="http://schemas.microsoft.com/office/drawing/2014/main" id="{24FC0D2C-39EA-4D99-91C8-6ACF4ABC7230}"/>
              </a:ext>
            </a:extLst>
          </p:cNvPr>
          <p:cNvSpPr/>
          <p:nvPr/>
        </p:nvSpPr>
        <p:spPr>
          <a:xfrm>
            <a:off x="6283889" y="7167984"/>
            <a:ext cx="780573" cy="615754"/>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2F5597"/>
                </a:solidFill>
              </a:rPr>
              <a:t>CGM</a:t>
            </a:r>
          </a:p>
        </p:txBody>
      </p:sp>
      <p:sp>
        <p:nvSpPr>
          <p:cNvPr id="27" name="Retângulo 26">
            <a:extLst>
              <a:ext uri="{FF2B5EF4-FFF2-40B4-BE49-F238E27FC236}">
                <a16:creationId xmlns:a16="http://schemas.microsoft.com/office/drawing/2014/main" id="{26DFB3C4-07CB-4E00-8ED0-FFAA90AA9089}"/>
              </a:ext>
            </a:extLst>
          </p:cNvPr>
          <p:cNvSpPr/>
          <p:nvPr/>
        </p:nvSpPr>
        <p:spPr>
          <a:xfrm>
            <a:off x="5144749" y="7167984"/>
            <a:ext cx="986356" cy="615754"/>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100" dirty="0" err="1">
                <a:solidFill>
                  <a:srgbClr val="2F5597"/>
                </a:solidFill>
              </a:rPr>
              <a:t>Propriedades</a:t>
            </a:r>
            <a:r>
              <a:rPr lang="en-ZA" sz="1100" dirty="0">
                <a:solidFill>
                  <a:srgbClr val="2F5597"/>
                </a:solidFill>
              </a:rPr>
              <a:t> do Sistema</a:t>
            </a:r>
          </a:p>
        </p:txBody>
      </p:sp>
      <p:sp>
        <p:nvSpPr>
          <p:cNvPr id="28" name="Retângulo 27">
            <a:extLst>
              <a:ext uri="{FF2B5EF4-FFF2-40B4-BE49-F238E27FC236}">
                <a16:creationId xmlns:a16="http://schemas.microsoft.com/office/drawing/2014/main" id="{948DFFDB-5538-454D-B091-023AEEC817E4}"/>
              </a:ext>
            </a:extLst>
          </p:cNvPr>
          <p:cNvSpPr/>
          <p:nvPr/>
        </p:nvSpPr>
        <p:spPr>
          <a:xfrm>
            <a:off x="4154149" y="8314660"/>
            <a:ext cx="890813" cy="552238"/>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2F5597"/>
                </a:solidFill>
              </a:rPr>
              <a:t>Dados de </a:t>
            </a:r>
            <a:r>
              <a:rPr lang="en-US" sz="1200" dirty="0" err="1">
                <a:solidFill>
                  <a:srgbClr val="2F5597"/>
                </a:solidFill>
              </a:rPr>
              <a:t>Operação</a:t>
            </a:r>
            <a:endParaRPr lang="en-US" sz="1200" dirty="0">
              <a:solidFill>
                <a:srgbClr val="2F5597"/>
              </a:solidFill>
            </a:endParaRPr>
          </a:p>
        </p:txBody>
      </p:sp>
      <p:cxnSp>
        <p:nvCxnSpPr>
          <p:cNvPr id="29" name="Conector: Angulado 28">
            <a:extLst>
              <a:ext uri="{FF2B5EF4-FFF2-40B4-BE49-F238E27FC236}">
                <a16:creationId xmlns:a16="http://schemas.microsoft.com/office/drawing/2014/main" id="{9B6A41EB-1E7F-4A9D-B83D-44C4392B5D9C}"/>
              </a:ext>
            </a:extLst>
          </p:cNvPr>
          <p:cNvCxnSpPr>
            <a:cxnSpLocks/>
            <a:stCxn id="26" idx="2"/>
            <a:endCxn id="15" idx="0"/>
          </p:cNvCxnSpPr>
          <p:nvPr/>
        </p:nvCxnSpPr>
        <p:spPr>
          <a:xfrm rot="5400000">
            <a:off x="6144825" y="7622451"/>
            <a:ext cx="368065" cy="69063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ector: Angulado 29">
            <a:extLst>
              <a:ext uri="{FF2B5EF4-FFF2-40B4-BE49-F238E27FC236}">
                <a16:creationId xmlns:a16="http://schemas.microsoft.com/office/drawing/2014/main" id="{4EF79720-C186-453F-8D83-91189C8BCAE8}"/>
              </a:ext>
            </a:extLst>
          </p:cNvPr>
          <p:cNvCxnSpPr>
            <a:cxnSpLocks/>
            <a:stCxn id="27" idx="2"/>
            <a:endCxn id="15" idx="0"/>
          </p:cNvCxnSpPr>
          <p:nvPr/>
        </p:nvCxnSpPr>
        <p:spPr>
          <a:xfrm rot="16200000" flipH="1">
            <a:off x="5626700" y="7794965"/>
            <a:ext cx="368065" cy="34561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316906C0-1456-4C75-9034-CEDEE2609173}"/>
              </a:ext>
            </a:extLst>
          </p:cNvPr>
          <p:cNvCxnSpPr>
            <a:cxnSpLocks/>
            <a:stCxn id="28" idx="3"/>
            <a:endCxn id="15" idx="1"/>
          </p:cNvCxnSpPr>
          <p:nvPr/>
        </p:nvCxnSpPr>
        <p:spPr>
          <a:xfrm>
            <a:off x="5044962" y="8590779"/>
            <a:ext cx="1977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tângulo 31">
            <a:extLst>
              <a:ext uri="{FF2B5EF4-FFF2-40B4-BE49-F238E27FC236}">
                <a16:creationId xmlns:a16="http://schemas.microsoft.com/office/drawing/2014/main" id="{B72409B6-D922-47B4-96DC-3B071AEA911D}"/>
              </a:ext>
            </a:extLst>
          </p:cNvPr>
          <p:cNvSpPr/>
          <p:nvPr/>
        </p:nvSpPr>
        <p:spPr>
          <a:xfrm>
            <a:off x="7894774" y="2510752"/>
            <a:ext cx="3498650" cy="346942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14365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a:extLst>
              <a:ext uri="{FF2B5EF4-FFF2-40B4-BE49-F238E27FC236}">
                <a16:creationId xmlns:a16="http://schemas.microsoft.com/office/drawing/2014/main" id="{E17BCD25-2055-4F3B-809F-2638D447D438}"/>
              </a:ext>
            </a:extLst>
          </p:cNvPr>
          <p:cNvSpPr>
            <a:spLocks noGrp="1"/>
          </p:cNvSpPr>
          <p:nvPr>
            <p:ph type="title"/>
          </p:nvPr>
        </p:nvSpPr>
        <p:spPr>
          <a:xfrm>
            <a:off x="567031" y="593477"/>
            <a:ext cx="10515600" cy="591038"/>
          </a:xfrm>
        </p:spPr>
        <p:txBody>
          <a:bodyPr/>
          <a:lstStyle/>
          <a:p>
            <a:r>
              <a:rPr lang="en-US" dirty="0" err="1"/>
              <a:t>Sistemas</a:t>
            </a:r>
            <a:r>
              <a:rPr lang="en-US" dirty="0"/>
              <a:t> </a:t>
            </a:r>
            <a:r>
              <a:rPr lang="en-US" dirty="0" err="1"/>
              <a:t>imunológicos</a:t>
            </a:r>
            <a:r>
              <a:rPr lang="en-US" dirty="0"/>
              <a:t> </a:t>
            </a:r>
            <a:r>
              <a:rPr lang="en-US" dirty="0" err="1"/>
              <a:t>artificiais</a:t>
            </a:r>
            <a:r>
              <a:rPr lang="en-US" dirty="0"/>
              <a:t> (AIS)</a:t>
            </a:r>
          </a:p>
        </p:txBody>
      </p:sp>
      <p:grpSp>
        <p:nvGrpSpPr>
          <p:cNvPr id="2" name="Agrupar 1">
            <a:extLst>
              <a:ext uri="{FF2B5EF4-FFF2-40B4-BE49-F238E27FC236}">
                <a16:creationId xmlns:a16="http://schemas.microsoft.com/office/drawing/2014/main" id="{D49D7C5D-F5A7-4AF8-943F-82BC401B16F9}"/>
              </a:ext>
            </a:extLst>
          </p:cNvPr>
          <p:cNvGrpSpPr/>
          <p:nvPr/>
        </p:nvGrpSpPr>
        <p:grpSpPr>
          <a:xfrm>
            <a:off x="567031" y="1835542"/>
            <a:ext cx="4053555" cy="1955407"/>
            <a:chOff x="567031" y="2548215"/>
            <a:chExt cx="4053555" cy="2264191"/>
          </a:xfrm>
        </p:grpSpPr>
        <p:sp>
          <p:nvSpPr>
            <p:cNvPr id="16" name="Retângulo 15">
              <a:extLst>
                <a:ext uri="{FF2B5EF4-FFF2-40B4-BE49-F238E27FC236}">
                  <a16:creationId xmlns:a16="http://schemas.microsoft.com/office/drawing/2014/main" id="{17C1A661-8103-4262-BEB1-884A324B6C9F}"/>
                </a:ext>
              </a:extLst>
            </p:cNvPr>
            <p:cNvSpPr/>
            <p:nvPr/>
          </p:nvSpPr>
          <p:spPr>
            <a:xfrm>
              <a:off x="567031" y="2548215"/>
              <a:ext cx="4053554" cy="615989"/>
            </a:xfrm>
            <a:prstGeom prst="rect">
              <a:avLst/>
            </a:prstGeom>
            <a:ln w="63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Definição</a:t>
              </a:r>
            </a:p>
          </p:txBody>
        </p:sp>
        <p:sp>
          <p:nvSpPr>
            <p:cNvPr id="18" name="Retângulo 17">
              <a:extLst>
                <a:ext uri="{FF2B5EF4-FFF2-40B4-BE49-F238E27FC236}">
                  <a16:creationId xmlns:a16="http://schemas.microsoft.com/office/drawing/2014/main" id="{91B875E9-2814-4065-BCD3-32EC93947E13}"/>
                </a:ext>
              </a:extLst>
            </p:cNvPr>
            <p:cNvSpPr/>
            <p:nvPr/>
          </p:nvSpPr>
          <p:spPr>
            <a:xfrm>
              <a:off x="567031" y="3164205"/>
              <a:ext cx="4053555" cy="1648201"/>
            </a:xfrm>
            <a:prstGeom prst="rect">
              <a:avLst/>
            </a:prstGeom>
            <a:noFill/>
            <a:ln w="63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nSpc>
                  <a:spcPct val="150000"/>
                </a:lnSpc>
                <a:buFont typeface="Arial" panose="020B0604020202020204" pitchFamily="34" charset="0"/>
                <a:buChar char="•"/>
              </a:pPr>
              <a:r>
                <a:rPr lang="pt-BR" sz="1200" dirty="0">
                  <a:solidFill>
                    <a:srgbClr val="404040"/>
                  </a:solidFill>
                </a:rPr>
                <a:t>Computação Imunológica</a:t>
              </a:r>
            </a:p>
            <a:p>
              <a:pPr marL="171450" indent="-171450">
                <a:lnSpc>
                  <a:spcPct val="150000"/>
                </a:lnSpc>
                <a:buFont typeface="Arial" panose="020B0604020202020204" pitchFamily="34" charset="0"/>
                <a:buChar char="•"/>
              </a:pPr>
              <a:r>
                <a:rPr lang="pt-BR" sz="1200" dirty="0">
                  <a:solidFill>
                    <a:srgbClr val="404040"/>
                  </a:solidFill>
                </a:rPr>
                <a:t>Área de pesquisa que busca inspiração no Sistema Imunológico humano</a:t>
              </a:r>
            </a:p>
            <a:p>
              <a:pPr marL="171450" indent="-171450">
                <a:lnSpc>
                  <a:spcPct val="150000"/>
                </a:lnSpc>
                <a:buFont typeface="Arial" panose="020B0604020202020204" pitchFamily="34" charset="0"/>
                <a:buChar char="•"/>
              </a:pPr>
              <a:r>
                <a:rPr lang="pt-BR" sz="1200" dirty="0">
                  <a:solidFill>
                    <a:srgbClr val="404040"/>
                  </a:solidFill>
                </a:rPr>
                <a:t>Utilizado para resolver problemas computacionais</a:t>
              </a:r>
            </a:p>
          </p:txBody>
        </p:sp>
      </p:grpSp>
      <p:pic>
        <p:nvPicPr>
          <p:cNvPr id="2052" name="Picture 4">
            <a:extLst>
              <a:ext uri="{FF2B5EF4-FFF2-40B4-BE49-F238E27FC236}">
                <a16:creationId xmlns:a16="http://schemas.microsoft.com/office/drawing/2014/main" id="{F28A3108-998B-4F84-B8B6-F2EFE42BEF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3391" y="1698163"/>
            <a:ext cx="3668781" cy="4721239"/>
          </a:xfrm>
          <a:prstGeom prst="rect">
            <a:avLst/>
          </a:prstGeom>
          <a:noFill/>
          <a:extLst>
            <a:ext uri="{909E8E84-426E-40DD-AFC4-6F175D3DCCD1}">
              <a14:hiddenFill xmlns:a14="http://schemas.microsoft.com/office/drawing/2010/main">
                <a:solidFill>
                  <a:srgbClr val="FFFFFF"/>
                </a:solidFill>
              </a14:hiddenFill>
            </a:ext>
          </a:extLst>
        </p:spPr>
      </p:pic>
      <p:sp>
        <p:nvSpPr>
          <p:cNvPr id="19" name="Retângulo 18">
            <a:extLst>
              <a:ext uri="{FF2B5EF4-FFF2-40B4-BE49-F238E27FC236}">
                <a16:creationId xmlns:a16="http://schemas.microsoft.com/office/drawing/2014/main" id="{D3AF31DD-9706-423C-9070-AA7A107099A8}"/>
              </a:ext>
            </a:extLst>
          </p:cNvPr>
          <p:cNvSpPr/>
          <p:nvPr/>
        </p:nvSpPr>
        <p:spPr>
          <a:xfrm>
            <a:off x="5558971" y="1845539"/>
            <a:ext cx="1736806" cy="415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Seleção Negativa</a:t>
            </a:r>
          </a:p>
        </p:txBody>
      </p:sp>
      <p:sp>
        <p:nvSpPr>
          <p:cNvPr id="20" name="Retângulo 19">
            <a:extLst>
              <a:ext uri="{FF2B5EF4-FFF2-40B4-BE49-F238E27FC236}">
                <a16:creationId xmlns:a16="http://schemas.microsoft.com/office/drawing/2014/main" id="{E2FF22E6-DB0B-49DD-A0AE-16973FE2F24C}"/>
              </a:ext>
            </a:extLst>
          </p:cNvPr>
          <p:cNvSpPr/>
          <p:nvPr/>
        </p:nvSpPr>
        <p:spPr>
          <a:xfrm>
            <a:off x="5558971" y="3009637"/>
            <a:ext cx="1736806" cy="415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Seleção Clonal</a:t>
            </a:r>
            <a:endParaRPr lang="en-US" sz="1400" dirty="0"/>
          </a:p>
        </p:txBody>
      </p:sp>
      <p:sp>
        <p:nvSpPr>
          <p:cNvPr id="21" name="Triângulo isósceles 20">
            <a:extLst>
              <a:ext uri="{FF2B5EF4-FFF2-40B4-BE49-F238E27FC236}">
                <a16:creationId xmlns:a16="http://schemas.microsoft.com/office/drawing/2014/main" id="{D143B4FF-8F80-43B4-9FBF-EDC99D2044A6}"/>
              </a:ext>
            </a:extLst>
          </p:cNvPr>
          <p:cNvSpPr/>
          <p:nvPr/>
        </p:nvSpPr>
        <p:spPr>
          <a:xfrm rot="5400000">
            <a:off x="7369650" y="1994432"/>
            <a:ext cx="379869"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iângulo isósceles 21">
            <a:extLst>
              <a:ext uri="{FF2B5EF4-FFF2-40B4-BE49-F238E27FC236}">
                <a16:creationId xmlns:a16="http://schemas.microsoft.com/office/drawing/2014/main" id="{C191F650-B47F-4375-86DF-E3FE51DC8430}"/>
              </a:ext>
            </a:extLst>
          </p:cNvPr>
          <p:cNvSpPr/>
          <p:nvPr/>
        </p:nvSpPr>
        <p:spPr>
          <a:xfrm rot="5400000">
            <a:off x="7369650" y="3158530"/>
            <a:ext cx="379869"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have Esquerda 2">
            <a:extLst>
              <a:ext uri="{FF2B5EF4-FFF2-40B4-BE49-F238E27FC236}">
                <a16:creationId xmlns:a16="http://schemas.microsoft.com/office/drawing/2014/main" id="{189092DB-B67A-4564-83C3-76EE9BC55133}"/>
              </a:ext>
            </a:extLst>
          </p:cNvPr>
          <p:cNvSpPr/>
          <p:nvPr/>
        </p:nvSpPr>
        <p:spPr>
          <a:xfrm>
            <a:off x="4918214" y="1863363"/>
            <a:ext cx="343129" cy="1561790"/>
          </a:xfrm>
          <a:prstGeom prst="leftBrace">
            <a:avLst>
              <a:gd name="adj1" fmla="val 8333"/>
              <a:gd name="adj2" fmla="val 7968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9" name="Imagem 8">
            <a:extLst>
              <a:ext uri="{FF2B5EF4-FFF2-40B4-BE49-F238E27FC236}">
                <a16:creationId xmlns:a16="http://schemas.microsoft.com/office/drawing/2014/main" id="{E0F67595-160C-4759-8BF1-FC65F2E80E5B}"/>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830" b="90625" l="9211" r="94173">
                        <a14:foregroundMark x1="56955" y1="10511" x2="31391" y2="75000"/>
                        <a14:foregroundMark x1="31391" y1="75000" x2="73120" y2="71591"/>
                        <a14:foregroundMark x1="73120" y1="71591" x2="82519" y2="42898"/>
                        <a14:foregroundMark x1="82519" y1="42898" x2="75752" y2="11648"/>
                        <a14:foregroundMark x1="75752" y1="11648" x2="71241" y2="7670"/>
                        <a14:foregroundMark x1="55451" y1="23011" x2="71429" y2="57102"/>
                        <a14:foregroundMark x1="71429" y1="57102" x2="90038" y2="28125"/>
                        <a14:foregroundMark x1="90038" y1="28125" x2="67293" y2="63352"/>
                        <a14:foregroundMark x1="67293" y1="63352" x2="40226" y2="75284"/>
                        <a14:foregroundMark x1="40226" y1="75284" x2="45677" y2="82102"/>
                        <a14:foregroundMark x1="39662" y1="53125" x2="35526" y2="56534"/>
                        <a14:foregroundMark x1="53195" y1="15625" x2="43045" y2="40625"/>
                        <a14:foregroundMark x1="43045" y1="40625" x2="42669" y2="42898"/>
                        <a14:foregroundMark x1="55075" y1="10511" x2="44549" y2="41477"/>
                        <a14:foregroundMark x1="44549" y1="41477" x2="44549" y2="43466"/>
                        <a14:foregroundMark x1="49436" y1="13920" x2="44173" y2="38352"/>
                        <a14:foregroundMark x1="49060" y1="17898" x2="67857" y2="7386"/>
                        <a14:foregroundMark x1="67857" y1="7386" x2="77632" y2="6534"/>
                        <a14:foregroundMark x1="50564" y1="12216" x2="55451" y2="8807"/>
                        <a14:foregroundMark x1="63346" y1="7102" x2="82143" y2="4830"/>
                        <a14:foregroundMark x1="82143" y1="4830" x2="83271" y2="6534"/>
                        <a14:foregroundMark x1="89662" y1="12216" x2="86278" y2="15625"/>
                        <a14:foregroundMark x1="94173" y1="21307" x2="82895" y2="34375"/>
                        <a14:foregroundMark x1="34398" y1="56534" x2="36842" y2="84943"/>
                        <a14:foregroundMark x1="36842" y1="84943" x2="44925" y2="83239"/>
                        <a14:foregroundMark x1="30263" y1="79261" x2="33647" y2="79830"/>
                        <a14:foregroundMark x1="32895" y1="59943" x2="32519" y2="85511"/>
                        <a14:foregroundMark x1="32895" y1="84375" x2="32519" y2="90625"/>
                        <a14:foregroundMark x1="32519" y1="54261" x2="29887" y2="58807"/>
                        <a14:foregroundMark x1="59962" y1="26420" x2="67481" y2="40057"/>
                        <a14:foregroundMark x1="62594" y1="26989" x2="71241" y2="42898"/>
                        <a14:backgroundMark x1="25376" y1="10511" x2="29135" y2="9375"/>
                        <a14:backgroundMark x1="36654" y1="7670" x2="20113" y2="37216"/>
                        <a14:backgroundMark x1="20113" y1="37216" x2="20113" y2="37216"/>
                        <a14:backgroundMark x1="44925" y1="12216" x2="28008" y2="37784"/>
                        <a14:backgroundMark x1="43421" y1="7102" x2="36278" y2="27557"/>
                        <a14:backgroundMark x1="43421" y1="8239" x2="37030" y2="25284"/>
                        <a14:backgroundMark x1="40789" y1="1420" x2="37030" y2="26989"/>
                        <a14:backgroundMark x1="44549" y1="5966" x2="44173" y2="5966"/>
                        <a14:backgroundMark x1="42669" y1="3693" x2="42669" y2="1989"/>
                        <a14:backgroundMark x1="42669" y1="852" x2="44173" y2="5966"/>
                        <a14:backgroundMark x1="43421" y1="18466" x2="42293" y2="11648"/>
                        <a14:backgroundMark x1="44173" y1="9375" x2="41541" y2="17330"/>
                      </a14:backgroundRemoval>
                    </a14:imgEffect>
                  </a14:imgLayer>
                </a14:imgProps>
              </a:ext>
            </a:extLst>
          </a:blip>
          <a:srcRect b="10080"/>
          <a:stretch/>
        </p:blipFill>
        <p:spPr>
          <a:xfrm>
            <a:off x="5087260" y="3658540"/>
            <a:ext cx="1908836" cy="1135679"/>
          </a:xfrm>
          <a:prstGeom prst="rect">
            <a:avLst/>
          </a:prstGeom>
        </p:spPr>
      </p:pic>
      <p:sp>
        <p:nvSpPr>
          <p:cNvPr id="14" name="Retângulo 13">
            <a:extLst>
              <a:ext uri="{FF2B5EF4-FFF2-40B4-BE49-F238E27FC236}">
                <a16:creationId xmlns:a16="http://schemas.microsoft.com/office/drawing/2014/main" id="{D8AFBE0F-CDD1-4A79-86D6-A89D6B7ADE85}"/>
              </a:ext>
            </a:extLst>
          </p:cNvPr>
          <p:cNvSpPr/>
          <p:nvPr/>
        </p:nvSpPr>
        <p:spPr>
          <a:xfrm>
            <a:off x="6996893" y="8073660"/>
            <a:ext cx="826498" cy="306081"/>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100" i="1" dirty="0">
                <a:solidFill>
                  <a:srgbClr val="2F5597"/>
                </a:solidFill>
              </a:rPr>
              <a:t>Self</a:t>
            </a:r>
            <a:endParaRPr lang="en-ZA" sz="1100" dirty="0">
              <a:solidFill>
                <a:srgbClr val="2F5597"/>
              </a:solidFill>
            </a:endParaRPr>
          </a:p>
        </p:txBody>
      </p:sp>
      <p:sp>
        <p:nvSpPr>
          <p:cNvPr id="15" name="Retângulo 14">
            <a:extLst>
              <a:ext uri="{FF2B5EF4-FFF2-40B4-BE49-F238E27FC236}">
                <a16:creationId xmlns:a16="http://schemas.microsoft.com/office/drawing/2014/main" id="{5C8E8B26-D22D-42BE-B33C-81451C135A33}"/>
              </a:ext>
            </a:extLst>
          </p:cNvPr>
          <p:cNvSpPr/>
          <p:nvPr/>
        </p:nvSpPr>
        <p:spPr>
          <a:xfrm>
            <a:off x="5242720" y="8151803"/>
            <a:ext cx="1481633" cy="8779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t>Regra de Match</a:t>
            </a:r>
            <a:endParaRPr lang="en-US" sz="1200" dirty="0"/>
          </a:p>
        </p:txBody>
      </p:sp>
      <p:sp>
        <p:nvSpPr>
          <p:cNvPr id="17" name="Retângulo 16">
            <a:extLst>
              <a:ext uri="{FF2B5EF4-FFF2-40B4-BE49-F238E27FC236}">
                <a16:creationId xmlns:a16="http://schemas.microsoft.com/office/drawing/2014/main" id="{F11DF8DF-D049-4102-8BB8-B7BF0B0B1647}"/>
              </a:ext>
            </a:extLst>
          </p:cNvPr>
          <p:cNvSpPr/>
          <p:nvPr/>
        </p:nvSpPr>
        <p:spPr>
          <a:xfrm>
            <a:off x="6996893" y="8626129"/>
            <a:ext cx="826498" cy="3496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100" dirty="0"/>
              <a:t>Non-Self</a:t>
            </a:r>
          </a:p>
        </p:txBody>
      </p:sp>
      <p:cxnSp>
        <p:nvCxnSpPr>
          <p:cNvPr id="23" name="Conector: Angulado 22">
            <a:extLst>
              <a:ext uri="{FF2B5EF4-FFF2-40B4-BE49-F238E27FC236}">
                <a16:creationId xmlns:a16="http://schemas.microsoft.com/office/drawing/2014/main" id="{6F3F9D7D-541E-42A1-8A39-C1CD27CED2E4}"/>
              </a:ext>
            </a:extLst>
          </p:cNvPr>
          <p:cNvCxnSpPr>
            <a:cxnSpLocks/>
            <a:stCxn id="15" idx="3"/>
            <a:endCxn id="14" idx="1"/>
          </p:cNvCxnSpPr>
          <p:nvPr/>
        </p:nvCxnSpPr>
        <p:spPr>
          <a:xfrm flipV="1">
            <a:off x="6724353" y="8226701"/>
            <a:ext cx="272540" cy="36407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Angulado 24">
            <a:extLst>
              <a:ext uri="{FF2B5EF4-FFF2-40B4-BE49-F238E27FC236}">
                <a16:creationId xmlns:a16="http://schemas.microsoft.com/office/drawing/2014/main" id="{6466A46B-9D6D-44CF-8050-B7EBD37E7EB7}"/>
              </a:ext>
            </a:extLst>
          </p:cNvPr>
          <p:cNvCxnSpPr>
            <a:cxnSpLocks/>
            <a:stCxn id="15" idx="3"/>
            <a:endCxn id="17" idx="1"/>
          </p:cNvCxnSpPr>
          <p:nvPr/>
        </p:nvCxnSpPr>
        <p:spPr>
          <a:xfrm>
            <a:off x="6724353" y="8590779"/>
            <a:ext cx="272540" cy="21016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tângulo 25">
            <a:extLst>
              <a:ext uri="{FF2B5EF4-FFF2-40B4-BE49-F238E27FC236}">
                <a16:creationId xmlns:a16="http://schemas.microsoft.com/office/drawing/2014/main" id="{24FC0D2C-39EA-4D99-91C8-6ACF4ABC7230}"/>
              </a:ext>
            </a:extLst>
          </p:cNvPr>
          <p:cNvSpPr/>
          <p:nvPr/>
        </p:nvSpPr>
        <p:spPr>
          <a:xfrm>
            <a:off x="6283889" y="7167984"/>
            <a:ext cx="780573" cy="615754"/>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2F5597"/>
                </a:solidFill>
              </a:rPr>
              <a:t>CGM</a:t>
            </a:r>
          </a:p>
        </p:txBody>
      </p:sp>
      <p:sp>
        <p:nvSpPr>
          <p:cNvPr id="27" name="Retângulo 26">
            <a:extLst>
              <a:ext uri="{FF2B5EF4-FFF2-40B4-BE49-F238E27FC236}">
                <a16:creationId xmlns:a16="http://schemas.microsoft.com/office/drawing/2014/main" id="{26DFB3C4-07CB-4E00-8ED0-FFAA90AA9089}"/>
              </a:ext>
            </a:extLst>
          </p:cNvPr>
          <p:cNvSpPr/>
          <p:nvPr/>
        </p:nvSpPr>
        <p:spPr>
          <a:xfrm>
            <a:off x="5144749" y="7167984"/>
            <a:ext cx="986356" cy="615754"/>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100" dirty="0" err="1">
                <a:solidFill>
                  <a:srgbClr val="2F5597"/>
                </a:solidFill>
              </a:rPr>
              <a:t>Propriedades</a:t>
            </a:r>
            <a:r>
              <a:rPr lang="en-ZA" sz="1100" dirty="0">
                <a:solidFill>
                  <a:srgbClr val="2F5597"/>
                </a:solidFill>
              </a:rPr>
              <a:t> do Sistema</a:t>
            </a:r>
          </a:p>
        </p:txBody>
      </p:sp>
      <p:sp>
        <p:nvSpPr>
          <p:cNvPr id="28" name="Retângulo 27">
            <a:extLst>
              <a:ext uri="{FF2B5EF4-FFF2-40B4-BE49-F238E27FC236}">
                <a16:creationId xmlns:a16="http://schemas.microsoft.com/office/drawing/2014/main" id="{948DFFDB-5538-454D-B091-023AEEC817E4}"/>
              </a:ext>
            </a:extLst>
          </p:cNvPr>
          <p:cNvSpPr/>
          <p:nvPr/>
        </p:nvSpPr>
        <p:spPr>
          <a:xfrm>
            <a:off x="4154149" y="8314660"/>
            <a:ext cx="890813" cy="552238"/>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2F5597"/>
                </a:solidFill>
              </a:rPr>
              <a:t>Dados de </a:t>
            </a:r>
            <a:r>
              <a:rPr lang="en-US" sz="1200" dirty="0" err="1">
                <a:solidFill>
                  <a:srgbClr val="2F5597"/>
                </a:solidFill>
              </a:rPr>
              <a:t>Operação</a:t>
            </a:r>
            <a:endParaRPr lang="en-US" sz="1200" dirty="0">
              <a:solidFill>
                <a:srgbClr val="2F5597"/>
              </a:solidFill>
            </a:endParaRPr>
          </a:p>
        </p:txBody>
      </p:sp>
      <p:cxnSp>
        <p:nvCxnSpPr>
          <p:cNvPr id="29" name="Conector: Angulado 28">
            <a:extLst>
              <a:ext uri="{FF2B5EF4-FFF2-40B4-BE49-F238E27FC236}">
                <a16:creationId xmlns:a16="http://schemas.microsoft.com/office/drawing/2014/main" id="{9B6A41EB-1E7F-4A9D-B83D-44C4392B5D9C}"/>
              </a:ext>
            </a:extLst>
          </p:cNvPr>
          <p:cNvCxnSpPr>
            <a:cxnSpLocks/>
            <a:stCxn id="26" idx="2"/>
            <a:endCxn id="15" idx="0"/>
          </p:cNvCxnSpPr>
          <p:nvPr/>
        </p:nvCxnSpPr>
        <p:spPr>
          <a:xfrm rot="5400000">
            <a:off x="6144825" y="7622451"/>
            <a:ext cx="368065" cy="69063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ector: Angulado 29">
            <a:extLst>
              <a:ext uri="{FF2B5EF4-FFF2-40B4-BE49-F238E27FC236}">
                <a16:creationId xmlns:a16="http://schemas.microsoft.com/office/drawing/2014/main" id="{4EF79720-C186-453F-8D83-91189C8BCAE8}"/>
              </a:ext>
            </a:extLst>
          </p:cNvPr>
          <p:cNvCxnSpPr>
            <a:cxnSpLocks/>
            <a:stCxn id="27" idx="2"/>
            <a:endCxn id="15" idx="0"/>
          </p:cNvCxnSpPr>
          <p:nvPr/>
        </p:nvCxnSpPr>
        <p:spPr>
          <a:xfrm rot="16200000" flipH="1">
            <a:off x="5626700" y="7794965"/>
            <a:ext cx="368065" cy="34561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316906C0-1456-4C75-9034-CEDEE2609173}"/>
              </a:ext>
            </a:extLst>
          </p:cNvPr>
          <p:cNvCxnSpPr>
            <a:cxnSpLocks/>
            <a:stCxn id="28" idx="3"/>
            <a:endCxn id="15" idx="1"/>
          </p:cNvCxnSpPr>
          <p:nvPr/>
        </p:nvCxnSpPr>
        <p:spPr>
          <a:xfrm>
            <a:off x="5044962" y="8590779"/>
            <a:ext cx="1977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5404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a:extLst>
              <a:ext uri="{FF2B5EF4-FFF2-40B4-BE49-F238E27FC236}">
                <a16:creationId xmlns:a16="http://schemas.microsoft.com/office/drawing/2014/main" id="{E17BCD25-2055-4F3B-809F-2638D447D438}"/>
              </a:ext>
            </a:extLst>
          </p:cNvPr>
          <p:cNvSpPr>
            <a:spLocks noGrp="1"/>
          </p:cNvSpPr>
          <p:nvPr>
            <p:ph type="title"/>
          </p:nvPr>
        </p:nvSpPr>
        <p:spPr>
          <a:xfrm>
            <a:off x="567031" y="593477"/>
            <a:ext cx="10515600" cy="591038"/>
          </a:xfrm>
        </p:spPr>
        <p:txBody>
          <a:bodyPr/>
          <a:lstStyle/>
          <a:p>
            <a:r>
              <a:rPr lang="en-US" dirty="0" err="1"/>
              <a:t>Sistemas</a:t>
            </a:r>
            <a:r>
              <a:rPr lang="en-US" dirty="0"/>
              <a:t> </a:t>
            </a:r>
            <a:r>
              <a:rPr lang="en-US" dirty="0" err="1"/>
              <a:t>imunológicos</a:t>
            </a:r>
            <a:r>
              <a:rPr lang="en-US" dirty="0"/>
              <a:t> </a:t>
            </a:r>
            <a:r>
              <a:rPr lang="en-US" dirty="0" err="1"/>
              <a:t>artificiais</a:t>
            </a:r>
            <a:r>
              <a:rPr lang="en-US" dirty="0"/>
              <a:t> (AIS)</a:t>
            </a:r>
          </a:p>
        </p:txBody>
      </p:sp>
      <p:grpSp>
        <p:nvGrpSpPr>
          <p:cNvPr id="2" name="Agrupar 1">
            <a:extLst>
              <a:ext uri="{FF2B5EF4-FFF2-40B4-BE49-F238E27FC236}">
                <a16:creationId xmlns:a16="http://schemas.microsoft.com/office/drawing/2014/main" id="{D49D7C5D-F5A7-4AF8-943F-82BC401B16F9}"/>
              </a:ext>
            </a:extLst>
          </p:cNvPr>
          <p:cNvGrpSpPr/>
          <p:nvPr/>
        </p:nvGrpSpPr>
        <p:grpSpPr>
          <a:xfrm>
            <a:off x="567031" y="1835542"/>
            <a:ext cx="4053555" cy="1955407"/>
            <a:chOff x="567031" y="2548215"/>
            <a:chExt cx="4053555" cy="2264191"/>
          </a:xfrm>
        </p:grpSpPr>
        <p:sp>
          <p:nvSpPr>
            <p:cNvPr id="16" name="Retângulo 15">
              <a:extLst>
                <a:ext uri="{FF2B5EF4-FFF2-40B4-BE49-F238E27FC236}">
                  <a16:creationId xmlns:a16="http://schemas.microsoft.com/office/drawing/2014/main" id="{17C1A661-8103-4262-BEB1-884A324B6C9F}"/>
                </a:ext>
              </a:extLst>
            </p:cNvPr>
            <p:cNvSpPr/>
            <p:nvPr/>
          </p:nvSpPr>
          <p:spPr>
            <a:xfrm>
              <a:off x="567031" y="2548215"/>
              <a:ext cx="4053554" cy="615989"/>
            </a:xfrm>
            <a:prstGeom prst="rect">
              <a:avLst/>
            </a:prstGeom>
            <a:ln w="63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Definição</a:t>
              </a:r>
            </a:p>
          </p:txBody>
        </p:sp>
        <p:sp>
          <p:nvSpPr>
            <p:cNvPr id="18" name="Retângulo 17">
              <a:extLst>
                <a:ext uri="{FF2B5EF4-FFF2-40B4-BE49-F238E27FC236}">
                  <a16:creationId xmlns:a16="http://schemas.microsoft.com/office/drawing/2014/main" id="{91B875E9-2814-4065-BCD3-32EC93947E13}"/>
                </a:ext>
              </a:extLst>
            </p:cNvPr>
            <p:cNvSpPr/>
            <p:nvPr/>
          </p:nvSpPr>
          <p:spPr>
            <a:xfrm>
              <a:off x="567031" y="3164205"/>
              <a:ext cx="4053555" cy="1648201"/>
            </a:xfrm>
            <a:prstGeom prst="rect">
              <a:avLst/>
            </a:prstGeom>
            <a:noFill/>
            <a:ln w="63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nSpc>
                  <a:spcPct val="150000"/>
                </a:lnSpc>
                <a:buFont typeface="Arial" panose="020B0604020202020204" pitchFamily="34" charset="0"/>
                <a:buChar char="•"/>
              </a:pPr>
              <a:r>
                <a:rPr lang="pt-BR" sz="1200" dirty="0">
                  <a:solidFill>
                    <a:srgbClr val="404040"/>
                  </a:solidFill>
                </a:rPr>
                <a:t>Computação Imunológica</a:t>
              </a:r>
            </a:p>
            <a:p>
              <a:pPr marL="171450" indent="-171450">
                <a:lnSpc>
                  <a:spcPct val="150000"/>
                </a:lnSpc>
                <a:buFont typeface="Arial" panose="020B0604020202020204" pitchFamily="34" charset="0"/>
                <a:buChar char="•"/>
              </a:pPr>
              <a:r>
                <a:rPr lang="pt-BR" sz="1200" dirty="0">
                  <a:solidFill>
                    <a:srgbClr val="404040"/>
                  </a:solidFill>
                </a:rPr>
                <a:t>Área de pesquisa que busca inspiração no Sistema Imunológico humano</a:t>
              </a:r>
            </a:p>
            <a:p>
              <a:pPr marL="171450" indent="-171450">
                <a:lnSpc>
                  <a:spcPct val="150000"/>
                </a:lnSpc>
                <a:buFont typeface="Arial" panose="020B0604020202020204" pitchFamily="34" charset="0"/>
                <a:buChar char="•"/>
              </a:pPr>
              <a:r>
                <a:rPr lang="pt-BR" sz="1200" dirty="0">
                  <a:solidFill>
                    <a:srgbClr val="404040"/>
                  </a:solidFill>
                </a:rPr>
                <a:t>Utilizado para resolver problemas computacionais</a:t>
              </a:r>
            </a:p>
          </p:txBody>
        </p:sp>
      </p:grpSp>
      <p:pic>
        <p:nvPicPr>
          <p:cNvPr id="2052" name="Picture 4">
            <a:extLst>
              <a:ext uri="{FF2B5EF4-FFF2-40B4-BE49-F238E27FC236}">
                <a16:creationId xmlns:a16="http://schemas.microsoft.com/office/drawing/2014/main" id="{F28A3108-998B-4F84-B8B6-F2EFE42BEF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3391" y="1698163"/>
            <a:ext cx="3668781" cy="4721239"/>
          </a:xfrm>
          <a:prstGeom prst="rect">
            <a:avLst/>
          </a:prstGeom>
          <a:noFill/>
          <a:extLst>
            <a:ext uri="{909E8E84-426E-40DD-AFC4-6F175D3DCCD1}">
              <a14:hiddenFill xmlns:a14="http://schemas.microsoft.com/office/drawing/2010/main">
                <a:solidFill>
                  <a:srgbClr val="FFFFFF"/>
                </a:solidFill>
              </a14:hiddenFill>
            </a:ext>
          </a:extLst>
        </p:spPr>
      </p:pic>
      <p:sp>
        <p:nvSpPr>
          <p:cNvPr id="19" name="Retângulo 18">
            <a:extLst>
              <a:ext uri="{FF2B5EF4-FFF2-40B4-BE49-F238E27FC236}">
                <a16:creationId xmlns:a16="http://schemas.microsoft.com/office/drawing/2014/main" id="{D3AF31DD-9706-423C-9070-AA7A107099A8}"/>
              </a:ext>
            </a:extLst>
          </p:cNvPr>
          <p:cNvSpPr/>
          <p:nvPr/>
        </p:nvSpPr>
        <p:spPr>
          <a:xfrm>
            <a:off x="5558971" y="1845539"/>
            <a:ext cx="1736806" cy="415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Seleção Negativa</a:t>
            </a:r>
          </a:p>
        </p:txBody>
      </p:sp>
      <p:sp>
        <p:nvSpPr>
          <p:cNvPr id="20" name="Retângulo 19">
            <a:extLst>
              <a:ext uri="{FF2B5EF4-FFF2-40B4-BE49-F238E27FC236}">
                <a16:creationId xmlns:a16="http://schemas.microsoft.com/office/drawing/2014/main" id="{E2FF22E6-DB0B-49DD-A0AE-16973FE2F24C}"/>
              </a:ext>
            </a:extLst>
          </p:cNvPr>
          <p:cNvSpPr/>
          <p:nvPr/>
        </p:nvSpPr>
        <p:spPr>
          <a:xfrm>
            <a:off x="5558971" y="3009637"/>
            <a:ext cx="1736806" cy="415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Seleção Clonal</a:t>
            </a:r>
            <a:endParaRPr lang="en-US" sz="1400" dirty="0"/>
          </a:p>
        </p:txBody>
      </p:sp>
      <p:sp>
        <p:nvSpPr>
          <p:cNvPr id="21" name="Triângulo isósceles 20">
            <a:extLst>
              <a:ext uri="{FF2B5EF4-FFF2-40B4-BE49-F238E27FC236}">
                <a16:creationId xmlns:a16="http://schemas.microsoft.com/office/drawing/2014/main" id="{D143B4FF-8F80-43B4-9FBF-EDC99D2044A6}"/>
              </a:ext>
            </a:extLst>
          </p:cNvPr>
          <p:cNvSpPr/>
          <p:nvPr/>
        </p:nvSpPr>
        <p:spPr>
          <a:xfrm rot="5400000">
            <a:off x="7369650" y="1994432"/>
            <a:ext cx="379869"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iângulo isósceles 21">
            <a:extLst>
              <a:ext uri="{FF2B5EF4-FFF2-40B4-BE49-F238E27FC236}">
                <a16:creationId xmlns:a16="http://schemas.microsoft.com/office/drawing/2014/main" id="{C191F650-B47F-4375-86DF-E3FE51DC8430}"/>
              </a:ext>
            </a:extLst>
          </p:cNvPr>
          <p:cNvSpPr/>
          <p:nvPr/>
        </p:nvSpPr>
        <p:spPr>
          <a:xfrm rot="5400000">
            <a:off x="7369650" y="3158530"/>
            <a:ext cx="379869"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have Esquerda 2">
            <a:extLst>
              <a:ext uri="{FF2B5EF4-FFF2-40B4-BE49-F238E27FC236}">
                <a16:creationId xmlns:a16="http://schemas.microsoft.com/office/drawing/2014/main" id="{189092DB-B67A-4564-83C3-76EE9BC55133}"/>
              </a:ext>
            </a:extLst>
          </p:cNvPr>
          <p:cNvSpPr/>
          <p:nvPr/>
        </p:nvSpPr>
        <p:spPr>
          <a:xfrm>
            <a:off x="4918214" y="1863363"/>
            <a:ext cx="343129" cy="1561790"/>
          </a:xfrm>
          <a:prstGeom prst="leftBrace">
            <a:avLst>
              <a:gd name="adj1" fmla="val 8333"/>
              <a:gd name="adj2" fmla="val 7968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24" name="Tabela 50">
            <a:extLst>
              <a:ext uri="{FF2B5EF4-FFF2-40B4-BE49-F238E27FC236}">
                <a16:creationId xmlns:a16="http://schemas.microsoft.com/office/drawing/2014/main" id="{E3604669-2038-471D-B029-9D64D1485B5E}"/>
              </a:ext>
            </a:extLst>
          </p:cNvPr>
          <p:cNvGraphicFramePr>
            <a:graphicFrameLocks noGrp="1"/>
          </p:cNvGraphicFramePr>
          <p:nvPr>
            <p:extLst>
              <p:ext uri="{D42A27DB-BD31-4B8C-83A1-F6EECF244321}">
                <p14:modId xmlns:p14="http://schemas.microsoft.com/office/powerpoint/2010/main" val="1332184969"/>
              </p:ext>
            </p:extLst>
          </p:nvPr>
        </p:nvGraphicFramePr>
        <p:xfrm>
          <a:off x="567031" y="3945809"/>
          <a:ext cx="4053554" cy="2726600"/>
        </p:xfrm>
        <a:graphic>
          <a:graphicData uri="http://schemas.openxmlformats.org/drawingml/2006/table">
            <a:tbl>
              <a:tblPr firstRow="1" bandRow="1">
                <a:tableStyleId>{5C22544A-7EE6-4342-B048-85BDC9FD1C3A}</a:tableStyleId>
              </a:tblPr>
              <a:tblGrid>
                <a:gridCol w="1566569">
                  <a:extLst>
                    <a:ext uri="{9D8B030D-6E8A-4147-A177-3AD203B41FA5}">
                      <a16:colId xmlns:a16="http://schemas.microsoft.com/office/drawing/2014/main" val="2192451554"/>
                    </a:ext>
                  </a:extLst>
                </a:gridCol>
                <a:gridCol w="2486985">
                  <a:extLst>
                    <a:ext uri="{9D8B030D-6E8A-4147-A177-3AD203B41FA5}">
                      <a16:colId xmlns:a16="http://schemas.microsoft.com/office/drawing/2014/main" val="3631955116"/>
                    </a:ext>
                  </a:extLst>
                </a:gridCol>
              </a:tblGrid>
              <a:tr h="287974">
                <a:tc>
                  <a:txBody>
                    <a:bodyPr/>
                    <a:lstStyle/>
                    <a:p>
                      <a:r>
                        <a:rPr lang="pt-BR" sz="1100" noProof="0" dirty="0"/>
                        <a:t>Sistema Imunológico</a:t>
                      </a:r>
                    </a:p>
                  </a:txBody>
                  <a:tcPr/>
                </a:tc>
                <a:tc>
                  <a:txBody>
                    <a:bodyPr/>
                    <a:lstStyle/>
                    <a:p>
                      <a:r>
                        <a:rPr lang="pt-BR" sz="1100" dirty="0"/>
                        <a:t>E</a:t>
                      </a:r>
                      <a:r>
                        <a:rPr lang="pt-BR" sz="1100" noProof="0" dirty="0" err="1"/>
                        <a:t>ngenharia</a:t>
                      </a:r>
                      <a:r>
                        <a:rPr lang="en-US" sz="1100" dirty="0"/>
                        <a:t> de Software</a:t>
                      </a:r>
                    </a:p>
                  </a:txBody>
                  <a:tcPr/>
                </a:tc>
                <a:extLst>
                  <a:ext uri="{0D108BD9-81ED-4DB2-BD59-A6C34878D82A}">
                    <a16:rowId xmlns:a16="http://schemas.microsoft.com/office/drawing/2014/main" val="726563915"/>
                  </a:ext>
                </a:extLst>
              </a:tr>
              <a:tr h="304913">
                <a:tc>
                  <a:txBody>
                    <a:bodyPr/>
                    <a:lstStyle/>
                    <a:p>
                      <a:r>
                        <a:rPr lang="pt-BR" sz="1200" noProof="0" dirty="0">
                          <a:solidFill>
                            <a:srgbClr val="2F5597"/>
                          </a:solidFill>
                        </a:rPr>
                        <a:t>Corpo Humano</a:t>
                      </a:r>
                    </a:p>
                  </a:txBody>
                  <a:tcPr/>
                </a:tc>
                <a:tc>
                  <a:txBody>
                    <a:bodyPr/>
                    <a:lstStyle/>
                    <a:p>
                      <a:r>
                        <a:rPr lang="pt-BR" sz="1200" noProof="0" dirty="0">
                          <a:solidFill>
                            <a:srgbClr val="2F5597"/>
                          </a:solidFill>
                        </a:rPr>
                        <a:t>CPS</a:t>
                      </a:r>
                    </a:p>
                  </a:txBody>
                  <a:tcPr/>
                </a:tc>
                <a:extLst>
                  <a:ext uri="{0D108BD9-81ED-4DB2-BD59-A6C34878D82A}">
                    <a16:rowId xmlns:a16="http://schemas.microsoft.com/office/drawing/2014/main" val="1939128691"/>
                  </a:ext>
                </a:extLst>
              </a:tr>
              <a:tr h="304913">
                <a:tc>
                  <a:txBody>
                    <a:bodyPr/>
                    <a:lstStyle/>
                    <a:p>
                      <a:r>
                        <a:rPr lang="pt-BR" sz="1200" noProof="0" dirty="0">
                          <a:solidFill>
                            <a:srgbClr val="2F5597"/>
                          </a:solidFill>
                        </a:rPr>
                        <a:t>Sistema Imunológico Biológico</a:t>
                      </a:r>
                    </a:p>
                  </a:txBody>
                  <a:tcPr/>
                </a:tc>
                <a:tc>
                  <a:txBody>
                    <a:bodyPr/>
                    <a:lstStyle/>
                    <a:p>
                      <a:r>
                        <a:rPr lang="pt-BR" sz="1200" noProof="0" dirty="0">
                          <a:solidFill>
                            <a:srgbClr val="2F5597"/>
                          </a:solidFill>
                        </a:rPr>
                        <a:t>Mecanismos de </a:t>
                      </a:r>
                      <a:r>
                        <a:rPr lang="pt-BR" sz="1200" noProof="0" dirty="0" err="1">
                          <a:solidFill>
                            <a:srgbClr val="2F5597"/>
                          </a:solidFill>
                        </a:rPr>
                        <a:t>Runtime</a:t>
                      </a:r>
                      <a:r>
                        <a:rPr lang="pt-BR" sz="1200" noProof="0" dirty="0">
                          <a:solidFill>
                            <a:srgbClr val="2F5597"/>
                          </a:solidFill>
                        </a:rPr>
                        <a:t> </a:t>
                      </a:r>
                      <a:r>
                        <a:rPr lang="pt-BR" sz="1200" noProof="0" dirty="0" err="1">
                          <a:solidFill>
                            <a:srgbClr val="2F5597"/>
                          </a:solidFill>
                        </a:rPr>
                        <a:t>Verification</a:t>
                      </a:r>
                      <a:endParaRPr lang="pt-BR" sz="1200" noProof="0" dirty="0">
                        <a:solidFill>
                          <a:srgbClr val="2F5597"/>
                        </a:solidFill>
                      </a:endParaRPr>
                    </a:p>
                  </a:txBody>
                  <a:tcPr/>
                </a:tc>
                <a:extLst>
                  <a:ext uri="{0D108BD9-81ED-4DB2-BD59-A6C34878D82A}">
                    <a16:rowId xmlns:a16="http://schemas.microsoft.com/office/drawing/2014/main" val="2206523800"/>
                  </a:ext>
                </a:extLst>
              </a:tr>
              <a:tr h="304913">
                <a:tc>
                  <a:txBody>
                    <a:bodyPr/>
                    <a:lstStyle/>
                    <a:p>
                      <a:r>
                        <a:rPr lang="pt-BR" sz="1200" noProof="0" dirty="0">
                          <a:solidFill>
                            <a:srgbClr val="2F5597"/>
                          </a:solidFill>
                        </a:rPr>
                        <a:t>Propriedades biológicas</a:t>
                      </a:r>
                    </a:p>
                  </a:txBody>
                  <a:tcPr/>
                </a:tc>
                <a:tc>
                  <a:txBody>
                    <a:bodyPr/>
                    <a:lstStyle/>
                    <a:p>
                      <a:r>
                        <a:rPr lang="pt-BR" sz="1200" noProof="0" dirty="0">
                          <a:solidFill>
                            <a:srgbClr val="2F5597"/>
                          </a:solidFill>
                        </a:rPr>
                        <a:t>Propriedades do sistema</a:t>
                      </a:r>
                    </a:p>
                  </a:txBody>
                  <a:tcPr/>
                </a:tc>
                <a:extLst>
                  <a:ext uri="{0D108BD9-81ED-4DB2-BD59-A6C34878D82A}">
                    <a16:rowId xmlns:a16="http://schemas.microsoft.com/office/drawing/2014/main" val="3896195854"/>
                  </a:ext>
                </a:extLst>
              </a:tr>
              <a:tr h="304913">
                <a:tc>
                  <a:txBody>
                    <a:bodyPr/>
                    <a:lstStyle/>
                    <a:p>
                      <a:r>
                        <a:rPr lang="pt-BR" sz="1200" noProof="0" dirty="0">
                          <a:solidFill>
                            <a:srgbClr val="2F5597"/>
                          </a:solidFill>
                        </a:rPr>
                        <a:t>Self</a:t>
                      </a:r>
                    </a:p>
                  </a:txBody>
                  <a:tcPr/>
                </a:tc>
                <a:tc>
                  <a:txBody>
                    <a:bodyPr/>
                    <a:lstStyle/>
                    <a:p>
                      <a:r>
                        <a:rPr lang="pt-BR" sz="1200" noProof="0" dirty="0">
                          <a:solidFill>
                            <a:srgbClr val="2F5597"/>
                          </a:solidFill>
                        </a:rPr>
                        <a:t>Dados de execução que satisfazem as propriedades</a:t>
                      </a:r>
                    </a:p>
                  </a:txBody>
                  <a:tcPr/>
                </a:tc>
                <a:extLst>
                  <a:ext uri="{0D108BD9-81ED-4DB2-BD59-A6C34878D82A}">
                    <a16:rowId xmlns:a16="http://schemas.microsoft.com/office/drawing/2014/main" val="3103542940"/>
                  </a:ext>
                </a:extLst>
              </a:tr>
              <a:tr h="304913">
                <a:tc>
                  <a:txBody>
                    <a:bodyPr/>
                    <a:lstStyle/>
                    <a:p>
                      <a:r>
                        <a:rPr lang="pt-BR" sz="1200" noProof="0" dirty="0">
                          <a:solidFill>
                            <a:srgbClr val="2F5597"/>
                          </a:solidFill>
                        </a:rPr>
                        <a:t>Antígeno/non-self</a:t>
                      </a:r>
                    </a:p>
                  </a:txBody>
                  <a:tcPr/>
                </a:tc>
                <a:tc>
                  <a:txBody>
                    <a:bodyPr/>
                    <a:lstStyle/>
                    <a:p>
                      <a:r>
                        <a:rPr lang="pt-BR" sz="1200" noProof="0" dirty="0">
                          <a:solidFill>
                            <a:srgbClr val="2F5597"/>
                          </a:solidFill>
                        </a:rPr>
                        <a:t>Dados de execução que violam as propriedades</a:t>
                      </a:r>
                    </a:p>
                  </a:txBody>
                  <a:tcPr/>
                </a:tc>
                <a:extLst>
                  <a:ext uri="{0D108BD9-81ED-4DB2-BD59-A6C34878D82A}">
                    <a16:rowId xmlns:a16="http://schemas.microsoft.com/office/drawing/2014/main" val="666923993"/>
                  </a:ext>
                </a:extLst>
              </a:tr>
              <a:tr h="304913">
                <a:tc>
                  <a:txBody>
                    <a:bodyPr/>
                    <a:lstStyle/>
                    <a:p>
                      <a:r>
                        <a:rPr lang="pt-BR" sz="1200" noProof="0" dirty="0">
                          <a:solidFill>
                            <a:srgbClr val="2F5597"/>
                          </a:solidFill>
                        </a:rPr>
                        <a:t>Células B</a:t>
                      </a:r>
                    </a:p>
                  </a:txBody>
                  <a:tcPr/>
                </a:tc>
                <a:tc>
                  <a:txBody>
                    <a:bodyPr/>
                    <a:lstStyle/>
                    <a:p>
                      <a:r>
                        <a:rPr lang="pt-BR" sz="1200" noProof="0" dirty="0">
                          <a:solidFill>
                            <a:srgbClr val="2F5597"/>
                          </a:solidFill>
                        </a:rPr>
                        <a:t>Observadores</a:t>
                      </a:r>
                    </a:p>
                  </a:txBody>
                  <a:tcPr/>
                </a:tc>
                <a:extLst>
                  <a:ext uri="{0D108BD9-81ED-4DB2-BD59-A6C34878D82A}">
                    <a16:rowId xmlns:a16="http://schemas.microsoft.com/office/drawing/2014/main" val="3014461252"/>
                  </a:ext>
                </a:extLst>
              </a:tr>
            </a:tbl>
          </a:graphicData>
        </a:graphic>
      </p:graphicFrame>
      <p:pic>
        <p:nvPicPr>
          <p:cNvPr id="9" name="Imagem 8">
            <a:extLst>
              <a:ext uri="{FF2B5EF4-FFF2-40B4-BE49-F238E27FC236}">
                <a16:creationId xmlns:a16="http://schemas.microsoft.com/office/drawing/2014/main" id="{E0F67595-160C-4759-8BF1-FC65F2E80E5B}"/>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4830" b="90625" l="9211" r="94173">
                        <a14:foregroundMark x1="56955" y1="10511" x2="31391" y2="75000"/>
                        <a14:foregroundMark x1="31391" y1="75000" x2="73120" y2="71591"/>
                        <a14:foregroundMark x1="73120" y1="71591" x2="82519" y2="42898"/>
                        <a14:foregroundMark x1="82519" y1="42898" x2="75752" y2="11648"/>
                        <a14:foregroundMark x1="75752" y1="11648" x2="71241" y2="7670"/>
                        <a14:foregroundMark x1="55451" y1="23011" x2="71429" y2="57102"/>
                        <a14:foregroundMark x1="71429" y1="57102" x2="90038" y2="28125"/>
                        <a14:foregroundMark x1="90038" y1="28125" x2="67293" y2="63352"/>
                        <a14:foregroundMark x1="67293" y1="63352" x2="40226" y2="75284"/>
                        <a14:foregroundMark x1="40226" y1="75284" x2="45677" y2="82102"/>
                        <a14:foregroundMark x1="39662" y1="53125" x2="35526" y2="56534"/>
                        <a14:foregroundMark x1="53195" y1="15625" x2="43045" y2="40625"/>
                        <a14:foregroundMark x1="43045" y1="40625" x2="42669" y2="42898"/>
                        <a14:foregroundMark x1="55075" y1="10511" x2="44549" y2="41477"/>
                        <a14:foregroundMark x1="44549" y1="41477" x2="44549" y2="43466"/>
                        <a14:foregroundMark x1="49436" y1="13920" x2="44173" y2="38352"/>
                        <a14:foregroundMark x1="49060" y1="17898" x2="67857" y2="7386"/>
                        <a14:foregroundMark x1="67857" y1="7386" x2="77632" y2="6534"/>
                        <a14:foregroundMark x1="50564" y1="12216" x2="55451" y2="8807"/>
                        <a14:foregroundMark x1="63346" y1="7102" x2="82143" y2="4830"/>
                        <a14:foregroundMark x1="82143" y1="4830" x2="83271" y2="6534"/>
                        <a14:foregroundMark x1="89662" y1="12216" x2="86278" y2="15625"/>
                        <a14:foregroundMark x1="94173" y1="21307" x2="82895" y2="34375"/>
                        <a14:foregroundMark x1="34398" y1="56534" x2="36842" y2="84943"/>
                        <a14:foregroundMark x1="36842" y1="84943" x2="44925" y2="83239"/>
                        <a14:foregroundMark x1="30263" y1="79261" x2="33647" y2="79830"/>
                        <a14:foregroundMark x1="32895" y1="59943" x2="32519" y2="85511"/>
                        <a14:foregroundMark x1="32895" y1="84375" x2="32519" y2="90625"/>
                        <a14:foregroundMark x1="32519" y1="54261" x2="29887" y2="58807"/>
                        <a14:foregroundMark x1="59962" y1="26420" x2="67481" y2="40057"/>
                        <a14:foregroundMark x1="62594" y1="26989" x2="71241" y2="42898"/>
                        <a14:backgroundMark x1="25376" y1="10511" x2="29135" y2="9375"/>
                        <a14:backgroundMark x1="36654" y1="7670" x2="20113" y2="37216"/>
                        <a14:backgroundMark x1="20113" y1="37216" x2="20113" y2="37216"/>
                        <a14:backgroundMark x1="44925" y1="12216" x2="28008" y2="37784"/>
                        <a14:backgroundMark x1="43421" y1="7102" x2="36278" y2="27557"/>
                        <a14:backgroundMark x1="43421" y1="8239" x2="37030" y2="25284"/>
                        <a14:backgroundMark x1="40789" y1="1420" x2="37030" y2="26989"/>
                        <a14:backgroundMark x1="44549" y1="5966" x2="44173" y2="5966"/>
                        <a14:backgroundMark x1="42669" y1="3693" x2="42669" y2="1989"/>
                        <a14:backgroundMark x1="42669" y1="852" x2="44173" y2="5966"/>
                        <a14:backgroundMark x1="43421" y1="18466" x2="42293" y2="11648"/>
                        <a14:backgroundMark x1="44173" y1="9375" x2="41541" y2="17330"/>
                      </a14:backgroundRemoval>
                    </a14:imgEffect>
                  </a14:imgLayer>
                </a14:imgProps>
              </a:ext>
            </a:extLst>
          </a:blip>
          <a:srcRect b="10080"/>
          <a:stretch/>
        </p:blipFill>
        <p:spPr>
          <a:xfrm>
            <a:off x="5087260" y="3658540"/>
            <a:ext cx="1908836" cy="1135679"/>
          </a:xfrm>
          <a:prstGeom prst="rect">
            <a:avLst/>
          </a:prstGeom>
        </p:spPr>
      </p:pic>
      <p:sp>
        <p:nvSpPr>
          <p:cNvPr id="14" name="Retângulo 13">
            <a:extLst>
              <a:ext uri="{FF2B5EF4-FFF2-40B4-BE49-F238E27FC236}">
                <a16:creationId xmlns:a16="http://schemas.microsoft.com/office/drawing/2014/main" id="{D8AFBE0F-CDD1-4A79-86D6-A89D6B7ADE85}"/>
              </a:ext>
            </a:extLst>
          </p:cNvPr>
          <p:cNvSpPr/>
          <p:nvPr/>
        </p:nvSpPr>
        <p:spPr>
          <a:xfrm>
            <a:off x="6996893" y="8073660"/>
            <a:ext cx="826498" cy="306081"/>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100" i="1" dirty="0">
                <a:solidFill>
                  <a:srgbClr val="2F5597"/>
                </a:solidFill>
              </a:rPr>
              <a:t>Self</a:t>
            </a:r>
            <a:endParaRPr lang="en-ZA" sz="1100" dirty="0">
              <a:solidFill>
                <a:srgbClr val="2F5597"/>
              </a:solidFill>
            </a:endParaRPr>
          </a:p>
        </p:txBody>
      </p:sp>
      <p:sp>
        <p:nvSpPr>
          <p:cNvPr id="15" name="Retângulo 14">
            <a:extLst>
              <a:ext uri="{FF2B5EF4-FFF2-40B4-BE49-F238E27FC236}">
                <a16:creationId xmlns:a16="http://schemas.microsoft.com/office/drawing/2014/main" id="{5C8E8B26-D22D-42BE-B33C-81451C135A33}"/>
              </a:ext>
            </a:extLst>
          </p:cNvPr>
          <p:cNvSpPr/>
          <p:nvPr/>
        </p:nvSpPr>
        <p:spPr>
          <a:xfrm>
            <a:off x="5242720" y="8151803"/>
            <a:ext cx="1481633" cy="8779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t>Regra de Match</a:t>
            </a:r>
            <a:endParaRPr lang="en-US" sz="1200" dirty="0"/>
          </a:p>
        </p:txBody>
      </p:sp>
      <p:sp>
        <p:nvSpPr>
          <p:cNvPr id="17" name="Retângulo 16">
            <a:extLst>
              <a:ext uri="{FF2B5EF4-FFF2-40B4-BE49-F238E27FC236}">
                <a16:creationId xmlns:a16="http://schemas.microsoft.com/office/drawing/2014/main" id="{F11DF8DF-D049-4102-8BB8-B7BF0B0B1647}"/>
              </a:ext>
            </a:extLst>
          </p:cNvPr>
          <p:cNvSpPr/>
          <p:nvPr/>
        </p:nvSpPr>
        <p:spPr>
          <a:xfrm>
            <a:off x="6996893" y="8626129"/>
            <a:ext cx="826498" cy="3496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100" dirty="0"/>
              <a:t>Non-Self</a:t>
            </a:r>
          </a:p>
        </p:txBody>
      </p:sp>
      <p:cxnSp>
        <p:nvCxnSpPr>
          <p:cNvPr id="23" name="Conector: Angulado 22">
            <a:extLst>
              <a:ext uri="{FF2B5EF4-FFF2-40B4-BE49-F238E27FC236}">
                <a16:creationId xmlns:a16="http://schemas.microsoft.com/office/drawing/2014/main" id="{6F3F9D7D-541E-42A1-8A39-C1CD27CED2E4}"/>
              </a:ext>
            </a:extLst>
          </p:cNvPr>
          <p:cNvCxnSpPr>
            <a:cxnSpLocks/>
            <a:stCxn id="15" idx="3"/>
            <a:endCxn id="14" idx="1"/>
          </p:cNvCxnSpPr>
          <p:nvPr/>
        </p:nvCxnSpPr>
        <p:spPr>
          <a:xfrm flipV="1">
            <a:off x="6724353" y="8226701"/>
            <a:ext cx="272540" cy="36407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Angulado 24">
            <a:extLst>
              <a:ext uri="{FF2B5EF4-FFF2-40B4-BE49-F238E27FC236}">
                <a16:creationId xmlns:a16="http://schemas.microsoft.com/office/drawing/2014/main" id="{6466A46B-9D6D-44CF-8050-B7EBD37E7EB7}"/>
              </a:ext>
            </a:extLst>
          </p:cNvPr>
          <p:cNvCxnSpPr>
            <a:cxnSpLocks/>
            <a:stCxn id="15" idx="3"/>
            <a:endCxn id="17" idx="1"/>
          </p:cNvCxnSpPr>
          <p:nvPr/>
        </p:nvCxnSpPr>
        <p:spPr>
          <a:xfrm>
            <a:off x="6724353" y="8590779"/>
            <a:ext cx="272540" cy="21016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tângulo 25">
            <a:extLst>
              <a:ext uri="{FF2B5EF4-FFF2-40B4-BE49-F238E27FC236}">
                <a16:creationId xmlns:a16="http://schemas.microsoft.com/office/drawing/2014/main" id="{24FC0D2C-39EA-4D99-91C8-6ACF4ABC7230}"/>
              </a:ext>
            </a:extLst>
          </p:cNvPr>
          <p:cNvSpPr/>
          <p:nvPr/>
        </p:nvSpPr>
        <p:spPr>
          <a:xfrm>
            <a:off x="6283889" y="7167984"/>
            <a:ext cx="780573" cy="615754"/>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2F5597"/>
                </a:solidFill>
              </a:rPr>
              <a:t>CGM</a:t>
            </a:r>
          </a:p>
        </p:txBody>
      </p:sp>
      <p:sp>
        <p:nvSpPr>
          <p:cNvPr id="27" name="Retângulo 26">
            <a:extLst>
              <a:ext uri="{FF2B5EF4-FFF2-40B4-BE49-F238E27FC236}">
                <a16:creationId xmlns:a16="http://schemas.microsoft.com/office/drawing/2014/main" id="{26DFB3C4-07CB-4E00-8ED0-FFAA90AA9089}"/>
              </a:ext>
            </a:extLst>
          </p:cNvPr>
          <p:cNvSpPr/>
          <p:nvPr/>
        </p:nvSpPr>
        <p:spPr>
          <a:xfrm>
            <a:off x="5144749" y="7167984"/>
            <a:ext cx="986356" cy="615754"/>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100" dirty="0" err="1">
                <a:solidFill>
                  <a:srgbClr val="2F5597"/>
                </a:solidFill>
              </a:rPr>
              <a:t>Propriedades</a:t>
            </a:r>
            <a:r>
              <a:rPr lang="en-ZA" sz="1100" dirty="0">
                <a:solidFill>
                  <a:srgbClr val="2F5597"/>
                </a:solidFill>
              </a:rPr>
              <a:t> do Sistema</a:t>
            </a:r>
          </a:p>
        </p:txBody>
      </p:sp>
      <p:sp>
        <p:nvSpPr>
          <p:cNvPr id="28" name="Retângulo 27">
            <a:extLst>
              <a:ext uri="{FF2B5EF4-FFF2-40B4-BE49-F238E27FC236}">
                <a16:creationId xmlns:a16="http://schemas.microsoft.com/office/drawing/2014/main" id="{948DFFDB-5538-454D-B091-023AEEC817E4}"/>
              </a:ext>
            </a:extLst>
          </p:cNvPr>
          <p:cNvSpPr/>
          <p:nvPr/>
        </p:nvSpPr>
        <p:spPr>
          <a:xfrm>
            <a:off x="4154149" y="8314660"/>
            <a:ext cx="890813" cy="552238"/>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2F5597"/>
                </a:solidFill>
              </a:rPr>
              <a:t>Dados de </a:t>
            </a:r>
            <a:r>
              <a:rPr lang="en-US" sz="1200" dirty="0" err="1">
                <a:solidFill>
                  <a:srgbClr val="2F5597"/>
                </a:solidFill>
              </a:rPr>
              <a:t>Operação</a:t>
            </a:r>
            <a:endParaRPr lang="en-US" sz="1200" dirty="0">
              <a:solidFill>
                <a:srgbClr val="2F5597"/>
              </a:solidFill>
            </a:endParaRPr>
          </a:p>
        </p:txBody>
      </p:sp>
      <p:cxnSp>
        <p:nvCxnSpPr>
          <p:cNvPr id="29" name="Conector: Angulado 28">
            <a:extLst>
              <a:ext uri="{FF2B5EF4-FFF2-40B4-BE49-F238E27FC236}">
                <a16:creationId xmlns:a16="http://schemas.microsoft.com/office/drawing/2014/main" id="{9B6A41EB-1E7F-4A9D-B83D-44C4392B5D9C}"/>
              </a:ext>
            </a:extLst>
          </p:cNvPr>
          <p:cNvCxnSpPr>
            <a:cxnSpLocks/>
            <a:stCxn id="26" idx="2"/>
            <a:endCxn id="15" idx="0"/>
          </p:cNvCxnSpPr>
          <p:nvPr/>
        </p:nvCxnSpPr>
        <p:spPr>
          <a:xfrm rot="5400000">
            <a:off x="6144825" y="7622451"/>
            <a:ext cx="368065" cy="69063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ector: Angulado 29">
            <a:extLst>
              <a:ext uri="{FF2B5EF4-FFF2-40B4-BE49-F238E27FC236}">
                <a16:creationId xmlns:a16="http://schemas.microsoft.com/office/drawing/2014/main" id="{4EF79720-C186-453F-8D83-91189C8BCAE8}"/>
              </a:ext>
            </a:extLst>
          </p:cNvPr>
          <p:cNvCxnSpPr>
            <a:cxnSpLocks/>
            <a:stCxn id="27" idx="2"/>
            <a:endCxn id="15" idx="0"/>
          </p:cNvCxnSpPr>
          <p:nvPr/>
        </p:nvCxnSpPr>
        <p:spPr>
          <a:xfrm rot="16200000" flipH="1">
            <a:off x="5626700" y="7794965"/>
            <a:ext cx="368065" cy="34561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316906C0-1456-4C75-9034-CEDEE2609173}"/>
              </a:ext>
            </a:extLst>
          </p:cNvPr>
          <p:cNvCxnSpPr>
            <a:cxnSpLocks/>
            <a:stCxn id="28" idx="3"/>
            <a:endCxn id="15" idx="1"/>
          </p:cNvCxnSpPr>
          <p:nvPr/>
        </p:nvCxnSpPr>
        <p:spPr>
          <a:xfrm>
            <a:off x="5044962" y="8590779"/>
            <a:ext cx="1977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1469532"/>
      </p:ext>
    </p:extLst>
  </p:cSld>
  <p:clrMapOvr>
    <a:masterClrMapping/>
  </p:clrMapOvr>
  <p:extLst>
    <p:ext uri="{6950BFC3-D8DA-4A85-94F7-54DA5524770B}">
      <p188:commentRel xmlns:p188="http://schemas.microsoft.com/office/powerpoint/2018/8/main" r:id="rId2"/>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a:extLst>
              <a:ext uri="{FF2B5EF4-FFF2-40B4-BE49-F238E27FC236}">
                <a16:creationId xmlns:a16="http://schemas.microsoft.com/office/drawing/2014/main" id="{E17BCD25-2055-4F3B-809F-2638D447D438}"/>
              </a:ext>
            </a:extLst>
          </p:cNvPr>
          <p:cNvSpPr>
            <a:spLocks noGrp="1"/>
          </p:cNvSpPr>
          <p:nvPr>
            <p:ph type="title"/>
          </p:nvPr>
        </p:nvSpPr>
        <p:spPr>
          <a:xfrm>
            <a:off x="567031" y="593477"/>
            <a:ext cx="10515600" cy="591038"/>
          </a:xfrm>
        </p:spPr>
        <p:txBody>
          <a:bodyPr/>
          <a:lstStyle/>
          <a:p>
            <a:r>
              <a:rPr lang="en-US" dirty="0" err="1"/>
              <a:t>Sistemas</a:t>
            </a:r>
            <a:r>
              <a:rPr lang="en-US" dirty="0"/>
              <a:t> </a:t>
            </a:r>
            <a:r>
              <a:rPr lang="en-US" dirty="0" err="1"/>
              <a:t>imunológicos</a:t>
            </a:r>
            <a:r>
              <a:rPr lang="en-US" dirty="0"/>
              <a:t> </a:t>
            </a:r>
            <a:r>
              <a:rPr lang="en-US" dirty="0" err="1"/>
              <a:t>artificiais</a:t>
            </a:r>
            <a:r>
              <a:rPr lang="en-US" dirty="0"/>
              <a:t> (AIS)</a:t>
            </a:r>
          </a:p>
        </p:txBody>
      </p:sp>
      <p:grpSp>
        <p:nvGrpSpPr>
          <p:cNvPr id="2" name="Agrupar 1">
            <a:extLst>
              <a:ext uri="{FF2B5EF4-FFF2-40B4-BE49-F238E27FC236}">
                <a16:creationId xmlns:a16="http://schemas.microsoft.com/office/drawing/2014/main" id="{D49D7C5D-F5A7-4AF8-943F-82BC401B16F9}"/>
              </a:ext>
            </a:extLst>
          </p:cNvPr>
          <p:cNvGrpSpPr/>
          <p:nvPr/>
        </p:nvGrpSpPr>
        <p:grpSpPr>
          <a:xfrm>
            <a:off x="567031" y="1835542"/>
            <a:ext cx="4053555" cy="1955407"/>
            <a:chOff x="567031" y="2548215"/>
            <a:chExt cx="4053555" cy="2264191"/>
          </a:xfrm>
        </p:grpSpPr>
        <p:sp>
          <p:nvSpPr>
            <p:cNvPr id="16" name="Retângulo 15">
              <a:extLst>
                <a:ext uri="{FF2B5EF4-FFF2-40B4-BE49-F238E27FC236}">
                  <a16:creationId xmlns:a16="http://schemas.microsoft.com/office/drawing/2014/main" id="{17C1A661-8103-4262-BEB1-884A324B6C9F}"/>
                </a:ext>
              </a:extLst>
            </p:cNvPr>
            <p:cNvSpPr/>
            <p:nvPr/>
          </p:nvSpPr>
          <p:spPr>
            <a:xfrm>
              <a:off x="567031" y="2548215"/>
              <a:ext cx="4053554" cy="615989"/>
            </a:xfrm>
            <a:prstGeom prst="rect">
              <a:avLst/>
            </a:prstGeom>
            <a:ln w="63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Definição</a:t>
              </a:r>
            </a:p>
          </p:txBody>
        </p:sp>
        <p:sp>
          <p:nvSpPr>
            <p:cNvPr id="18" name="Retângulo 17">
              <a:extLst>
                <a:ext uri="{FF2B5EF4-FFF2-40B4-BE49-F238E27FC236}">
                  <a16:creationId xmlns:a16="http://schemas.microsoft.com/office/drawing/2014/main" id="{91B875E9-2814-4065-BCD3-32EC93947E13}"/>
                </a:ext>
              </a:extLst>
            </p:cNvPr>
            <p:cNvSpPr/>
            <p:nvPr/>
          </p:nvSpPr>
          <p:spPr>
            <a:xfrm>
              <a:off x="567031" y="3164205"/>
              <a:ext cx="4053555" cy="1648201"/>
            </a:xfrm>
            <a:prstGeom prst="rect">
              <a:avLst/>
            </a:prstGeom>
            <a:noFill/>
            <a:ln w="63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nSpc>
                  <a:spcPct val="150000"/>
                </a:lnSpc>
                <a:buFont typeface="Arial" panose="020B0604020202020204" pitchFamily="34" charset="0"/>
                <a:buChar char="•"/>
              </a:pPr>
              <a:r>
                <a:rPr lang="pt-BR" sz="1200" dirty="0">
                  <a:solidFill>
                    <a:srgbClr val="404040"/>
                  </a:solidFill>
                </a:rPr>
                <a:t>Computação Imunológica</a:t>
              </a:r>
            </a:p>
            <a:p>
              <a:pPr marL="171450" indent="-171450">
                <a:lnSpc>
                  <a:spcPct val="150000"/>
                </a:lnSpc>
                <a:buFont typeface="Arial" panose="020B0604020202020204" pitchFamily="34" charset="0"/>
                <a:buChar char="•"/>
              </a:pPr>
              <a:r>
                <a:rPr lang="pt-BR" sz="1200" dirty="0">
                  <a:solidFill>
                    <a:srgbClr val="404040"/>
                  </a:solidFill>
                </a:rPr>
                <a:t>Área de pesquisa que busca inspiração no Sistema Imunológico humano</a:t>
              </a:r>
            </a:p>
            <a:p>
              <a:pPr marL="171450" indent="-171450">
                <a:lnSpc>
                  <a:spcPct val="150000"/>
                </a:lnSpc>
                <a:buFont typeface="Arial" panose="020B0604020202020204" pitchFamily="34" charset="0"/>
                <a:buChar char="•"/>
              </a:pPr>
              <a:r>
                <a:rPr lang="pt-BR" sz="1200" dirty="0">
                  <a:solidFill>
                    <a:srgbClr val="404040"/>
                  </a:solidFill>
                </a:rPr>
                <a:t>Utilizado para resolver problemas computacionais</a:t>
              </a:r>
            </a:p>
          </p:txBody>
        </p:sp>
      </p:grpSp>
      <p:pic>
        <p:nvPicPr>
          <p:cNvPr id="2052" name="Picture 4">
            <a:extLst>
              <a:ext uri="{FF2B5EF4-FFF2-40B4-BE49-F238E27FC236}">
                <a16:creationId xmlns:a16="http://schemas.microsoft.com/office/drawing/2014/main" id="{F28A3108-998B-4F84-B8B6-F2EFE42BEF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3391" y="1698163"/>
            <a:ext cx="3668781" cy="4721239"/>
          </a:xfrm>
          <a:prstGeom prst="rect">
            <a:avLst/>
          </a:prstGeom>
          <a:noFill/>
          <a:extLst>
            <a:ext uri="{909E8E84-426E-40DD-AFC4-6F175D3DCCD1}">
              <a14:hiddenFill xmlns:a14="http://schemas.microsoft.com/office/drawing/2010/main">
                <a:solidFill>
                  <a:srgbClr val="FFFFFF"/>
                </a:solidFill>
              </a14:hiddenFill>
            </a:ext>
          </a:extLst>
        </p:spPr>
      </p:pic>
      <p:sp>
        <p:nvSpPr>
          <p:cNvPr id="19" name="Retângulo 18">
            <a:extLst>
              <a:ext uri="{FF2B5EF4-FFF2-40B4-BE49-F238E27FC236}">
                <a16:creationId xmlns:a16="http://schemas.microsoft.com/office/drawing/2014/main" id="{D3AF31DD-9706-423C-9070-AA7A107099A8}"/>
              </a:ext>
            </a:extLst>
          </p:cNvPr>
          <p:cNvSpPr/>
          <p:nvPr/>
        </p:nvSpPr>
        <p:spPr>
          <a:xfrm>
            <a:off x="5558971" y="1845539"/>
            <a:ext cx="1736806" cy="415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Seleção Negativa</a:t>
            </a:r>
          </a:p>
        </p:txBody>
      </p:sp>
      <p:sp>
        <p:nvSpPr>
          <p:cNvPr id="20" name="Retângulo 19">
            <a:extLst>
              <a:ext uri="{FF2B5EF4-FFF2-40B4-BE49-F238E27FC236}">
                <a16:creationId xmlns:a16="http://schemas.microsoft.com/office/drawing/2014/main" id="{E2FF22E6-DB0B-49DD-A0AE-16973FE2F24C}"/>
              </a:ext>
            </a:extLst>
          </p:cNvPr>
          <p:cNvSpPr/>
          <p:nvPr/>
        </p:nvSpPr>
        <p:spPr>
          <a:xfrm>
            <a:off x="5558971" y="3009637"/>
            <a:ext cx="1736806" cy="415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Seleção Clonal</a:t>
            </a:r>
            <a:endParaRPr lang="en-US" sz="1400" dirty="0"/>
          </a:p>
        </p:txBody>
      </p:sp>
      <p:sp>
        <p:nvSpPr>
          <p:cNvPr id="21" name="Triângulo isósceles 20">
            <a:extLst>
              <a:ext uri="{FF2B5EF4-FFF2-40B4-BE49-F238E27FC236}">
                <a16:creationId xmlns:a16="http://schemas.microsoft.com/office/drawing/2014/main" id="{D143B4FF-8F80-43B4-9FBF-EDC99D2044A6}"/>
              </a:ext>
            </a:extLst>
          </p:cNvPr>
          <p:cNvSpPr/>
          <p:nvPr/>
        </p:nvSpPr>
        <p:spPr>
          <a:xfrm rot="5400000">
            <a:off x="7369650" y="1994432"/>
            <a:ext cx="379869"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iângulo isósceles 21">
            <a:extLst>
              <a:ext uri="{FF2B5EF4-FFF2-40B4-BE49-F238E27FC236}">
                <a16:creationId xmlns:a16="http://schemas.microsoft.com/office/drawing/2014/main" id="{C191F650-B47F-4375-86DF-E3FE51DC8430}"/>
              </a:ext>
            </a:extLst>
          </p:cNvPr>
          <p:cNvSpPr/>
          <p:nvPr/>
        </p:nvSpPr>
        <p:spPr>
          <a:xfrm rot="5400000">
            <a:off x="7369650" y="3158530"/>
            <a:ext cx="379869"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have Esquerda 2">
            <a:extLst>
              <a:ext uri="{FF2B5EF4-FFF2-40B4-BE49-F238E27FC236}">
                <a16:creationId xmlns:a16="http://schemas.microsoft.com/office/drawing/2014/main" id="{189092DB-B67A-4564-83C3-76EE9BC55133}"/>
              </a:ext>
            </a:extLst>
          </p:cNvPr>
          <p:cNvSpPr/>
          <p:nvPr/>
        </p:nvSpPr>
        <p:spPr>
          <a:xfrm>
            <a:off x="4918214" y="1863363"/>
            <a:ext cx="343129" cy="1561790"/>
          </a:xfrm>
          <a:prstGeom prst="leftBrace">
            <a:avLst>
              <a:gd name="adj1" fmla="val 8333"/>
              <a:gd name="adj2" fmla="val 7968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9" name="Imagem 8">
            <a:extLst>
              <a:ext uri="{FF2B5EF4-FFF2-40B4-BE49-F238E27FC236}">
                <a16:creationId xmlns:a16="http://schemas.microsoft.com/office/drawing/2014/main" id="{E0F67595-160C-4759-8BF1-FC65F2E80E5B}"/>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830" b="90625" l="9211" r="94173">
                        <a14:foregroundMark x1="56955" y1="10511" x2="31391" y2="75000"/>
                        <a14:foregroundMark x1="31391" y1="75000" x2="73120" y2="71591"/>
                        <a14:foregroundMark x1="73120" y1="71591" x2="82519" y2="42898"/>
                        <a14:foregroundMark x1="82519" y1="42898" x2="75752" y2="11648"/>
                        <a14:foregroundMark x1="75752" y1="11648" x2="71241" y2="7670"/>
                        <a14:foregroundMark x1="55451" y1="23011" x2="71429" y2="57102"/>
                        <a14:foregroundMark x1="71429" y1="57102" x2="90038" y2="28125"/>
                        <a14:foregroundMark x1="90038" y1="28125" x2="67293" y2="63352"/>
                        <a14:foregroundMark x1="67293" y1="63352" x2="40226" y2="75284"/>
                        <a14:foregroundMark x1="40226" y1="75284" x2="45677" y2="82102"/>
                        <a14:foregroundMark x1="39662" y1="53125" x2="35526" y2="56534"/>
                        <a14:foregroundMark x1="53195" y1="15625" x2="43045" y2="40625"/>
                        <a14:foregroundMark x1="43045" y1="40625" x2="42669" y2="42898"/>
                        <a14:foregroundMark x1="55075" y1="10511" x2="44549" y2="41477"/>
                        <a14:foregroundMark x1="44549" y1="41477" x2="44549" y2="43466"/>
                        <a14:foregroundMark x1="49436" y1="13920" x2="44173" y2="38352"/>
                        <a14:foregroundMark x1="49060" y1="17898" x2="67857" y2="7386"/>
                        <a14:foregroundMark x1="67857" y1="7386" x2="77632" y2="6534"/>
                        <a14:foregroundMark x1="50564" y1="12216" x2="55451" y2="8807"/>
                        <a14:foregroundMark x1="63346" y1="7102" x2="82143" y2="4830"/>
                        <a14:foregroundMark x1="82143" y1="4830" x2="83271" y2="6534"/>
                        <a14:foregroundMark x1="89662" y1="12216" x2="86278" y2="15625"/>
                        <a14:foregroundMark x1="94173" y1="21307" x2="82895" y2="34375"/>
                        <a14:foregroundMark x1="34398" y1="56534" x2="36842" y2="84943"/>
                        <a14:foregroundMark x1="36842" y1="84943" x2="44925" y2="83239"/>
                        <a14:foregroundMark x1="30263" y1="79261" x2="33647" y2="79830"/>
                        <a14:foregroundMark x1="32895" y1="59943" x2="32519" y2="85511"/>
                        <a14:foregroundMark x1="32895" y1="84375" x2="32519" y2="90625"/>
                        <a14:foregroundMark x1="32519" y1="54261" x2="29887" y2="58807"/>
                        <a14:foregroundMark x1="59962" y1="26420" x2="67481" y2="40057"/>
                        <a14:foregroundMark x1="62594" y1="26989" x2="71241" y2="42898"/>
                        <a14:backgroundMark x1="25376" y1="10511" x2="29135" y2="9375"/>
                        <a14:backgroundMark x1="36654" y1="7670" x2="20113" y2="37216"/>
                        <a14:backgroundMark x1="20113" y1="37216" x2="20113" y2="37216"/>
                        <a14:backgroundMark x1="44925" y1="12216" x2="28008" y2="37784"/>
                        <a14:backgroundMark x1="43421" y1="7102" x2="36278" y2="27557"/>
                        <a14:backgroundMark x1="43421" y1="8239" x2="37030" y2="25284"/>
                        <a14:backgroundMark x1="40789" y1="1420" x2="37030" y2="26989"/>
                        <a14:backgroundMark x1="44549" y1="5966" x2="44173" y2="5966"/>
                        <a14:backgroundMark x1="42669" y1="3693" x2="42669" y2="1989"/>
                        <a14:backgroundMark x1="42669" y1="852" x2="44173" y2="5966"/>
                        <a14:backgroundMark x1="43421" y1="18466" x2="42293" y2="11648"/>
                        <a14:backgroundMark x1="44173" y1="9375" x2="41541" y2="17330"/>
                      </a14:backgroundRemoval>
                    </a14:imgEffect>
                  </a14:imgLayer>
                </a14:imgProps>
              </a:ext>
            </a:extLst>
          </a:blip>
          <a:srcRect b="10080"/>
          <a:stretch/>
        </p:blipFill>
        <p:spPr>
          <a:xfrm>
            <a:off x="5087260" y="3658540"/>
            <a:ext cx="1908836" cy="1135679"/>
          </a:xfrm>
          <a:prstGeom prst="rect">
            <a:avLst/>
          </a:prstGeom>
        </p:spPr>
      </p:pic>
      <p:sp>
        <p:nvSpPr>
          <p:cNvPr id="14" name="Retângulo 13">
            <a:extLst>
              <a:ext uri="{FF2B5EF4-FFF2-40B4-BE49-F238E27FC236}">
                <a16:creationId xmlns:a16="http://schemas.microsoft.com/office/drawing/2014/main" id="{D8AFBE0F-CDD1-4A79-86D6-A89D6B7ADE85}"/>
              </a:ext>
            </a:extLst>
          </p:cNvPr>
          <p:cNvSpPr/>
          <p:nvPr/>
        </p:nvSpPr>
        <p:spPr>
          <a:xfrm>
            <a:off x="6996893" y="8073660"/>
            <a:ext cx="826498" cy="306081"/>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100" i="1" dirty="0">
                <a:solidFill>
                  <a:srgbClr val="2F5597"/>
                </a:solidFill>
              </a:rPr>
              <a:t>Self</a:t>
            </a:r>
            <a:endParaRPr lang="en-ZA" sz="1100" dirty="0">
              <a:solidFill>
                <a:srgbClr val="2F5597"/>
              </a:solidFill>
            </a:endParaRPr>
          </a:p>
        </p:txBody>
      </p:sp>
      <p:sp>
        <p:nvSpPr>
          <p:cNvPr id="15" name="Retângulo 14">
            <a:extLst>
              <a:ext uri="{FF2B5EF4-FFF2-40B4-BE49-F238E27FC236}">
                <a16:creationId xmlns:a16="http://schemas.microsoft.com/office/drawing/2014/main" id="{5C8E8B26-D22D-42BE-B33C-81451C135A33}"/>
              </a:ext>
            </a:extLst>
          </p:cNvPr>
          <p:cNvSpPr/>
          <p:nvPr/>
        </p:nvSpPr>
        <p:spPr>
          <a:xfrm>
            <a:off x="5242720" y="8151803"/>
            <a:ext cx="1481633" cy="8779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t>Regra de Match</a:t>
            </a:r>
            <a:endParaRPr lang="en-US" sz="1200" dirty="0"/>
          </a:p>
        </p:txBody>
      </p:sp>
      <p:sp>
        <p:nvSpPr>
          <p:cNvPr id="17" name="Retângulo 16">
            <a:extLst>
              <a:ext uri="{FF2B5EF4-FFF2-40B4-BE49-F238E27FC236}">
                <a16:creationId xmlns:a16="http://schemas.microsoft.com/office/drawing/2014/main" id="{F11DF8DF-D049-4102-8BB8-B7BF0B0B1647}"/>
              </a:ext>
            </a:extLst>
          </p:cNvPr>
          <p:cNvSpPr/>
          <p:nvPr/>
        </p:nvSpPr>
        <p:spPr>
          <a:xfrm>
            <a:off x="6996893" y="8626129"/>
            <a:ext cx="826498" cy="3496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100" dirty="0"/>
              <a:t>Non-Self</a:t>
            </a:r>
          </a:p>
        </p:txBody>
      </p:sp>
      <p:cxnSp>
        <p:nvCxnSpPr>
          <p:cNvPr id="23" name="Conector: Angulado 22">
            <a:extLst>
              <a:ext uri="{FF2B5EF4-FFF2-40B4-BE49-F238E27FC236}">
                <a16:creationId xmlns:a16="http://schemas.microsoft.com/office/drawing/2014/main" id="{6F3F9D7D-541E-42A1-8A39-C1CD27CED2E4}"/>
              </a:ext>
            </a:extLst>
          </p:cNvPr>
          <p:cNvCxnSpPr>
            <a:cxnSpLocks/>
            <a:stCxn id="15" idx="3"/>
            <a:endCxn id="14" idx="1"/>
          </p:cNvCxnSpPr>
          <p:nvPr/>
        </p:nvCxnSpPr>
        <p:spPr>
          <a:xfrm flipV="1">
            <a:off x="6724353" y="8226701"/>
            <a:ext cx="272540" cy="36407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Angulado 24">
            <a:extLst>
              <a:ext uri="{FF2B5EF4-FFF2-40B4-BE49-F238E27FC236}">
                <a16:creationId xmlns:a16="http://schemas.microsoft.com/office/drawing/2014/main" id="{6466A46B-9D6D-44CF-8050-B7EBD37E7EB7}"/>
              </a:ext>
            </a:extLst>
          </p:cNvPr>
          <p:cNvCxnSpPr>
            <a:cxnSpLocks/>
            <a:stCxn id="15" idx="3"/>
            <a:endCxn id="17" idx="1"/>
          </p:cNvCxnSpPr>
          <p:nvPr/>
        </p:nvCxnSpPr>
        <p:spPr>
          <a:xfrm>
            <a:off x="6724353" y="8590779"/>
            <a:ext cx="272540" cy="21016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tângulo 25">
            <a:extLst>
              <a:ext uri="{FF2B5EF4-FFF2-40B4-BE49-F238E27FC236}">
                <a16:creationId xmlns:a16="http://schemas.microsoft.com/office/drawing/2014/main" id="{24FC0D2C-39EA-4D99-91C8-6ACF4ABC7230}"/>
              </a:ext>
            </a:extLst>
          </p:cNvPr>
          <p:cNvSpPr/>
          <p:nvPr/>
        </p:nvSpPr>
        <p:spPr>
          <a:xfrm>
            <a:off x="6283889" y="7167984"/>
            <a:ext cx="780573" cy="615754"/>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2F5597"/>
                </a:solidFill>
              </a:rPr>
              <a:t>CGM</a:t>
            </a:r>
          </a:p>
        </p:txBody>
      </p:sp>
      <p:sp>
        <p:nvSpPr>
          <p:cNvPr id="27" name="Retângulo 26">
            <a:extLst>
              <a:ext uri="{FF2B5EF4-FFF2-40B4-BE49-F238E27FC236}">
                <a16:creationId xmlns:a16="http://schemas.microsoft.com/office/drawing/2014/main" id="{26DFB3C4-07CB-4E00-8ED0-FFAA90AA9089}"/>
              </a:ext>
            </a:extLst>
          </p:cNvPr>
          <p:cNvSpPr/>
          <p:nvPr/>
        </p:nvSpPr>
        <p:spPr>
          <a:xfrm>
            <a:off x="5144749" y="7167984"/>
            <a:ext cx="986356" cy="615754"/>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100" dirty="0" err="1">
                <a:solidFill>
                  <a:srgbClr val="2F5597"/>
                </a:solidFill>
              </a:rPr>
              <a:t>Propriedades</a:t>
            </a:r>
            <a:r>
              <a:rPr lang="en-ZA" sz="1100" dirty="0">
                <a:solidFill>
                  <a:srgbClr val="2F5597"/>
                </a:solidFill>
              </a:rPr>
              <a:t> do Sistema</a:t>
            </a:r>
          </a:p>
        </p:txBody>
      </p:sp>
      <p:sp>
        <p:nvSpPr>
          <p:cNvPr id="28" name="Retângulo 27">
            <a:extLst>
              <a:ext uri="{FF2B5EF4-FFF2-40B4-BE49-F238E27FC236}">
                <a16:creationId xmlns:a16="http://schemas.microsoft.com/office/drawing/2014/main" id="{948DFFDB-5538-454D-B091-023AEEC817E4}"/>
              </a:ext>
            </a:extLst>
          </p:cNvPr>
          <p:cNvSpPr/>
          <p:nvPr/>
        </p:nvSpPr>
        <p:spPr>
          <a:xfrm>
            <a:off x="4154149" y="8314660"/>
            <a:ext cx="890813" cy="552238"/>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2F5597"/>
                </a:solidFill>
              </a:rPr>
              <a:t>Dados de </a:t>
            </a:r>
            <a:r>
              <a:rPr lang="en-US" sz="1200" dirty="0" err="1">
                <a:solidFill>
                  <a:srgbClr val="2F5597"/>
                </a:solidFill>
              </a:rPr>
              <a:t>Operação</a:t>
            </a:r>
            <a:endParaRPr lang="en-US" sz="1200" dirty="0">
              <a:solidFill>
                <a:srgbClr val="2F5597"/>
              </a:solidFill>
            </a:endParaRPr>
          </a:p>
        </p:txBody>
      </p:sp>
      <p:cxnSp>
        <p:nvCxnSpPr>
          <p:cNvPr id="29" name="Conector: Angulado 28">
            <a:extLst>
              <a:ext uri="{FF2B5EF4-FFF2-40B4-BE49-F238E27FC236}">
                <a16:creationId xmlns:a16="http://schemas.microsoft.com/office/drawing/2014/main" id="{9B6A41EB-1E7F-4A9D-B83D-44C4392B5D9C}"/>
              </a:ext>
            </a:extLst>
          </p:cNvPr>
          <p:cNvCxnSpPr>
            <a:cxnSpLocks/>
            <a:stCxn id="26" idx="2"/>
            <a:endCxn id="15" idx="0"/>
          </p:cNvCxnSpPr>
          <p:nvPr/>
        </p:nvCxnSpPr>
        <p:spPr>
          <a:xfrm rot="5400000">
            <a:off x="6144825" y="7622451"/>
            <a:ext cx="368065" cy="69063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ector: Angulado 29">
            <a:extLst>
              <a:ext uri="{FF2B5EF4-FFF2-40B4-BE49-F238E27FC236}">
                <a16:creationId xmlns:a16="http://schemas.microsoft.com/office/drawing/2014/main" id="{4EF79720-C186-453F-8D83-91189C8BCAE8}"/>
              </a:ext>
            </a:extLst>
          </p:cNvPr>
          <p:cNvCxnSpPr>
            <a:cxnSpLocks/>
            <a:stCxn id="27" idx="2"/>
            <a:endCxn id="15" idx="0"/>
          </p:cNvCxnSpPr>
          <p:nvPr/>
        </p:nvCxnSpPr>
        <p:spPr>
          <a:xfrm rot="16200000" flipH="1">
            <a:off x="5626700" y="7794965"/>
            <a:ext cx="368065" cy="34561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316906C0-1456-4C75-9034-CEDEE2609173}"/>
              </a:ext>
            </a:extLst>
          </p:cNvPr>
          <p:cNvCxnSpPr>
            <a:cxnSpLocks/>
            <a:stCxn id="28" idx="3"/>
            <a:endCxn id="15" idx="1"/>
          </p:cNvCxnSpPr>
          <p:nvPr/>
        </p:nvCxnSpPr>
        <p:spPr>
          <a:xfrm>
            <a:off x="5044962" y="8590779"/>
            <a:ext cx="1977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5" name="Imagem 54">
            <a:extLst>
              <a:ext uri="{FF2B5EF4-FFF2-40B4-BE49-F238E27FC236}">
                <a16:creationId xmlns:a16="http://schemas.microsoft.com/office/drawing/2014/main" id="{4E9EB53F-1C69-493B-A389-E320673CCB69}"/>
              </a:ext>
            </a:extLst>
          </p:cNvPr>
          <p:cNvPicPr>
            <a:picLocks noChangeAspect="1"/>
          </p:cNvPicPr>
          <p:nvPr/>
        </p:nvPicPr>
        <p:blipFill>
          <a:blip r:embed="rId5"/>
          <a:stretch>
            <a:fillRect/>
          </a:stretch>
        </p:blipFill>
        <p:spPr>
          <a:xfrm>
            <a:off x="4825526" y="5057543"/>
            <a:ext cx="2859617" cy="1448809"/>
          </a:xfrm>
          <a:prstGeom prst="rect">
            <a:avLst/>
          </a:prstGeom>
        </p:spPr>
      </p:pic>
      <p:graphicFrame>
        <p:nvGraphicFramePr>
          <p:cNvPr id="4" name="Tabela 50">
            <a:extLst>
              <a:ext uri="{FF2B5EF4-FFF2-40B4-BE49-F238E27FC236}">
                <a16:creationId xmlns:a16="http://schemas.microsoft.com/office/drawing/2014/main" id="{1F4868B3-E8F4-F9B6-1405-BA19A91CFB8C}"/>
              </a:ext>
            </a:extLst>
          </p:cNvPr>
          <p:cNvGraphicFramePr>
            <a:graphicFrameLocks noGrp="1"/>
          </p:cNvGraphicFramePr>
          <p:nvPr>
            <p:extLst>
              <p:ext uri="{D42A27DB-BD31-4B8C-83A1-F6EECF244321}">
                <p14:modId xmlns:p14="http://schemas.microsoft.com/office/powerpoint/2010/main" val="2812732014"/>
              </p:ext>
            </p:extLst>
          </p:nvPr>
        </p:nvGraphicFramePr>
        <p:xfrm>
          <a:off x="567031" y="3945809"/>
          <a:ext cx="4053554" cy="2726600"/>
        </p:xfrm>
        <a:graphic>
          <a:graphicData uri="http://schemas.openxmlformats.org/drawingml/2006/table">
            <a:tbl>
              <a:tblPr firstRow="1" bandRow="1">
                <a:tableStyleId>{5C22544A-7EE6-4342-B048-85BDC9FD1C3A}</a:tableStyleId>
              </a:tblPr>
              <a:tblGrid>
                <a:gridCol w="1566569">
                  <a:extLst>
                    <a:ext uri="{9D8B030D-6E8A-4147-A177-3AD203B41FA5}">
                      <a16:colId xmlns:a16="http://schemas.microsoft.com/office/drawing/2014/main" val="2192451554"/>
                    </a:ext>
                  </a:extLst>
                </a:gridCol>
                <a:gridCol w="2486985">
                  <a:extLst>
                    <a:ext uri="{9D8B030D-6E8A-4147-A177-3AD203B41FA5}">
                      <a16:colId xmlns:a16="http://schemas.microsoft.com/office/drawing/2014/main" val="3631955116"/>
                    </a:ext>
                  </a:extLst>
                </a:gridCol>
              </a:tblGrid>
              <a:tr h="287974">
                <a:tc>
                  <a:txBody>
                    <a:bodyPr/>
                    <a:lstStyle/>
                    <a:p>
                      <a:r>
                        <a:rPr lang="pt-BR" sz="1100" noProof="0" dirty="0"/>
                        <a:t>Sistema Imunológico</a:t>
                      </a:r>
                    </a:p>
                  </a:txBody>
                  <a:tcPr/>
                </a:tc>
                <a:tc>
                  <a:txBody>
                    <a:bodyPr/>
                    <a:lstStyle/>
                    <a:p>
                      <a:r>
                        <a:rPr lang="pt-BR" sz="1100" dirty="0"/>
                        <a:t>E</a:t>
                      </a:r>
                      <a:r>
                        <a:rPr lang="pt-BR" sz="1100" noProof="0" dirty="0" err="1"/>
                        <a:t>ngenharia</a:t>
                      </a:r>
                      <a:r>
                        <a:rPr lang="en-US" sz="1100" dirty="0"/>
                        <a:t> de Software</a:t>
                      </a:r>
                    </a:p>
                  </a:txBody>
                  <a:tcPr/>
                </a:tc>
                <a:extLst>
                  <a:ext uri="{0D108BD9-81ED-4DB2-BD59-A6C34878D82A}">
                    <a16:rowId xmlns:a16="http://schemas.microsoft.com/office/drawing/2014/main" val="726563915"/>
                  </a:ext>
                </a:extLst>
              </a:tr>
              <a:tr h="304913">
                <a:tc>
                  <a:txBody>
                    <a:bodyPr/>
                    <a:lstStyle/>
                    <a:p>
                      <a:r>
                        <a:rPr lang="pt-BR" sz="1200" noProof="0" dirty="0">
                          <a:solidFill>
                            <a:srgbClr val="2F5597"/>
                          </a:solidFill>
                        </a:rPr>
                        <a:t>Corpo Humano</a:t>
                      </a:r>
                    </a:p>
                  </a:txBody>
                  <a:tcPr/>
                </a:tc>
                <a:tc>
                  <a:txBody>
                    <a:bodyPr/>
                    <a:lstStyle/>
                    <a:p>
                      <a:r>
                        <a:rPr lang="pt-BR" sz="1200" noProof="0" dirty="0">
                          <a:solidFill>
                            <a:srgbClr val="2F5597"/>
                          </a:solidFill>
                        </a:rPr>
                        <a:t>CPS</a:t>
                      </a:r>
                    </a:p>
                  </a:txBody>
                  <a:tcPr/>
                </a:tc>
                <a:extLst>
                  <a:ext uri="{0D108BD9-81ED-4DB2-BD59-A6C34878D82A}">
                    <a16:rowId xmlns:a16="http://schemas.microsoft.com/office/drawing/2014/main" val="1939128691"/>
                  </a:ext>
                </a:extLst>
              </a:tr>
              <a:tr h="304913">
                <a:tc>
                  <a:txBody>
                    <a:bodyPr/>
                    <a:lstStyle/>
                    <a:p>
                      <a:r>
                        <a:rPr lang="pt-BR" sz="1200" noProof="0" dirty="0">
                          <a:solidFill>
                            <a:srgbClr val="2F5597"/>
                          </a:solidFill>
                        </a:rPr>
                        <a:t>Sistema Imunológico Biológico</a:t>
                      </a:r>
                    </a:p>
                  </a:txBody>
                  <a:tcPr/>
                </a:tc>
                <a:tc>
                  <a:txBody>
                    <a:bodyPr/>
                    <a:lstStyle/>
                    <a:p>
                      <a:r>
                        <a:rPr lang="pt-BR" sz="1200" noProof="0" dirty="0">
                          <a:solidFill>
                            <a:srgbClr val="2F5597"/>
                          </a:solidFill>
                        </a:rPr>
                        <a:t>Mecanismos de </a:t>
                      </a:r>
                      <a:r>
                        <a:rPr lang="pt-BR" sz="1200" noProof="0" dirty="0" err="1">
                          <a:solidFill>
                            <a:srgbClr val="2F5597"/>
                          </a:solidFill>
                        </a:rPr>
                        <a:t>Runtime</a:t>
                      </a:r>
                      <a:r>
                        <a:rPr lang="pt-BR" sz="1200" noProof="0" dirty="0">
                          <a:solidFill>
                            <a:srgbClr val="2F5597"/>
                          </a:solidFill>
                        </a:rPr>
                        <a:t> </a:t>
                      </a:r>
                      <a:r>
                        <a:rPr lang="pt-BR" sz="1200" noProof="0" dirty="0" err="1">
                          <a:solidFill>
                            <a:srgbClr val="2F5597"/>
                          </a:solidFill>
                        </a:rPr>
                        <a:t>Verification</a:t>
                      </a:r>
                      <a:endParaRPr lang="pt-BR" sz="1200" noProof="0" dirty="0">
                        <a:solidFill>
                          <a:srgbClr val="2F5597"/>
                        </a:solidFill>
                      </a:endParaRPr>
                    </a:p>
                  </a:txBody>
                  <a:tcPr/>
                </a:tc>
                <a:extLst>
                  <a:ext uri="{0D108BD9-81ED-4DB2-BD59-A6C34878D82A}">
                    <a16:rowId xmlns:a16="http://schemas.microsoft.com/office/drawing/2014/main" val="2206523800"/>
                  </a:ext>
                </a:extLst>
              </a:tr>
              <a:tr h="304913">
                <a:tc>
                  <a:txBody>
                    <a:bodyPr/>
                    <a:lstStyle/>
                    <a:p>
                      <a:r>
                        <a:rPr lang="pt-BR" sz="1200" noProof="0" dirty="0">
                          <a:solidFill>
                            <a:srgbClr val="2F5597"/>
                          </a:solidFill>
                        </a:rPr>
                        <a:t>Propriedades biológicas</a:t>
                      </a:r>
                    </a:p>
                  </a:txBody>
                  <a:tcPr/>
                </a:tc>
                <a:tc>
                  <a:txBody>
                    <a:bodyPr/>
                    <a:lstStyle/>
                    <a:p>
                      <a:r>
                        <a:rPr lang="pt-BR" sz="1200" noProof="0" dirty="0">
                          <a:solidFill>
                            <a:srgbClr val="2F5597"/>
                          </a:solidFill>
                        </a:rPr>
                        <a:t>Propriedades do sistema</a:t>
                      </a:r>
                    </a:p>
                  </a:txBody>
                  <a:tcPr/>
                </a:tc>
                <a:extLst>
                  <a:ext uri="{0D108BD9-81ED-4DB2-BD59-A6C34878D82A}">
                    <a16:rowId xmlns:a16="http://schemas.microsoft.com/office/drawing/2014/main" val="3896195854"/>
                  </a:ext>
                </a:extLst>
              </a:tr>
              <a:tr h="304913">
                <a:tc>
                  <a:txBody>
                    <a:bodyPr/>
                    <a:lstStyle/>
                    <a:p>
                      <a:r>
                        <a:rPr lang="pt-BR" sz="1200" noProof="0" dirty="0">
                          <a:solidFill>
                            <a:srgbClr val="2F5597"/>
                          </a:solidFill>
                        </a:rPr>
                        <a:t>Self</a:t>
                      </a:r>
                    </a:p>
                  </a:txBody>
                  <a:tcPr/>
                </a:tc>
                <a:tc>
                  <a:txBody>
                    <a:bodyPr/>
                    <a:lstStyle/>
                    <a:p>
                      <a:r>
                        <a:rPr lang="pt-BR" sz="1200" noProof="0" dirty="0">
                          <a:solidFill>
                            <a:srgbClr val="2F5597"/>
                          </a:solidFill>
                        </a:rPr>
                        <a:t>Dados de execução que satisfazem as propriedades</a:t>
                      </a:r>
                    </a:p>
                  </a:txBody>
                  <a:tcPr/>
                </a:tc>
                <a:extLst>
                  <a:ext uri="{0D108BD9-81ED-4DB2-BD59-A6C34878D82A}">
                    <a16:rowId xmlns:a16="http://schemas.microsoft.com/office/drawing/2014/main" val="3103542940"/>
                  </a:ext>
                </a:extLst>
              </a:tr>
              <a:tr h="304913">
                <a:tc>
                  <a:txBody>
                    <a:bodyPr/>
                    <a:lstStyle/>
                    <a:p>
                      <a:r>
                        <a:rPr lang="pt-BR" sz="1200" noProof="0" dirty="0">
                          <a:solidFill>
                            <a:srgbClr val="2F5597"/>
                          </a:solidFill>
                        </a:rPr>
                        <a:t>Antígeno/non-self</a:t>
                      </a:r>
                    </a:p>
                  </a:txBody>
                  <a:tcPr/>
                </a:tc>
                <a:tc>
                  <a:txBody>
                    <a:bodyPr/>
                    <a:lstStyle/>
                    <a:p>
                      <a:r>
                        <a:rPr lang="pt-BR" sz="1200" noProof="0" dirty="0">
                          <a:solidFill>
                            <a:srgbClr val="2F5597"/>
                          </a:solidFill>
                        </a:rPr>
                        <a:t>Dados de execução que violam as propriedades</a:t>
                      </a:r>
                    </a:p>
                  </a:txBody>
                  <a:tcPr/>
                </a:tc>
                <a:extLst>
                  <a:ext uri="{0D108BD9-81ED-4DB2-BD59-A6C34878D82A}">
                    <a16:rowId xmlns:a16="http://schemas.microsoft.com/office/drawing/2014/main" val="666923993"/>
                  </a:ext>
                </a:extLst>
              </a:tr>
              <a:tr h="304913">
                <a:tc>
                  <a:txBody>
                    <a:bodyPr/>
                    <a:lstStyle/>
                    <a:p>
                      <a:r>
                        <a:rPr lang="pt-BR" sz="1200" noProof="0" dirty="0">
                          <a:solidFill>
                            <a:srgbClr val="2F5597"/>
                          </a:solidFill>
                        </a:rPr>
                        <a:t>Células B</a:t>
                      </a:r>
                    </a:p>
                  </a:txBody>
                  <a:tcPr/>
                </a:tc>
                <a:tc>
                  <a:txBody>
                    <a:bodyPr/>
                    <a:lstStyle/>
                    <a:p>
                      <a:r>
                        <a:rPr lang="pt-BR" sz="1200" noProof="0" dirty="0">
                          <a:solidFill>
                            <a:srgbClr val="2F5597"/>
                          </a:solidFill>
                        </a:rPr>
                        <a:t>Observadores</a:t>
                      </a:r>
                    </a:p>
                  </a:txBody>
                  <a:tcPr/>
                </a:tc>
                <a:extLst>
                  <a:ext uri="{0D108BD9-81ED-4DB2-BD59-A6C34878D82A}">
                    <a16:rowId xmlns:a16="http://schemas.microsoft.com/office/drawing/2014/main" val="3014461252"/>
                  </a:ext>
                </a:extLst>
              </a:tr>
            </a:tbl>
          </a:graphicData>
        </a:graphic>
      </p:graphicFrame>
    </p:spTree>
    <p:extLst>
      <p:ext uri="{BB962C8B-B14F-4D97-AF65-F5344CB8AC3E}">
        <p14:creationId xmlns:p14="http://schemas.microsoft.com/office/powerpoint/2010/main" val="4064258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Data 4">
            <a:extLst>
              <a:ext uri="{FF2B5EF4-FFF2-40B4-BE49-F238E27FC236}">
                <a16:creationId xmlns:a16="http://schemas.microsoft.com/office/drawing/2014/main" id="{50CB6C11-C37E-4BD5-BC1B-2A05541225C1}"/>
              </a:ext>
            </a:extLst>
          </p:cNvPr>
          <p:cNvSpPr>
            <a:spLocks noGrp="1"/>
          </p:cNvSpPr>
          <p:nvPr>
            <p:ph type="dt" sz="half" idx="10"/>
          </p:nvPr>
        </p:nvSpPr>
        <p:spPr/>
        <p:txBody>
          <a:bodyPr anchor="ctr">
            <a:normAutofit/>
          </a:bodyPr>
          <a:lstStyle/>
          <a:p>
            <a:pPr rtl="0">
              <a:spcAft>
                <a:spcPts val="600"/>
              </a:spcAft>
            </a:pPr>
            <a:fld id="{B34586AC-0217-4567-B29B-23EE9A9222A5}" type="datetime1">
              <a:rPr lang="pt-BR" smtClean="0"/>
              <a:pPr rtl="0">
                <a:spcAft>
                  <a:spcPts val="600"/>
                </a:spcAft>
              </a:pPr>
              <a:t>09/11/2022</a:t>
            </a:fld>
            <a:endParaRPr lang="en-US"/>
          </a:p>
        </p:txBody>
      </p:sp>
      <p:sp>
        <p:nvSpPr>
          <p:cNvPr id="17" name="CaixaDeTexto 16">
            <a:extLst>
              <a:ext uri="{FF2B5EF4-FFF2-40B4-BE49-F238E27FC236}">
                <a16:creationId xmlns:a16="http://schemas.microsoft.com/office/drawing/2014/main" id="{7707D822-F36D-4782-A8B0-77D8F6E12081}"/>
              </a:ext>
            </a:extLst>
          </p:cNvPr>
          <p:cNvSpPr txBox="1"/>
          <p:nvPr/>
        </p:nvSpPr>
        <p:spPr>
          <a:xfrm>
            <a:off x="4028669" y="5387558"/>
            <a:ext cx="4014550" cy="369332"/>
          </a:xfrm>
          <a:prstGeom prst="rect">
            <a:avLst/>
          </a:prstGeom>
          <a:solidFill>
            <a:srgbClr val="1CADE4"/>
          </a:solidFill>
        </p:spPr>
        <p:txBody>
          <a:bodyPr wrap="square">
            <a:spAutoFit/>
          </a:bodyPr>
          <a:lstStyle/>
          <a:p>
            <a:r>
              <a:rPr lang="pt-BR" dirty="0">
                <a:solidFill>
                  <a:schemeClr val="bg1"/>
                </a:solidFill>
              </a:rPr>
              <a:t>Exemplo de Sistema Cyber-Físico (CPS)</a:t>
            </a:r>
          </a:p>
        </p:txBody>
      </p:sp>
      <p:sp>
        <p:nvSpPr>
          <p:cNvPr id="14" name="Título 1">
            <a:extLst>
              <a:ext uri="{FF2B5EF4-FFF2-40B4-BE49-F238E27FC236}">
                <a16:creationId xmlns:a16="http://schemas.microsoft.com/office/drawing/2014/main" id="{8065D626-925A-4155-9B6F-A3798DD5A576}"/>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Motivação</a:t>
            </a:r>
            <a:endParaRPr lang="en-US" dirty="0"/>
          </a:p>
        </p:txBody>
      </p:sp>
    </p:spTree>
    <p:extLst>
      <p:ext uri="{BB962C8B-B14F-4D97-AF65-F5344CB8AC3E}">
        <p14:creationId xmlns:p14="http://schemas.microsoft.com/office/powerpoint/2010/main" val="28750322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a:extLst>
              <a:ext uri="{FF2B5EF4-FFF2-40B4-BE49-F238E27FC236}">
                <a16:creationId xmlns:a16="http://schemas.microsoft.com/office/drawing/2014/main" id="{E17BCD25-2055-4F3B-809F-2638D447D438}"/>
              </a:ext>
            </a:extLst>
          </p:cNvPr>
          <p:cNvSpPr>
            <a:spLocks noGrp="1"/>
          </p:cNvSpPr>
          <p:nvPr>
            <p:ph type="title"/>
          </p:nvPr>
        </p:nvSpPr>
        <p:spPr>
          <a:xfrm>
            <a:off x="581193" y="4693389"/>
            <a:ext cx="11029616" cy="566738"/>
          </a:xfrm>
        </p:spPr>
        <p:txBody>
          <a:bodyPr anchor="b">
            <a:normAutofit/>
          </a:bodyPr>
          <a:lstStyle/>
          <a:p>
            <a:r>
              <a:rPr lang="en-US" dirty="0" err="1"/>
              <a:t>Metodologia</a:t>
            </a:r>
            <a:endParaRPr lang="en-US" dirty="0"/>
          </a:p>
        </p:txBody>
      </p:sp>
      <p:pic>
        <p:nvPicPr>
          <p:cNvPr id="2054" name="Picture 6">
            <a:extLst>
              <a:ext uri="{FF2B5EF4-FFF2-40B4-BE49-F238E27FC236}">
                <a16:creationId xmlns:a16="http://schemas.microsoft.com/office/drawing/2014/main" id="{31213CE8-B297-4A43-A4F1-299EB1EC5CB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900304" y="641350"/>
            <a:ext cx="4385884" cy="3651249"/>
          </a:xfrm>
          <a:prstGeom prst="rect">
            <a:avLst/>
          </a:prstGeom>
          <a:solidFill>
            <a:srgbClr val="FFFFFF"/>
          </a:solidFill>
        </p:spPr>
      </p:pic>
      <p:sp>
        <p:nvSpPr>
          <p:cNvPr id="139" name="Text Placeholder 3">
            <a:extLst>
              <a:ext uri="{FF2B5EF4-FFF2-40B4-BE49-F238E27FC236}">
                <a16:creationId xmlns:a16="http://schemas.microsoft.com/office/drawing/2014/main" id="{D5E27EEA-A077-B2E4-4446-F251308A8E94}"/>
              </a:ext>
            </a:extLst>
          </p:cNvPr>
          <p:cNvSpPr>
            <a:spLocks noGrp="1"/>
          </p:cNvSpPr>
          <p:nvPr>
            <p:ph type="body" sz="half" idx="2"/>
          </p:nvPr>
        </p:nvSpPr>
        <p:spPr>
          <a:xfrm>
            <a:off x="581192" y="5260127"/>
            <a:ext cx="11029617" cy="998148"/>
          </a:xfrm>
        </p:spPr>
        <p:txBody>
          <a:bodyPr/>
          <a:lstStyle/>
          <a:p>
            <a:endParaRPr lang="en-US"/>
          </a:p>
        </p:txBody>
      </p:sp>
      <p:sp>
        <p:nvSpPr>
          <p:cNvPr id="73" name="Date Placeholder 4">
            <a:extLst>
              <a:ext uri="{FF2B5EF4-FFF2-40B4-BE49-F238E27FC236}">
                <a16:creationId xmlns:a16="http://schemas.microsoft.com/office/drawing/2014/main" id="{15D32A62-1030-E0FD-BCD8-D3BD8F106631}"/>
              </a:ext>
            </a:extLst>
          </p:cNvPr>
          <p:cNvSpPr>
            <a:spLocks noGrp="1"/>
          </p:cNvSpPr>
          <p:nvPr>
            <p:ph type="dt" sz="half" idx="10"/>
          </p:nvPr>
        </p:nvSpPr>
        <p:spPr>
          <a:xfrm>
            <a:off x="7605951" y="6423914"/>
            <a:ext cx="2844799" cy="365125"/>
          </a:xfrm>
        </p:spPr>
        <p:txBody>
          <a:bodyPr anchor="ctr">
            <a:normAutofit/>
          </a:bodyPr>
          <a:lstStyle/>
          <a:p>
            <a:pPr rtl="0">
              <a:spcAft>
                <a:spcPts val="600"/>
              </a:spcAft>
            </a:pPr>
            <a:fld id="{F26C5998-667C-4083-8EAC-8B78C6E30EC5}" type="datetime1">
              <a:rPr lang="pt-BR" smtClean="0"/>
              <a:pPr rtl="0">
                <a:spcAft>
                  <a:spcPts val="600"/>
                </a:spcAft>
              </a:pPr>
              <a:t>09/11/2022</a:t>
            </a:fld>
            <a:endParaRPr lang="en-US"/>
          </a:p>
        </p:txBody>
      </p:sp>
      <p:pic>
        <p:nvPicPr>
          <p:cNvPr id="3" name="Imagem 2" descr="Texto, Quadro de comunicações&#10;&#10;Descrição gerada automaticamente">
            <a:extLst>
              <a:ext uri="{FF2B5EF4-FFF2-40B4-BE49-F238E27FC236}">
                <a16:creationId xmlns:a16="http://schemas.microsoft.com/office/drawing/2014/main" id="{1905B710-6478-FC7C-3F26-6450CAACD1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92" y="755009"/>
            <a:ext cx="11029617" cy="3473042"/>
          </a:xfrm>
          <a:prstGeom prst="rect">
            <a:avLst/>
          </a:prstGeom>
        </p:spPr>
      </p:pic>
    </p:spTree>
    <p:extLst>
      <p:ext uri="{BB962C8B-B14F-4D97-AF65-F5344CB8AC3E}">
        <p14:creationId xmlns:p14="http://schemas.microsoft.com/office/powerpoint/2010/main" val="26955375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tângulo 56">
            <a:extLst>
              <a:ext uri="{FF2B5EF4-FFF2-40B4-BE49-F238E27FC236}">
                <a16:creationId xmlns:a16="http://schemas.microsoft.com/office/drawing/2014/main" id="{9C5BFC44-5AB4-964B-5482-4BAFBD73F0B7}"/>
              </a:ext>
            </a:extLst>
          </p:cNvPr>
          <p:cNvSpPr/>
          <p:nvPr/>
        </p:nvSpPr>
        <p:spPr>
          <a:xfrm>
            <a:off x="4913736" y="2039148"/>
            <a:ext cx="1115638" cy="69022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Design Process</a:t>
            </a:r>
          </a:p>
        </p:txBody>
      </p:sp>
      <p:pic>
        <p:nvPicPr>
          <p:cNvPr id="42" name="Imagem 41">
            <a:extLst>
              <a:ext uri="{FF2B5EF4-FFF2-40B4-BE49-F238E27FC236}">
                <a16:creationId xmlns:a16="http://schemas.microsoft.com/office/drawing/2014/main" id="{484C2040-A5FC-18DE-ADCC-295287D4473D}"/>
              </a:ext>
            </a:extLst>
          </p:cNvPr>
          <p:cNvPicPr>
            <a:picLocks noChangeAspect="1"/>
          </p:cNvPicPr>
          <p:nvPr/>
        </p:nvPicPr>
        <p:blipFill>
          <a:blip r:embed="rId2"/>
          <a:stretch>
            <a:fillRect/>
          </a:stretch>
        </p:blipFill>
        <p:spPr>
          <a:xfrm>
            <a:off x="3661215" y="1947084"/>
            <a:ext cx="762446" cy="546396"/>
          </a:xfrm>
          <a:prstGeom prst="rect">
            <a:avLst/>
          </a:prstGeom>
        </p:spPr>
      </p:pic>
      <p:sp>
        <p:nvSpPr>
          <p:cNvPr id="48" name="Retângulo 47">
            <a:extLst>
              <a:ext uri="{FF2B5EF4-FFF2-40B4-BE49-F238E27FC236}">
                <a16:creationId xmlns:a16="http://schemas.microsoft.com/office/drawing/2014/main" id="{F56E6230-A760-57E3-F820-AC63DED967AD}"/>
              </a:ext>
            </a:extLst>
          </p:cNvPr>
          <p:cNvSpPr/>
          <p:nvPr/>
        </p:nvSpPr>
        <p:spPr>
          <a:xfrm>
            <a:off x="5018276" y="2310320"/>
            <a:ext cx="928789" cy="288012"/>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900" dirty="0">
                <a:solidFill>
                  <a:schemeClr val="bg1"/>
                </a:solidFill>
              </a:rPr>
              <a:t>System Model</a:t>
            </a:r>
          </a:p>
        </p:txBody>
      </p:sp>
      <p:grpSp>
        <p:nvGrpSpPr>
          <p:cNvPr id="365" name="Agrupar 364">
            <a:extLst>
              <a:ext uri="{FF2B5EF4-FFF2-40B4-BE49-F238E27FC236}">
                <a16:creationId xmlns:a16="http://schemas.microsoft.com/office/drawing/2014/main" id="{BA925679-AD2E-824F-15DA-F9BE562999A7}"/>
              </a:ext>
            </a:extLst>
          </p:cNvPr>
          <p:cNvGrpSpPr/>
          <p:nvPr/>
        </p:nvGrpSpPr>
        <p:grpSpPr>
          <a:xfrm>
            <a:off x="3401634" y="2996789"/>
            <a:ext cx="1281608" cy="639984"/>
            <a:chOff x="2017263" y="2699246"/>
            <a:chExt cx="1281608" cy="639984"/>
          </a:xfrm>
        </p:grpSpPr>
        <p:sp>
          <p:nvSpPr>
            <p:cNvPr id="56" name="Retângulo 55">
              <a:extLst>
                <a:ext uri="{FF2B5EF4-FFF2-40B4-BE49-F238E27FC236}">
                  <a16:creationId xmlns:a16="http://schemas.microsoft.com/office/drawing/2014/main" id="{1A83E953-28BD-E5F0-262E-DE9F21FA535D}"/>
                </a:ext>
              </a:extLst>
            </p:cNvPr>
            <p:cNvSpPr/>
            <p:nvPr/>
          </p:nvSpPr>
          <p:spPr>
            <a:xfrm>
              <a:off x="2017263" y="2699246"/>
              <a:ext cx="1281608" cy="63998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Property Specification</a:t>
              </a:r>
            </a:p>
          </p:txBody>
        </p:sp>
        <p:sp>
          <p:nvSpPr>
            <p:cNvPr id="49" name="Retângulo 48">
              <a:extLst>
                <a:ext uri="{FF2B5EF4-FFF2-40B4-BE49-F238E27FC236}">
                  <a16:creationId xmlns:a16="http://schemas.microsoft.com/office/drawing/2014/main" id="{276DC2A3-6A97-6477-48CA-7E0C10E83499}"/>
                </a:ext>
              </a:extLst>
            </p:cNvPr>
            <p:cNvSpPr/>
            <p:nvPr/>
          </p:nvSpPr>
          <p:spPr>
            <a:xfrm>
              <a:off x="2109721" y="2967165"/>
              <a:ext cx="1066962" cy="303165"/>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System Properties</a:t>
              </a:r>
            </a:p>
          </p:txBody>
        </p:sp>
      </p:grpSp>
      <p:sp>
        <p:nvSpPr>
          <p:cNvPr id="71" name="Triângulo isósceles 70">
            <a:extLst>
              <a:ext uri="{FF2B5EF4-FFF2-40B4-BE49-F238E27FC236}">
                <a16:creationId xmlns:a16="http://schemas.microsoft.com/office/drawing/2014/main" id="{B4452972-0B67-3B76-7D9E-641D1C6E3C4D}"/>
              </a:ext>
            </a:extLst>
          </p:cNvPr>
          <p:cNvSpPr/>
          <p:nvPr/>
        </p:nvSpPr>
        <p:spPr>
          <a:xfrm rot="10800000">
            <a:off x="3396197" y="2810576"/>
            <a:ext cx="1292483" cy="74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riângulo isósceles 72">
            <a:extLst>
              <a:ext uri="{FF2B5EF4-FFF2-40B4-BE49-F238E27FC236}">
                <a16:creationId xmlns:a16="http://schemas.microsoft.com/office/drawing/2014/main" id="{665561C2-1DE7-20F0-C43E-CB9328902D2F}"/>
              </a:ext>
            </a:extLst>
          </p:cNvPr>
          <p:cNvSpPr/>
          <p:nvPr/>
        </p:nvSpPr>
        <p:spPr>
          <a:xfrm rot="5400000">
            <a:off x="4423613" y="2328287"/>
            <a:ext cx="727468" cy="74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Conector de Seta Reta 74">
            <a:extLst>
              <a:ext uri="{FF2B5EF4-FFF2-40B4-BE49-F238E27FC236}">
                <a16:creationId xmlns:a16="http://schemas.microsoft.com/office/drawing/2014/main" id="{04894485-A0BA-2F82-3F3D-A927A454865D}"/>
              </a:ext>
            </a:extLst>
          </p:cNvPr>
          <p:cNvCxnSpPr>
            <a:cxnSpLocks/>
            <a:stCxn id="48" idx="2"/>
            <a:endCxn id="148" idx="0"/>
          </p:cNvCxnSpPr>
          <p:nvPr/>
        </p:nvCxnSpPr>
        <p:spPr>
          <a:xfrm>
            <a:off x="5482671" y="2598332"/>
            <a:ext cx="365" cy="631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Conector de Seta Reta 86">
            <a:extLst>
              <a:ext uri="{FF2B5EF4-FFF2-40B4-BE49-F238E27FC236}">
                <a16:creationId xmlns:a16="http://schemas.microsoft.com/office/drawing/2014/main" id="{0F5F9D7F-D91E-853A-3AE7-3BE54A8C30E0}"/>
              </a:ext>
            </a:extLst>
          </p:cNvPr>
          <p:cNvCxnSpPr>
            <a:cxnSpLocks/>
            <a:stCxn id="49" idx="3"/>
            <a:endCxn id="148" idx="1"/>
          </p:cNvCxnSpPr>
          <p:nvPr/>
        </p:nvCxnSpPr>
        <p:spPr>
          <a:xfrm>
            <a:off x="4561054" y="3416291"/>
            <a:ext cx="364163" cy="3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Retângulo 89">
            <a:extLst>
              <a:ext uri="{FF2B5EF4-FFF2-40B4-BE49-F238E27FC236}">
                <a16:creationId xmlns:a16="http://schemas.microsoft.com/office/drawing/2014/main" id="{B3775101-45F9-4BD9-923D-33F2188432F4}"/>
              </a:ext>
            </a:extLst>
          </p:cNvPr>
          <p:cNvSpPr/>
          <p:nvPr/>
        </p:nvSpPr>
        <p:spPr>
          <a:xfrm>
            <a:off x="3328852" y="1697606"/>
            <a:ext cx="2780536" cy="2027386"/>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pt-BR" sz="1100" dirty="0">
              <a:solidFill>
                <a:srgbClr val="2F5597"/>
              </a:solidFill>
            </a:endParaRPr>
          </a:p>
        </p:txBody>
      </p:sp>
      <p:sp>
        <p:nvSpPr>
          <p:cNvPr id="91" name="Triângulo isósceles 90">
            <a:extLst>
              <a:ext uri="{FF2B5EF4-FFF2-40B4-BE49-F238E27FC236}">
                <a16:creationId xmlns:a16="http://schemas.microsoft.com/office/drawing/2014/main" id="{C9549C96-5536-3F70-5821-1D6DEEF2DAED}"/>
              </a:ext>
            </a:extLst>
          </p:cNvPr>
          <p:cNvSpPr/>
          <p:nvPr/>
        </p:nvSpPr>
        <p:spPr>
          <a:xfrm rot="5400000">
            <a:off x="5431332" y="2615805"/>
            <a:ext cx="2027387" cy="1973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tângulo 147">
            <a:extLst>
              <a:ext uri="{FF2B5EF4-FFF2-40B4-BE49-F238E27FC236}">
                <a16:creationId xmlns:a16="http://schemas.microsoft.com/office/drawing/2014/main" id="{BB08F987-B0CA-4B01-0B7F-6AC906610D2B}"/>
              </a:ext>
            </a:extLst>
          </p:cNvPr>
          <p:cNvSpPr/>
          <p:nvPr/>
        </p:nvSpPr>
        <p:spPr>
          <a:xfrm>
            <a:off x="4925217" y="3229673"/>
            <a:ext cx="1115638" cy="379693"/>
          </a:xfrm>
          <a:prstGeom prst="rect">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Model Checking</a:t>
            </a:r>
          </a:p>
        </p:txBody>
      </p:sp>
      <p:sp>
        <p:nvSpPr>
          <p:cNvPr id="155" name="Retângulo 154">
            <a:extLst>
              <a:ext uri="{FF2B5EF4-FFF2-40B4-BE49-F238E27FC236}">
                <a16:creationId xmlns:a16="http://schemas.microsoft.com/office/drawing/2014/main" id="{59FBAC71-4CE2-2E65-A1F8-B9AB4634F11C}"/>
              </a:ext>
            </a:extLst>
          </p:cNvPr>
          <p:cNvSpPr/>
          <p:nvPr/>
        </p:nvSpPr>
        <p:spPr>
          <a:xfrm>
            <a:off x="6878067" y="2288096"/>
            <a:ext cx="1518185" cy="77958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Prototype Implementation</a:t>
            </a:r>
          </a:p>
        </p:txBody>
      </p:sp>
      <p:sp>
        <p:nvSpPr>
          <p:cNvPr id="157" name="Retângulo 156">
            <a:extLst>
              <a:ext uri="{FF2B5EF4-FFF2-40B4-BE49-F238E27FC236}">
                <a16:creationId xmlns:a16="http://schemas.microsoft.com/office/drawing/2014/main" id="{AF7D526C-B69C-26CA-794A-AABA0834D6EA}"/>
              </a:ext>
            </a:extLst>
          </p:cNvPr>
          <p:cNvSpPr/>
          <p:nvPr/>
        </p:nvSpPr>
        <p:spPr>
          <a:xfrm>
            <a:off x="7064857" y="2601396"/>
            <a:ext cx="1144603" cy="333641"/>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System Prototype</a:t>
            </a:r>
          </a:p>
        </p:txBody>
      </p:sp>
      <p:sp>
        <p:nvSpPr>
          <p:cNvPr id="160" name="Retângulo 159">
            <a:extLst>
              <a:ext uri="{FF2B5EF4-FFF2-40B4-BE49-F238E27FC236}">
                <a16:creationId xmlns:a16="http://schemas.microsoft.com/office/drawing/2014/main" id="{B5EBE8AD-C75B-8472-A213-01A5E225C3B2}"/>
              </a:ext>
            </a:extLst>
          </p:cNvPr>
          <p:cNvSpPr/>
          <p:nvPr/>
        </p:nvSpPr>
        <p:spPr>
          <a:xfrm>
            <a:off x="3209759" y="1402700"/>
            <a:ext cx="5409373" cy="2452510"/>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100" dirty="0">
                <a:solidFill>
                  <a:srgbClr val="2F5597"/>
                </a:solidFill>
              </a:rPr>
              <a:t>A</a:t>
            </a:r>
            <a:r>
              <a:rPr lang="en-US" sz="1100" dirty="0">
                <a:solidFill>
                  <a:srgbClr val="2F5597"/>
                </a:solidFill>
              </a:rPr>
              <a:t>. Innate Immunity Through Assurances</a:t>
            </a:r>
          </a:p>
        </p:txBody>
      </p:sp>
      <p:sp>
        <p:nvSpPr>
          <p:cNvPr id="161" name="Retângulo 160">
            <a:extLst>
              <a:ext uri="{FF2B5EF4-FFF2-40B4-BE49-F238E27FC236}">
                <a16:creationId xmlns:a16="http://schemas.microsoft.com/office/drawing/2014/main" id="{160E6BE9-5ED6-84A8-3023-2102C3A579B4}"/>
              </a:ext>
            </a:extLst>
          </p:cNvPr>
          <p:cNvSpPr/>
          <p:nvPr/>
        </p:nvSpPr>
        <p:spPr>
          <a:xfrm>
            <a:off x="7304044" y="3390834"/>
            <a:ext cx="666098" cy="293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Operation Dataset</a:t>
            </a:r>
          </a:p>
        </p:txBody>
      </p:sp>
      <p:cxnSp>
        <p:nvCxnSpPr>
          <p:cNvPr id="162" name="Conector de Seta Reta 161">
            <a:extLst>
              <a:ext uri="{FF2B5EF4-FFF2-40B4-BE49-F238E27FC236}">
                <a16:creationId xmlns:a16="http://schemas.microsoft.com/office/drawing/2014/main" id="{3800D0B6-D541-8CBD-E5C4-5EA224DD5318}"/>
              </a:ext>
            </a:extLst>
          </p:cNvPr>
          <p:cNvCxnSpPr>
            <a:cxnSpLocks/>
            <a:stCxn id="157" idx="2"/>
            <a:endCxn id="161" idx="0"/>
          </p:cNvCxnSpPr>
          <p:nvPr/>
        </p:nvCxnSpPr>
        <p:spPr>
          <a:xfrm flipH="1">
            <a:off x="7637093" y="2935037"/>
            <a:ext cx="66" cy="455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7" name="Conector de Seta Reta 226">
            <a:extLst>
              <a:ext uri="{FF2B5EF4-FFF2-40B4-BE49-F238E27FC236}">
                <a16:creationId xmlns:a16="http://schemas.microsoft.com/office/drawing/2014/main" id="{79AF4DCC-86A7-D722-105F-33C253C88BEB}"/>
              </a:ext>
            </a:extLst>
          </p:cNvPr>
          <p:cNvCxnSpPr>
            <a:cxnSpLocks/>
            <a:stCxn id="161" idx="2"/>
            <a:endCxn id="199" idx="0"/>
          </p:cNvCxnSpPr>
          <p:nvPr/>
        </p:nvCxnSpPr>
        <p:spPr>
          <a:xfrm flipH="1">
            <a:off x="7635719" y="3683918"/>
            <a:ext cx="1374" cy="1037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44" name="Agrupar 343">
            <a:extLst>
              <a:ext uri="{FF2B5EF4-FFF2-40B4-BE49-F238E27FC236}">
                <a16:creationId xmlns:a16="http://schemas.microsoft.com/office/drawing/2014/main" id="{B2BFF375-7293-41D6-91FF-A471E93C70A8}"/>
              </a:ext>
            </a:extLst>
          </p:cNvPr>
          <p:cNvGrpSpPr/>
          <p:nvPr/>
        </p:nvGrpSpPr>
        <p:grpSpPr>
          <a:xfrm>
            <a:off x="5122217" y="4616321"/>
            <a:ext cx="3121014" cy="1378664"/>
            <a:chOff x="3835525" y="4703790"/>
            <a:chExt cx="3121014" cy="1378664"/>
          </a:xfrm>
        </p:grpSpPr>
        <p:sp>
          <p:nvSpPr>
            <p:cNvPr id="199" name="Retângulo 198">
              <a:extLst>
                <a:ext uri="{FF2B5EF4-FFF2-40B4-BE49-F238E27FC236}">
                  <a16:creationId xmlns:a16="http://schemas.microsoft.com/office/drawing/2014/main" id="{F6AD8EDF-752B-70EF-283A-BF356F3AD856}"/>
                </a:ext>
              </a:extLst>
            </p:cNvPr>
            <p:cNvSpPr/>
            <p:nvPr/>
          </p:nvSpPr>
          <p:spPr>
            <a:xfrm>
              <a:off x="5817885" y="4809027"/>
              <a:ext cx="1062284" cy="97941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Data Processing</a:t>
              </a:r>
            </a:p>
          </p:txBody>
        </p:sp>
        <p:sp>
          <p:nvSpPr>
            <p:cNvPr id="201" name="Retângulo 200">
              <a:extLst>
                <a:ext uri="{FF2B5EF4-FFF2-40B4-BE49-F238E27FC236}">
                  <a16:creationId xmlns:a16="http://schemas.microsoft.com/office/drawing/2014/main" id="{CFF0B0E7-CDE7-9CAF-E9B4-225F6742CB5D}"/>
                </a:ext>
              </a:extLst>
            </p:cNvPr>
            <p:cNvSpPr/>
            <p:nvPr/>
          </p:nvSpPr>
          <p:spPr>
            <a:xfrm>
              <a:off x="3835525" y="4703790"/>
              <a:ext cx="3121014" cy="1378664"/>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dirty="0">
                  <a:solidFill>
                    <a:srgbClr val="2F5597"/>
                  </a:solidFill>
                </a:rPr>
                <a:t>Feature Engineering</a:t>
              </a:r>
            </a:p>
          </p:txBody>
        </p:sp>
        <p:sp>
          <p:nvSpPr>
            <p:cNvPr id="202" name="Triângulo isósceles 201">
              <a:extLst>
                <a:ext uri="{FF2B5EF4-FFF2-40B4-BE49-F238E27FC236}">
                  <a16:creationId xmlns:a16="http://schemas.microsoft.com/office/drawing/2014/main" id="{7FF1DA28-7F41-73A2-1CF4-4C097A5610CD}"/>
                </a:ext>
              </a:extLst>
            </p:cNvPr>
            <p:cNvSpPr/>
            <p:nvPr/>
          </p:nvSpPr>
          <p:spPr>
            <a:xfrm rot="16200000">
              <a:off x="5288238" y="5191898"/>
              <a:ext cx="872832" cy="7856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tângulo 202">
              <a:extLst>
                <a:ext uri="{FF2B5EF4-FFF2-40B4-BE49-F238E27FC236}">
                  <a16:creationId xmlns:a16="http://schemas.microsoft.com/office/drawing/2014/main" id="{90D76075-2C20-C1E0-E51D-C9C7DA7E6069}"/>
                </a:ext>
              </a:extLst>
            </p:cNvPr>
            <p:cNvSpPr/>
            <p:nvPr/>
          </p:nvSpPr>
          <p:spPr>
            <a:xfrm>
              <a:off x="3962203" y="4794189"/>
              <a:ext cx="1631394" cy="96487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Data Labeling</a:t>
              </a:r>
            </a:p>
          </p:txBody>
        </p:sp>
        <p:sp>
          <p:nvSpPr>
            <p:cNvPr id="204" name="Retângulo 203">
              <a:extLst>
                <a:ext uri="{FF2B5EF4-FFF2-40B4-BE49-F238E27FC236}">
                  <a16:creationId xmlns:a16="http://schemas.microsoft.com/office/drawing/2014/main" id="{AE772435-3CB8-C133-340F-5CC6F3051835}"/>
                </a:ext>
              </a:extLst>
            </p:cNvPr>
            <p:cNvSpPr/>
            <p:nvPr/>
          </p:nvSpPr>
          <p:spPr>
            <a:xfrm>
              <a:off x="4969463" y="5234015"/>
              <a:ext cx="537807" cy="236636"/>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Dataset</a:t>
              </a:r>
            </a:p>
          </p:txBody>
        </p:sp>
        <p:sp>
          <p:nvSpPr>
            <p:cNvPr id="205" name="Retângulo 204">
              <a:extLst>
                <a:ext uri="{FF2B5EF4-FFF2-40B4-BE49-F238E27FC236}">
                  <a16:creationId xmlns:a16="http://schemas.microsoft.com/office/drawing/2014/main" id="{D1D2E69E-D235-6C5A-3724-3C6A1847D7A8}"/>
                </a:ext>
              </a:extLst>
            </p:cNvPr>
            <p:cNvSpPr/>
            <p:nvPr/>
          </p:nvSpPr>
          <p:spPr>
            <a:xfrm>
              <a:off x="4045180" y="5075824"/>
              <a:ext cx="718955" cy="203236"/>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Non-Self</a:t>
              </a:r>
            </a:p>
          </p:txBody>
        </p:sp>
        <p:sp>
          <p:nvSpPr>
            <p:cNvPr id="206" name="Retângulo 205">
              <a:extLst>
                <a:ext uri="{FF2B5EF4-FFF2-40B4-BE49-F238E27FC236}">
                  <a16:creationId xmlns:a16="http://schemas.microsoft.com/office/drawing/2014/main" id="{18819D8D-DD9B-9440-502B-4E28A90384E4}"/>
                </a:ext>
              </a:extLst>
            </p:cNvPr>
            <p:cNvSpPr/>
            <p:nvPr/>
          </p:nvSpPr>
          <p:spPr>
            <a:xfrm>
              <a:off x="4041823" y="5425606"/>
              <a:ext cx="718955" cy="20323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accent1"/>
                  </a:solidFill>
                </a:rPr>
                <a:t>Self</a:t>
              </a:r>
            </a:p>
          </p:txBody>
        </p:sp>
        <p:cxnSp>
          <p:nvCxnSpPr>
            <p:cNvPr id="219" name="Conector: Angulado 218">
              <a:extLst>
                <a:ext uri="{FF2B5EF4-FFF2-40B4-BE49-F238E27FC236}">
                  <a16:creationId xmlns:a16="http://schemas.microsoft.com/office/drawing/2014/main" id="{8C2FFF55-0F1E-E669-6DAF-7B9936343D60}"/>
                </a:ext>
              </a:extLst>
            </p:cNvPr>
            <p:cNvCxnSpPr>
              <a:cxnSpLocks/>
              <a:stCxn id="204" idx="1"/>
              <a:endCxn id="205" idx="3"/>
            </p:cNvCxnSpPr>
            <p:nvPr/>
          </p:nvCxnSpPr>
          <p:spPr>
            <a:xfrm rot="10800000">
              <a:off x="4764135" y="5177443"/>
              <a:ext cx="205328" cy="174891"/>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21" name="Conector: Angulado 220">
              <a:extLst>
                <a:ext uri="{FF2B5EF4-FFF2-40B4-BE49-F238E27FC236}">
                  <a16:creationId xmlns:a16="http://schemas.microsoft.com/office/drawing/2014/main" id="{72E84AB5-ADF2-A872-C0CD-49CE86E701E2}"/>
                </a:ext>
              </a:extLst>
            </p:cNvPr>
            <p:cNvCxnSpPr>
              <a:cxnSpLocks/>
              <a:stCxn id="204" idx="1"/>
              <a:endCxn id="206" idx="3"/>
            </p:cNvCxnSpPr>
            <p:nvPr/>
          </p:nvCxnSpPr>
          <p:spPr>
            <a:xfrm rot="10800000" flipV="1">
              <a:off x="4760779" y="5352332"/>
              <a:ext cx="208685" cy="174891"/>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pic>
          <p:nvPicPr>
            <p:cNvPr id="196" name="Gráfico 195" descr="Melhoria contínua com preenchimento sólido">
              <a:extLst>
                <a:ext uri="{FF2B5EF4-FFF2-40B4-BE49-F238E27FC236}">
                  <a16:creationId xmlns:a16="http://schemas.microsoft.com/office/drawing/2014/main" id="{A4B9FD37-AB15-5F01-066A-219EE4E712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41103" y="4981490"/>
              <a:ext cx="767265" cy="767265"/>
            </a:xfrm>
            <a:prstGeom prst="rect">
              <a:avLst/>
            </a:prstGeom>
          </p:spPr>
        </p:pic>
      </p:grpSp>
      <p:cxnSp>
        <p:nvCxnSpPr>
          <p:cNvPr id="346" name="Conector de Seta Reta 345">
            <a:extLst>
              <a:ext uri="{FF2B5EF4-FFF2-40B4-BE49-F238E27FC236}">
                <a16:creationId xmlns:a16="http://schemas.microsoft.com/office/drawing/2014/main" id="{82433434-772C-CBF4-F6C2-B169E52D8038}"/>
              </a:ext>
            </a:extLst>
          </p:cNvPr>
          <p:cNvCxnSpPr>
            <a:cxnSpLocks/>
            <a:stCxn id="244" idx="0"/>
            <a:endCxn id="56" idx="2"/>
          </p:cNvCxnSpPr>
          <p:nvPr/>
        </p:nvCxnSpPr>
        <p:spPr>
          <a:xfrm flipV="1">
            <a:off x="4038231" y="3636773"/>
            <a:ext cx="4207" cy="478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9" name="Conector: Angulado 348">
            <a:extLst>
              <a:ext uri="{FF2B5EF4-FFF2-40B4-BE49-F238E27FC236}">
                <a16:creationId xmlns:a16="http://schemas.microsoft.com/office/drawing/2014/main" id="{14DD49B9-1FA1-4437-E631-3BDE3D84B97B}"/>
              </a:ext>
            </a:extLst>
          </p:cNvPr>
          <p:cNvCxnSpPr>
            <a:cxnSpLocks/>
            <a:stCxn id="205" idx="1"/>
            <a:endCxn id="244" idx="3"/>
          </p:cNvCxnSpPr>
          <p:nvPr/>
        </p:nvCxnSpPr>
        <p:spPr>
          <a:xfrm rot="10800000">
            <a:off x="4615288" y="4582031"/>
            <a:ext cx="716585" cy="507942"/>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354" name="Conector: Angulado 353">
            <a:extLst>
              <a:ext uri="{FF2B5EF4-FFF2-40B4-BE49-F238E27FC236}">
                <a16:creationId xmlns:a16="http://schemas.microsoft.com/office/drawing/2014/main" id="{7D5281CF-BEDB-E807-9529-2EC37C9A61CE}"/>
              </a:ext>
            </a:extLst>
          </p:cNvPr>
          <p:cNvCxnSpPr>
            <a:cxnSpLocks/>
            <a:stCxn id="206" idx="1"/>
            <a:endCxn id="245" idx="3"/>
          </p:cNvCxnSpPr>
          <p:nvPr/>
        </p:nvCxnSpPr>
        <p:spPr>
          <a:xfrm rot="10800000" flipV="1">
            <a:off x="4626093" y="5439755"/>
            <a:ext cx="702423" cy="228042"/>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sp>
        <p:nvSpPr>
          <p:cNvPr id="358" name="Retângulo 357">
            <a:extLst>
              <a:ext uri="{FF2B5EF4-FFF2-40B4-BE49-F238E27FC236}">
                <a16:creationId xmlns:a16="http://schemas.microsoft.com/office/drawing/2014/main" id="{E1D52FA8-34A2-B2E6-111A-D8108977CC9A}"/>
              </a:ext>
            </a:extLst>
          </p:cNvPr>
          <p:cNvSpPr/>
          <p:nvPr/>
        </p:nvSpPr>
        <p:spPr>
          <a:xfrm>
            <a:off x="3209759" y="3968771"/>
            <a:ext cx="5422258" cy="2414428"/>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100" dirty="0">
                <a:solidFill>
                  <a:srgbClr val="2F5597"/>
                </a:solidFill>
              </a:rPr>
              <a:t>   B. </a:t>
            </a:r>
            <a:r>
              <a:rPr lang="en-US" sz="1100" dirty="0">
                <a:solidFill>
                  <a:srgbClr val="2F5597"/>
                </a:solidFill>
              </a:rPr>
              <a:t>Adaptive Immunity Through Learning</a:t>
            </a:r>
            <a:endParaRPr lang="pt-BR" sz="1100" dirty="0">
              <a:solidFill>
                <a:srgbClr val="2F5597"/>
              </a:solidFill>
            </a:endParaRPr>
          </a:p>
        </p:txBody>
      </p:sp>
      <p:sp>
        <p:nvSpPr>
          <p:cNvPr id="362" name="Retângulo 361">
            <a:extLst>
              <a:ext uri="{FF2B5EF4-FFF2-40B4-BE49-F238E27FC236}">
                <a16:creationId xmlns:a16="http://schemas.microsoft.com/office/drawing/2014/main" id="{875754A0-3038-6A08-7891-553A1D8636E8}"/>
              </a:ext>
            </a:extLst>
          </p:cNvPr>
          <p:cNvSpPr/>
          <p:nvPr/>
        </p:nvSpPr>
        <p:spPr>
          <a:xfrm>
            <a:off x="3508957" y="2544551"/>
            <a:ext cx="1066962" cy="201024"/>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CGM</a:t>
            </a:r>
          </a:p>
        </p:txBody>
      </p:sp>
      <p:grpSp>
        <p:nvGrpSpPr>
          <p:cNvPr id="53" name="Agrupar 52">
            <a:extLst>
              <a:ext uri="{FF2B5EF4-FFF2-40B4-BE49-F238E27FC236}">
                <a16:creationId xmlns:a16="http://schemas.microsoft.com/office/drawing/2014/main" id="{A8B0B680-0415-F1AD-441B-453B2B550B30}"/>
              </a:ext>
            </a:extLst>
          </p:cNvPr>
          <p:cNvGrpSpPr/>
          <p:nvPr/>
        </p:nvGrpSpPr>
        <p:grpSpPr>
          <a:xfrm>
            <a:off x="3402926" y="4062227"/>
            <a:ext cx="1267677" cy="2246448"/>
            <a:chOff x="1970728" y="3848504"/>
            <a:chExt cx="1267677" cy="2246448"/>
          </a:xfrm>
        </p:grpSpPr>
        <p:grpSp>
          <p:nvGrpSpPr>
            <p:cNvPr id="50" name="Agrupar 49">
              <a:extLst>
                <a:ext uri="{FF2B5EF4-FFF2-40B4-BE49-F238E27FC236}">
                  <a16:creationId xmlns:a16="http://schemas.microsoft.com/office/drawing/2014/main" id="{DCCBC61B-7531-8F17-5A80-75686D2C5E31}"/>
                </a:ext>
              </a:extLst>
            </p:cNvPr>
            <p:cNvGrpSpPr/>
            <p:nvPr/>
          </p:nvGrpSpPr>
          <p:grpSpPr>
            <a:xfrm>
              <a:off x="2028977" y="3901915"/>
              <a:ext cx="1154112" cy="932785"/>
              <a:chOff x="2131610" y="4086968"/>
              <a:chExt cx="1062284" cy="858567"/>
            </a:xfrm>
          </p:grpSpPr>
          <p:sp>
            <p:nvSpPr>
              <p:cNvPr id="244" name="Retângulo 243">
                <a:extLst>
                  <a:ext uri="{FF2B5EF4-FFF2-40B4-BE49-F238E27FC236}">
                    <a16:creationId xmlns:a16="http://schemas.microsoft.com/office/drawing/2014/main" id="{F95BB5BF-DDD9-A32C-0A97-DEE8F7C7A2E0}"/>
                  </a:ext>
                </a:extLst>
              </p:cNvPr>
              <p:cNvSpPr/>
              <p:nvPr/>
            </p:nvSpPr>
            <p:spPr>
              <a:xfrm>
                <a:off x="2131610" y="4086968"/>
                <a:ext cx="1062284" cy="85856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Pattern Analysis</a:t>
                </a:r>
              </a:p>
            </p:txBody>
          </p:sp>
          <p:grpSp>
            <p:nvGrpSpPr>
              <p:cNvPr id="47" name="Agrupar 46">
                <a:extLst>
                  <a:ext uri="{FF2B5EF4-FFF2-40B4-BE49-F238E27FC236}">
                    <a16:creationId xmlns:a16="http://schemas.microsoft.com/office/drawing/2014/main" id="{92A53440-77C2-F329-022E-6BC543B68341}"/>
                  </a:ext>
                </a:extLst>
              </p:cNvPr>
              <p:cNvGrpSpPr/>
              <p:nvPr/>
            </p:nvGrpSpPr>
            <p:grpSpPr>
              <a:xfrm>
                <a:off x="2427881" y="4342773"/>
                <a:ext cx="474702" cy="464855"/>
                <a:chOff x="2427881" y="4342773"/>
                <a:chExt cx="474702" cy="464855"/>
              </a:xfrm>
            </p:grpSpPr>
            <p:sp>
              <p:nvSpPr>
                <p:cNvPr id="9" name="Forma Livre: Forma 8">
                  <a:extLst>
                    <a:ext uri="{FF2B5EF4-FFF2-40B4-BE49-F238E27FC236}">
                      <a16:creationId xmlns:a16="http://schemas.microsoft.com/office/drawing/2014/main" id="{C40AE0BA-C539-8E6A-BE18-80DF9C940066}"/>
                    </a:ext>
                  </a:extLst>
                </p:cNvPr>
                <p:cNvSpPr/>
                <p:nvPr/>
              </p:nvSpPr>
              <p:spPr>
                <a:xfrm>
                  <a:off x="2645491" y="4342773"/>
                  <a:ext cx="257092" cy="230471"/>
                </a:xfrm>
                <a:custGeom>
                  <a:avLst/>
                  <a:gdLst>
                    <a:gd name="connsiteX0" fmla="*/ 26216 w 257092"/>
                    <a:gd name="connsiteY0" fmla="*/ 162753 h 230471"/>
                    <a:gd name="connsiteX1" fmla="*/ 26216 w 257092"/>
                    <a:gd name="connsiteY1" fmla="*/ 162753 h 230471"/>
                    <a:gd name="connsiteX2" fmla="*/ 64189 w 257092"/>
                    <a:gd name="connsiteY2" fmla="*/ 178469 h 230471"/>
                    <a:gd name="connsiteX3" fmla="*/ 111769 w 257092"/>
                    <a:gd name="connsiteY3" fmla="*/ 135802 h 230471"/>
                    <a:gd name="connsiteX4" fmla="*/ 151063 w 257092"/>
                    <a:gd name="connsiteY4" fmla="*/ 163630 h 230471"/>
                    <a:gd name="connsiteX5" fmla="*/ 143171 w 257092"/>
                    <a:gd name="connsiteY5" fmla="*/ 211181 h 230471"/>
                    <a:gd name="connsiteX6" fmla="*/ 188902 w 257092"/>
                    <a:gd name="connsiteY6" fmla="*/ 230134 h 230471"/>
                    <a:gd name="connsiteX7" fmla="*/ 189711 w 257092"/>
                    <a:gd name="connsiteY7" fmla="*/ 230472 h 230471"/>
                    <a:gd name="connsiteX8" fmla="*/ 257092 w 257092"/>
                    <a:gd name="connsiteY8" fmla="*/ 67449 h 230471"/>
                    <a:gd name="connsiteX9" fmla="*/ 93597 w 257092"/>
                    <a:gd name="connsiteY9" fmla="*/ 0 h 230471"/>
                    <a:gd name="connsiteX10" fmla="*/ 68169 w 257092"/>
                    <a:gd name="connsiteY10" fmla="*/ 62525 h 230471"/>
                    <a:gd name="connsiteX11" fmla="*/ 68169 w 257092"/>
                    <a:gd name="connsiteY11" fmla="*/ 62525 h 230471"/>
                    <a:gd name="connsiteX12" fmla="*/ 66213 w 257092"/>
                    <a:gd name="connsiteY12" fmla="*/ 67179 h 230471"/>
                    <a:gd name="connsiteX13" fmla="*/ 65673 w 257092"/>
                    <a:gd name="connsiteY13" fmla="*/ 65020 h 230471"/>
                    <a:gd name="connsiteX14" fmla="*/ 19943 w 257092"/>
                    <a:gd name="connsiteY14" fmla="*/ 46067 h 230471"/>
                    <a:gd name="connsiteX15" fmla="*/ 1934 w 257092"/>
                    <a:gd name="connsiteY15" fmla="*/ 63132 h 230471"/>
                    <a:gd name="connsiteX16" fmla="*/ 23512 w 257092"/>
                    <a:gd name="connsiteY16" fmla="*/ 107582 h 230471"/>
                    <a:gd name="connsiteX17" fmla="*/ 48339 w 257092"/>
                    <a:gd name="connsiteY17" fmla="*/ 106838 h 230471"/>
                    <a:gd name="connsiteX18" fmla="*/ 50497 w 257092"/>
                    <a:gd name="connsiteY18" fmla="*/ 105962 h 230471"/>
                    <a:gd name="connsiteX19" fmla="*/ 49216 w 257092"/>
                    <a:gd name="connsiteY19" fmla="*/ 109064 h 230471"/>
                    <a:gd name="connsiteX20" fmla="*/ 49216 w 257092"/>
                    <a:gd name="connsiteY20" fmla="*/ 109064 h 230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092" h="230471">
                      <a:moveTo>
                        <a:pt x="26216" y="162753"/>
                      </a:moveTo>
                      <a:lnTo>
                        <a:pt x="26216" y="162753"/>
                      </a:lnTo>
                      <a:lnTo>
                        <a:pt x="64189" y="178469"/>
                      </a:lnTo>
                      <a:cubicBezTo>
                        <a:pt x="65546" y="153548"/>
                        <a:pt x="86848" y="134445"/>
                        <a:pt x="111769" y="135802"/>
                      </a:cubicBezTo>
                      <a:cubicBezTo>
                        <a:pt x="129130" y="136747"/>
                        <a:pt x="144409" y="147567"/>
                        <a:pt x="151063" y="163630"/>
                      </a:cubicBezTo>
                      <a:cubicBezTo>
                        <a:pt x="157501" y="179713"/>
                        <a:pt x="154459" y="198040"/>
                        <a:pt x="143171" y="211181"/>
                      </a:cubicBezTo>
                      <a:lnTo>
                        <a:pt x="188902" y="230134"/>
                      </a:lnTo>
                      <a:lnTo>
                        <a:pt x="189711" y="230472"/>
                      </a:lnTo>
                      <a:lnTo>
                        <a:pt x="257092" y="67449"/>
                      </a:lnTo>
                      <a:lnTo>
                        <a:pt x="93597" y="0"/>
                      </a:lnTo>
                      <a:lnTo>
                        <a:pt x="68169" y="62525"/>
                      </a:lnTo>
                      <a:lnTo>
                        <a:pt x="68169" y="62525"/>
                      </a:lnTo>
                      <a:lnTo>
                        <a:pt x="66213" y="67179"/>
                      </a:lnTo>
                      <a:lnTo>
                        <a:pt x="65673" y="65020"/>
                      </a:lnTo>
                      <a:cubicBezTo>
                        <a:pt x="58249" y="47188"/>
                        <a:pt x="37805" y="38715"/>
                        <a:pt x="19943" y="46067"/>
                      </a:cubicBezTo>
                      <a:cubicBezTo>
                        <a:pt x="12112" y="49449"/>
                        <a:pt x="5732" y="55494"/>
                        <a:pt x="1934" y="63132"/>
                      </a:cubicBezTo>
                      <a:cubicBezTo>
                        <a:pt x="-4382" y="81365"/>
                        <a:pt x="5278" y="101266"/>
                        <a:pt x="23512" y="107582"/>
                      </a:cubicBezTo>
                      <a:cubicBezTo>
                        <a:pt x="31599" y="110384"/>
                        <a:pt x="40433" y="110119"/>
                        <a:pt x="48339" y="106838"/>
                      </a:cubicBezTo>
                      <a:lnTo>
                        <a:pt x="50497" y="105962"/>
                      </a:lnTo>
                      <a:lnTo>
                        <a:pt x="49216" y="109064"/>
                      </a:lnTo>
                      <a:lnTo>
                        <a:pt x="49216" y="109064"/>
                      </a:lnTo>
                      <a:close/>
                    </a:path>
                  </a:pathLst>
                </a:custGeom>
                <a:solidFill>
                  <a:srgbClr val="FF0000"/>
                </a:solidFill>
                <a:ln w="6648" cap="flat">
                  <a:noFill/>
                  <a:prstDash val="solid"/>
                  <a:miter/>
                </a:ln>
              </p:spPr>
              <p:txBody>
                <a:bodyPr rtlCol="0" anchor="ctr"/>
                <a:lstStyle/>
                <a:p>
                  <a:endParaRPr lang="en-US"/>
                </a:p>
              </p:txBody>
            </p:sp>
            <p:sp>
              <p:nvSpPr>
                <p:cNvPr id="10" name="Forma Livre: Forma 9">
                  <a:extLst>
                    <a:ext uri="{FF2B5EF4-FFF2-40B4-BE49-F238E27FC236}">
                      <a16:creationId xmlns:a16="http://schemas.microsoft.com/office/drawing/2014/main" id="{EE4E5BE3-FB22-EF19-CB51-3E56FA340155}"/>
                    </a:ext>
                  </a:extLst>
                </p:cNvPr>
                <p:cNvSpPr/>
                <p:nvPr/>
              </p:nvSpPr>
              <p:spPr>
                <a:xfrm>
                  <a:off x="2427881" y="4632262"/>
                  <a:ext cx="249901" cy="175366"/>
                </a:xfrm>
                <a:custGeom>
                  <a:avLst/>
                  <a:gdLst>
                    <a:gd name="connsiteX0" fmla="*/ 226762 w 249901"/>
                    <a:gd name="connsiteY0" fmla="*/ 112504 h 175366"/>
                    <a:gd name="connsiteX1" fmla="*/ 248185 w 249901"/>
                    <a:gd name="connsiteY1" fmla="*/ 69893 h 175366"/>
                    <a:gd name="connsiteX2" fmla="*/ 205574 w 249901"/>
                    <a:gd name="connsiteY2" fmla="*/ 48470 h 175366"/>
                    <a:gd name="connsiteX3" fmla="*/ 188856 w 249901"/>
                    <a:gd name="connsiteY3" fmla="*/ 60704 h 175366"/>
                    <a:gd name="connsiteX4" fmla="*/ 188856 w 249901"/>
                    <a:gd name="connsiteY4" fmla="*/ 0 h 175366"/>
                    <a:gd name="connsiteX5" fmla="*/ 147915 w 249901"/>
                    <a:gd name="connsiteY5" fmla="*/ 0 h 175366"/>
                    <a:gd name="connsiteX6" fmla="*/ 148387 w 249901"/>
                    <a:gd name="connsiteY6" fmla="*/ 6745 h 175366"/>
                    <a:gd name="connsiteX7" fmla="*/ 94428 w 249901"/>
                    <a:gd name="connsiteY7" fmla="*/ 60704 h 175366"/>
                    <a:gd name="connsiteX8" fmla="*/ 40469 w 249901"/>
                    <a:gd name="connsiteY8" fmla="*/ 6745 h 175366"/>
                    <a:gd name="connsiteX9" fmla="*/ 40941 w 249901"/>
                    <a:gd name="connsiteY9" fmla="*/ 0 h 175366"/>
                    <a:gd name="connsiteX10" fmla="*/ 0 w 249901"/>
                    <a:gd name="connsiteY10" fmla="*/ 0 h 175366"/>
                    <a:gd name="connsiteX11" fmla="*/ 0 w 249901"/>
                    <a:gd name="connsiteY11" fmla="*/ 175366 h 175366"/>
                    <a:gd name="connsiteX12" fmla="*/ 188856 w 249901"/>
                    <a:gd name="connsiteY12" fmla="*/ 175366 h 175366"/>
                    <a:gd name="connsiteX13" fmla="*/ 188856 w 249901"/>
                    <a:gd name="connsiteY13" fmla="*/ 101173 h 175366"/>
                    <a:gd name="connsiteX14" fmla="*/ 191284 w 249901"/>
                    <a:gd name="connsiteY14" fmla="*/ 104141 h 175366"/>
                    <a:gd name="connsiteX15" fmla="*/ 192566 w 249901"/>
                    <a:gd name="connsiteY15" fmla="*/ 106097 h 175366"/>
                    <a:gd name="connsiteX16" fmla="*/ 222580 w 249901"/>
                    <a:gd name="connsiteY16" fmla="*/ 113853 h 175366"/>
                    <a:gd name="connsiteX17" fmla="*/ 225885 w 249901"/>
                    <a:gd name="connsiteY17" fmla="*/ 112841 h 17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9901" h="175366">
                      <a:moveTo>
                        <a:pt x="226762" y="112504"/>
                      </a:moveTo>
                      <a:cubicBezTo>
                        <a:pt x="244444" y="106653"/>
                        <a:pt x="254036" y="87575"/>
                        <a:pt x="248185" y="69893"/>
                      </a:cubicBezTo>
                      <a:cubicBezTo>
                        <a:pt x="242334" y="52211"/>
                        <a:pt x="223256" y="42619"/>
                        <a:pt x="205574" y="48470"/>
                      </a:cubicBezTo>
                      <a:cubicBezTo>
                        <a:pt x="198856" y="50693"/>
                        <a:pt x="193007" y="54973"/>
                        <a:pt x="188856" y="60704"/>
                      </a:cubicBezTo>
                      <a:lnTo>
                        <a:pt x="188856" y="0"/>
                      </a:lnTo>
                      <a:lnTo>
                        <a:pt x="147915" y="0"/>
                      </a:lnTo>
                      <a:cubicBezTo>
                        <a:pt x="148211" y="2237"/>
                        <a:pt x="148369" y="4489"/>
                        <a:pt x="148387" y="6745"/>
                      </a:cubicBezTo>
                      <a:cubicBezTo>
                        <a:pt x="148387" y="36546"/>
                        <a:pt x="124229" y="60704"/>
                        <a:pt x="94428" y="60704"/>
                      </a:cubicBezTo>
                      <a:cubicBezTo>
                        <a:pt x="64627" y="60704"/>
                        <a:pt x="40469" y="36546"/>
                        <a:pt x="40469" y="6745"/>
                      </a:cubicBezTo>
                      <a:cubicBezTo>
                        <a:pt x="40487" y="4489"/>
                        <a:pt x="40645" y="2237"/>
                        <a:pt x="40941" y="0"/>
                      </a:cubicBezTo>
                      <a:lnTo>
                        <a:pt x="0" y="0"/>
                      </a:lnTo>
                      <a:lnTo>
                        <a:pt x="0" y="175366"/>
                      </a:lnTo>
                      <a:lnTo>
                        <a:pt x="188856" y="175366"/>
                      </a:lnTo>
                      <a:lnTo>
                        <a:pt x="188856" y="101173"/>
                      </a:lnTo>
                      <a:cubicBezTo>
                        <a:pt x="189608" y="102208"/>
                        <a:pt x="190419" y="103199"/>
                        <a:pt x="191284" y="104141"/>
                      </a:cubicBezTo>
                      <a:cubicBezTo>
                        <a:pt x="191648" y="104832"/>
                        <a:pt x="192077" y="105487"/>
                        <a:pt x="192566" y="106097"/>
                      </a:cubicBezTo>
                      <a:cubicBezTo>
                        <a:pt x="200538" y="113731"/>
                        <a:pt x="211907" y="116670"/>
                        <a:pt x="222580" y="113853"/>
                      </a:cubicBezTo>
                      <a:cubicBezTo>
                        <a:pt x="223727" y="113853"/>
                        <a:pt x="224806" y="113179"/>
                        <a:pt x="225885" y="112841"/>
                      </a:cubicBezTo>
                      <a:close/>
                    </a:path>
                  </a:pathLst>
                </a:custGeom>
                <a:solidFill>
                  <a:srgbClr val="1CADE4"/>
                </a:solidFill>
                <a:ln w="6648" cap="flat">
                  <a:noFill/>
                  <a:prstDash val="solid"/>
                  <a:miter/>
                </a:ln>
              </p:spPr>
              <p:txBody>
                <a:bodyPr rtlCol="0" anchor="ctr"/>
                <a:lstStyle/>
                <a:p>
                  <a:endParaRPr lang="en-US"/>
                </a:p>
              </p:txBody>
            </p:sp>
            <p:sp>
              <p:nvSpPr>
                <p:cNvPr id="11" name="Forma Livre: Forma 10">
                  <a:extLst>
                    <a:ext uri="{FF2B5EF4-FFF2-40B4-BE49-F238E27FC236}">
                      <a16:creationId xmlns:a16="http://schemas.microsoft.com/office/drawing/2014/main" id="{E255E4E8-0D41-9270-9D5F-0220BACAAFD1}"/>
                    </a:ext>
                  </a:extLst>
                </p:cNvPr>
                <p:cNvSpPr/>
                <p:nvPr/>
              </p:nvSpPr>
              <p:spPr>
                <a:xfrm>
                  <a:off x="2636971" y="4571836"/>
                  <a:ext cx="175366" cy="235657"/>
                </a:xfrm>
                <a:custGeom>
                  <a:avLst/>
                  <a:gdLst>
                    <a:gd name="connsiteX0" fmla="*/ 101173 w 175366"/>
                    <a:gd name="connsiteY0" fmla="*/ 60291 h 235657"/>
                    <a:gd name="connsiteX1" fmla="*/ 104141 w 175366"/>
                    <a:gd name="connsiteY1" fmla="*/ 57796 h 235657"/>
                    <a:gd name="connsiteX2" fmla="*/ 106097 w 175366"/>
                    <a:gd name="connsiteY2" fmla="*/ 56514 h 235657"/>
                    <a:gd name="connsiteX3" fmla="*/ 113246 w 175366"/>
                    <a:gd name="connsiteY3" fmla="*/ 23397 h 235657"/>
                    <a:gd name="connsiteX4" fmla="*/ 113246 w 175366"/>
                    <a:gd name="connsiteY4" fmla="*/ 22385 h 235657"/>
                    <a:gd name="connsiteX5" fmla="*/ 70140 w 175366"/>
                    <a:gd name="connsiteY5" fmla="*/ 1976 h 235657"/>
                    <a:gd name="connsiteX6" fmla="*/ 49731 w 175366"/>
                    <a:gd name="connsiteY6" fmla="*/ 45082 h 235657"/>
                    <a:gd name="connsiteX7" fmla="*/ 60704 w 175366"/>
                    <a:gd name="connsiteY7" fmla="*/ 60291 h 235657"/>
                    <a:gd name="connsiteX8" fmla="*/ 0 w 175366"/>
                    <a:gd name="connsiteY8" fmla="*/ 60291 h 235657"/>
                    <a:gd name="connsiteX9" fmla="*/ 0 w 175366"/>
                    <a:gd name="connsiteY9" fmla="*/ 87945 h 235657"/>
                    <a:gd name="connsiteX10" fmla="*/ 6745 w 175366"/>
                    <a:gd name="connsiteY10" fmla="*/ 87540 h 235657"/>
                    <a:gd name="connsiteX11" fmla="*/ 60704 w 175366"/>
                    <a:gd name="connsiteY11" fmla="*/ 141499 h 235657"/>
                    <a:gd name="connsiteX12" fmla="*/ 6745 w 175366"/>
                    <a:gd name="connsiteY12" fmla="*/ 195458 h 235657"/>
                    <a:gd name="connsiteX13" fmla="*/ 0 w 175366"/>
                    <a:gd name="connsiteY13" fmla="*/ 194986 h 235657"/>
                    <a:gd name="connsiteX14" fmla="*/ 0 w 175366"/>
                    <a:gd name="connsiteY14" fmla="*/ 235657 h 235657"/>
                    <a:gd name="connsiteX15" fmla="*/ 175366 w 175366"/>
                    <a:gd name="connsiteY15" fmla="*/ 235657 h 235657"/>
                    <a:gd name="connsiteX16" fmla="*/ 175366 w 175366"/>
                    <a:gd name="connsiteY16" fmla="*/ 60291 h 23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5366" h="235657">
                      <a:moveTo>
                        <a:pt x="101173" y="60291"/>
                      </a:moveTo>
                      <a:cubicBezTo>
                        <a:pt x="102220" y="59530"/>
                        <a:pt x="103211" y="58696"/>
                        <a:pt x="104141" y="57796"/>
                      </a:cubicBezTo>
                      <a:cubicBezTo>
                        <a:pt x="104877" y="57514"/>
                        <a:pt x="105545" y="57077"/>
                        <a:pt x="106097" y="56514"/>
                      </a:cubicBezTo>
                      <a:cubicBezTo>
                        <a:pt x="114387" y="47629"/>
                        <a:pt x="117132" y="34911"/>
                        <a:pt x="113246" y="23397"/>
                      </a:cubicBezTo>
                      <a:lnTo>
                        <a:pt x="113246" y="22385"/>
                      </a:lnTo>
                      <a:cubicBezTo>
                        <a:pt x="106979" y="4846"/>
                        <a:pt x="87680" y="-4291"/>
                        <a:pt x="70140" y="1976"/>
                      </a:cubicBezTo>
                      <a:cubicBezTo>
                        <a:pt x="52601" y="8243"/>
                        <a:pt x="43464" y="27542"/>
                        <a:pt x="49731" y="45082"/>
                      </a:cubicBezTo>
                      <a:cubicBezTo>
                        <a:pt x="51877" y="51087"/>
                        <a:pt x="55681" y="56361"/>
                        <a:pt x="60704" y="60291"/>
                      </a:cubicBezTo>
                      <a:lnTo>
                        <a:pt x="0" y="60291"/>
                      </a:lnTo>
                      <a:lnTo>
                        <a:pt x="0" y="87945"/>
                      </a:lnTo>
                      <a:cubicBezTo>
                        <a:pt x="2238" y="87674"/>
                        <a:pt x="4491" y="87539"/>
                        <a:pt x="6745" y="87540"/>
                      </a:cubicBezTo>
                      <a:cubicBezTo>
                        <a:pt x="36546" y="87540"/>
                        <a:pt x="60704" y="111698"/>
                        <a:pt x="60704" y="141499"/>
                      </a:cubicBezTo>
                      <a:cubicBezTo>
                        <a:pt x="60704" y="171300"/>
                        <a:pt x="36546" y="195458"/>
                        <a:pt x="6745" y="195458"/>
                      </a:cubicBezTo>
                      <a:cubicBezTo>
                        <a:pt x="4489" y="195437"/>
                        <a:pt x="2237" y="195280"/>
                        <a:pt x="0" y="194986"/>
                      </a:cubicBezTo>
                      <a:lnTo>
                        <a:pt x="0" y="235657"/>
                      </a:lnTo>
                      <a:lnTo>
                        <a:pt x="175366" y="235657"/>
                      </a:lnTo>
                      <a:lnTo>
                        <a:pt x="175366" y="60291"/>
                      </a:lnTo>
                      <a:close/>
                    </a:path>
                  </a:pathLst>
                </a:custGeom>
                <a:solidFill>
                  <a:srgbClr val="1CADE4"/>
                </a:solidFill>
                <a:ln w="6648" cap="flat">
                  <a:noFill/>
                  <a:prstDash val="solid"/>
                  <a:miter/>
                </a:ln>
              </p:spPr>
              <p:txBody>
                <a:bodyPr rtlCol="0" anchor="ctr"/>
                <a:lstStyle/>
                <a:p>
                  <a:endParaRPr lang="en-US"/>
                </a:p>
              </p:txBody>
            </p:sp>
            <p:sp>
              <p:nvSpPr>
                <p:cNvPr id="12" name="Forma Livre: Forma 11">
                  <a:extLst>
                    <a:ext uri="{FF2B5EF4-FFF2-40B4-BE49-F238E27FC236}">
                      <a16:creationId xmlns:a16="http://schemas.microsoft.com/office/drawing/2014/main" id="{EBE51AE5-A5B0-0FBC-CA94-339EE275164A}"/>
                    </a:ext>
                  </a:extLst>
                </p:cNvPr>
                <p:cNvSpPr/>
                <p:nvPr/>
              </p:nvSpPr>
              <p:spPr>
                <a:xfrm>
                  <a:off x="2427881" y="4423036"/>
                  <a:ext cx="188855" cy="249559"/>
                </a:xfrm>
                <a:custGeom>
                  <a:avLst/>
                  <a:gdLst>
                    <a:gd name="connsiteX0" fmla="*/ 188856 w 188855"/>
                    <a:gd name="connsiteY0" fmla="*/ 70012 h 249559"/>
                    <a:gd name="connsiteX1" fmla="*/ 188856 w 188855"/>
                    <a:gd name="connsiteY1" fmla="*/ 0 h 249559"/>
                    <a:gd name="connsiteX2" fmla="*/ 0 w 188855"/>
                    <a:gd name="connsiteY2" fmla="*/ 0 h 249559"/>
                    <a:gd name="connsiteX3" fmla="*/ 0 w 188855"/>
                    <a:gd name="connsiteY3" fmla="*/ 188856 h 249559"/>
                    <a:gd name="connsiteX4" fmla="*/ 74193 w 188855"/>
                    <a:gd name="connsiteY4" fmla="*/ 188856 h 249559"/>
                    <a:gd name="connsiteX5" fmla="*/ 60704 w 188855"/>
                    <a:gd name="connsiteY5" fmla="*/ 215835 h 249559"/>
                    <a:gd name="connsiteX6" fmla="*/ 94428 w 188855"/>
                    <a:gd name="connsiteY6" fmla="*/ 249560 h 249559"/>
                    <a:gd name="connsiteX7" fmla="*/ 128152 w 188855"/>
                    <a:gd name="connsiteY7" fmla="*/ 215835 h 249559"/>
                    <a:gd name="connsiteX8" fmla="*/ 114663 w 188855"/>
                    <a:gd name="connsiteY8" fmla="*/ 188856 h 249559"/>
                    <a:gd name="connsiteX9" fmla="*/ 188856 w 188855"/>
                    <a:gd name="connsiteY9" fmla="*/ 188856 h 249559"/>
                    <a:gd name="connsiteX10" fmla="*/ 188856 w 188855"/>
                    <a:gd name="connsiteY10" fmla="*/ 119519 h 249559"/>
                    <a:gd name="connsiteX11" fmla="*/ 137258 w 188855"/>
                    <a:gd name="connsiteY11" fmla="*/ 119519 h 249559"/>
                    <a:gd name="connsiteX12" fmla="*/ 136680 w 188855"/>
                    <a:gd name="connsiteY12" fmla="*/ 70589 h 249559"/>
                    <a:gd name="connsiteX13" fmla="*/ 137258 w 188855"/>
                    <a:gd name="connsiteY13" fmla="*/ 70012 h 249559"/>
                    <a:gd name="connsiteX14" fmla="*/ 188856 w 188855"/>
                    <a:gd name="connsiteY14" fmla="*/ 70012 h 24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55" h="249559">
                      <a:moveTo>
                        <a:pt x="188856" y="70012"/>
                      </a:moveTo>
                      <a:lnTo>
                        <a:pt x="188856" y="0"/>
                      </a:lnTo>
                      <a:lnTo>
                        <a:pt x="0" y="0"/>
                      </a:lnTo>
                      <a:lnTo>
                        <a:pt x="0" y="188856"/>
                      </a:lnTo>
                      <a:lnTo>
                        <a:pt x="74193" y="188856"/>
                      </a:lnTo>
                      <a:cubicBezTo>
                        <a:pt x="65702" y="195225"/>
                        <a:pt x="60704" y="205220"/>
                        <a:pt x="60704" y="215835"/>
                      </a:cubicBezTo>
                      <a:cubicBezTo>
                        <a:pt x="60704" y="234461"/>
                        <a:pt x="75803" y="249560"/>
                        <a:pt x="94428" y="249560"/>
                      </a:cubicBezTo>
                      <a:cubicBezTo>
                        <a:pt x="113053" y="249560"/>
                        <a:pt x="128152" y="234461"/>
                        <a:pt x="128152" y="215835"/>
                      </a:cubicBezTo>
                      <a:cubicBezTo>
                        <a:pt x="128152" y="205220"/>
                        <a:pt x="123154" y="195225"/>
                        <a:pt x="114663" y="188856"/>
                      </a:cubicBezTo>
                      <a:lnTo>
                        <a:pt x="188856" y="188856"/>
                      </a:lnTo>
                      <a:lnTo>
                        <a:pt x="188856" y="119519"/>
                      </a:lnTo>
                      <a:cubicBezTo>
                        <a:pt x="174350" y="133131"/>
                        <a:pt x="151764" y="133131"/>
                        <a:pt x="137258" y="119519"/>
                      </a:cubicBezTo>
                      <a:cubicBezTo>
                        <a:pt x="123587" y="106167"/>
                        <a:pt x="123328" y="84260"/>
                        <a:pt x="136680" y="70589"/>
                      </a:cubicBezTo>
                      <a:cubicBezTo>
                        <a:pt x="136871" y="70394"/>
                        <a:pt x="137063" y="70202"/>
                        <a:pt x="137258" y="70012"/>
                      </a:cubicBezTo>
                      <a:cubicBezTo>
                        <a:pt x="151764" y="56400"/>
                        <a:pt x="174350" y="56400"/>
                        <a:pt x="188856" y="70012"/>
                      </a:cubicBezTo>
                      <a:close/>
                    </a:path>
                  </a:pathLst>
                </a:custGeom>
                <a:solidFill>
                  <a:srgbClr val="1CADE4"/>
                </a:solidFill>
                <a:ln w="6648" cap="flat">
                  <a:noFill/>
                  <a:prstDash val="solid"/>
                  <a:miter/>
                </a:ln>
              </p:spPr>
              <p:txBody>
                <a:bodyPr rtlCol="0" anchor="ctr"/>
                <a:lstStyle/>
                <a:p>
                  <a:endParaRPr lang="en-US"/>
                </a:p>
              </p:txBody>
            </p:sp>
          </p:grpSp>
        </p:grpSp>
        <p:sp>
          <p:nvSpPr>
            <p:cNvPr id="246" name="Triângulo isósceles 245">
              <a:extLst>
                <a:ext uri="{FF2B5EF4-FFF2-40B4-BE49-F238E27FC236}">
                  <a16:creationId xmlns:a16="http://schemas.microsoft.com/office/drawing/2014/main" id="{78ED657A-F8ED-AB60-998F-3DD0E289016A}"/>
                </a:ext>
              </a:extLst>
            </p:cNvPr>
            <p:cNvSpPr/>
            <p:nvPr/>
          </p:nvSpPr>
          <p:spPr>
            <a:xfrm>
              <a:off x="2150864" y="4908977"/>
              <a:ext cx="872832" cy="7856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tângulo 246">
              <a:extLst>
                <a:ext uri="{FF2B5EF4-FFF2-40B4-BE49-F238E27FC236}">
                  <a16:creationId xmlns:a16="http://schemas.microsoft.com/office/drawing/2014/main" id="{52A5679D-EC8C-C7D5-2F0D-FD4B194CBBEB}"/>
                </a:ext>
              </a:extLst>
            </p:cNvPr>
            <p:cNvSpPr/>
            <p:nvPr/>
          </p:nvSpPr>
          <p:spPr>
            <a:xfrm>
              <a:off x="1970728" y="3848504"/>
              <a:ext cx="1267677" cy="2246448"/>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dirty="0">
                  <a:solidFill>
                    <a:srgbClr val="2F5597"/>
                  </a:solidFill>
                </a:rPr>
                <a:t>Negative Selection</a:t>
              </a:r>
            </a:p>
          </p:txBody>
        </p:sp>
        <p:sp>
          <p:nvSpPr>
            <p:cNvPr id="245" name="Retângulo 244">
              <a:extLst>
                <a:ext uri="{FF2B5EF4-FFF2-40B4-BE49-F238E27FC236}">
                  <a16:creationId xmlns:a16="http://schemas.microsoft.com/office/drawing/2014/main" id="{EF2AA18B-328C-C01B-76CD-F5B67E00D0AE}"/>
                </a:ext>
              </a:extLst>
            </p:cNvPr>
            <p:cNvSpPr/>
            <p:nvPr/>
          </p:nvSpPr>
          <p:spPr>
            <a:xfrm>
              <a:off x="2039782" y="5037056"/>
              <a:ext cx="1154112" cy="83403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Detector Generator</a:t>
              </a:r>
            </a:p>
          </p:txBody>
        </p:sp>
        <p:pic>
          <p:nvPicPr>
            <p:cNvPr id="249" name="Gráfico 248" descr="Quebra-cabeças com preenchimento sólido">
              <a:extLst>
                <a:ext uri="{FF2B5EF4-FFF2-40B4-BE49-F238E27FC236}">
                  <a16:creationId xmlns:a16="http://schemas.microsoft.com/office/drawing/2014/main" id="{54CAD028-AA04-6706-CFA3-B26AE51086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68762">
              <a:off x="2407486" y="5516194"/>
              <a:ext cx="323692" cy="323692"/>
            </a:xfrm>
            <a:prstGeom prst="rect">
              <a:avLst/>
            </a:prstGeom>
          </p:spPr>
        </p:pic>
        <p:grpSp>
          <p:nvGrpSpPr>
            <p:cNvPr id="331" name="Agrupar 330">
              <a:extLst>
                <a:ext uri="{FF2B5EF4-FFF2-40B4-BE49-F238E27FC236}">
                  <a16:creationId xmlns:a16="http://schemas.microsoft.com/office/drawing/2014/main" id="{492A38FB-8DBD-4D3F-FA17-7E6B1077D696}"/>
                </a:ext>
              </a:extLst>
            </p:cNvPr>
            <p:cNvGrpSpPr/>
            <p:nvPr/>
          </p:nvGrpSpPr>
          <p:grpSpPr>
            <a:xfrm rot="20832676">
              <a:off x="2759777" y="5516208"/>
              <a:ext cx="323692" cy="323692"/>
              <a:chOff x="4184255" y="6560555"/>
              <a:chExt cx="217365" cy="217365"/>
            </a:xfrm>
          </p:grpSpPr>
          <p:pic>
            <p:nvPicPr>
              <p:cNvPr id="332" name="Gráfico 331" descr="Quebra-cabeças com preenchimento sólido">
                <a:extLst>
                  <a:ext uri="{FF2B5EF4-FFF2-40B4-BE49-F238E27FC236}">
                    <a16:creationId xmlns:a16="http://schemas.microsoft.com/office/drawing/2014/main" id="{4AE9F85D-5C5E-0DA8-05A2-9B86538E18C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84255" y="6560555"/>
                <a:ext cx="217365" cy="217365"/>
              </a:xfrm>
              <a:prstGeom prst="rect">
                <a:avLst/>
              </a:prstGeom>
            </p:spPr>
          </p:pic>
          <p:sp>
            <p:nvSpPr>
              <p:cNvPr id="333" name="Retângulo 332">
                <a:extLst>
                  <a:ext uri="{FF2B5EF4-FFF2-40B4-BE49-F238E27FC236}">
                    <a16:creationId xmlns:a16="http://schemas.microsoft.com/office/drawing/2014/main" id="{A1469F90-19C5-4DCE-12A2-8248A256A075}"/>
                  </a:ext>
                </a:extLst>
              </p:cNvPr>
              <p:cNvSpPr/>
              <p:nvPr/>
            </p:nvSpPr>
            <p:spPr>
              <a:xfrm rot="18970832" flipV="1">
                <a:off x="4215240" y="6603773"/>
                <a:ext cx="104784" cy="70912"/>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dirty="0">
                  <a:solidFill>
                    <a:schemeClr val="accent1">
                      <a:lumMod val="75000"/>
                    </a:schemeClr>
                  </a:solidFill>
                </a:endParaRPr>
              </a:p>
            </p:txBody>
          </p:sp>
        </p:grpSp>
        <p:grpSp>
          <p:nvGrpSpPr>
            <p:cNvPr id="336" name="Agrupar 335">
              <a:extLst>
                <a:ext uri="{FF2B5EF4-FFF2-40B4-BE49-F238E27FC236}">
                  <a16:creationId xmlns:a16="http://schemas.microsoft.com/office/drawing/2014/main" id="{F666E8AF-6E89-737D-E596-E24A5DE805A8}"/>
                </a:ext>
              </a:extLst>
            </p:cNvPr>
            <p:cNvGrpSpPr/>
            <p:nvPr/>
          </p:nvGrpSpPr>
          <p:grpSpPr>
            <a:xfrm rot="8630199">
              <a:off x="2214352" y="5230465"/>
              <a:ext cx="323692" cy="323692"/>
              <a:chOff x="4184255" y="6560555"/>
              <a:chExt cx="217365" cy="217365"/>
            </a:xfrm>
          </p:grpSpPr>
          <p:pic>
            <p:nvPicPr>
              <p:cNvPr id="337" name="Gráfico 336" descr="Quebra-cabeças com preenchimento sólido">
                <a:extLst>
                  <a:ext uri="{FF2B5EF4-FFF2-40B4-BE49-F238E27FC236}">
                    <a16:creationId xmlns:a16="http://schemas.microsoft.com/office/drawing/2014/main" id="{8A7EBA27-33B9-869A-0DF7-237462BB96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84255" y="6560555"/>
                <a:ext cx="217365" cy="217365"/>
              </a:xfrm>
              <a:prstGeom prst="rect">
                <a:avLst/>
              </a:prstGeom>
            </p:spPr>
          </p:pic>
          <p:sp>
            <p:nvSpPr>
              <p:cNvPr id="338" name="Retângulo 337">
                <a:extLst>
                  <a:ext uri="{FF2B5EF4-FFF2-40B4-BE49-F238E27FC236}">
                    <a16:creationId xmlns:a16="http://schemas.microsoft.com/office/drawing/2014/main" id="{67457009-A1FA-4440-0450-CD359C55BA1F}"/>
                  </a:ext>
                </a:extLst>
              </p:cNvPr>
              <p:cNvSpPr/>
              <p:nvPr/>
            </p:nvSpPr>
            <p:spPr>
              <a:xfrm rot="18970832" flipV="1">
                <a:off x="4215240" y="6603773"/>
                <a:ext cx="104784" cy="70912"/>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dirty="0">
                  <a:solidFill>
                    <a:schemeClr val="accent1">
                      <a:lumMod val="75000"/>
                    </a:schemeClr>
                  </a:solidFill>
                </a:endParaRPr>
              </a:p>
            </p:txBody>
          </p:sp>
        </p:grpSp>
        <p:grpSp>
          <p:nvGrpSpPr>
            <p:cNvPr id="339" name="Agrupar 338">
              <a:extLst>
                <a:ext uri="{FF2B5EF4-FFF2-40B4-BE49-F238E27FC236}">
                  <a16:creationId xmlns:a16="http://schemas.microsoft.com/office/drawing/2014/main" id="{C49DEB62-8353-E63F-10B2-073992B0BE03}"/>
                </a:ext>
              </a:extLst>
            </p:cNvPr>
            <p:cNvGrpSpPr/>
            <p:nvPr/>
          </p:nvGrpSpPr>
          <p:grpSpPr>
            <a:xfrm rot="4725072">
              <a:off x="2074516" y="5519157"/>
              <a:ext cx="323692" cy="364181"/>
              <a:chOff x="3935080" y="6554968"/>
              <a:chExt cx="217365" cy="244554"/>
            </a:xfrm>
          </p:grpSpPr>
          <p:grpSp>
            <p:nvGrpSpPr>
              <p:cNvPr id="340" name="Agrupar 339">
                <a:extLst>
                  <a:ext uri="{FF2B5EF4-FFF2-40B4-BE49-F238E27FC236}">
                    <a16:creationId xmlns:a16="http://schemas.microsoft.com/office/drawing/2014/main" id="{A9BF56FE-5C45-C73E-7DF5-BE984162D7EC}"/>
                  </a:ext>
                </a:extLst>
              </p:cNvPr>
              <p:cNvGrpSpPr/>
              <p:nvPr/>
            </p:nvGrpSpPr>
            <p:grpSpPr>
              <a:xfrm rot="242116">
                <a:off x="3935080" y="6582157"/>
                <a:ext cx="217365" cy="217365"/>
                <a:chOff x="4184255" y="6560555"/>
                <a:chExt cx="217365" cy="217365"/>
              </a:xfrm>
            </p:grpSpPr>
            <p:pic>
              <p:nvPicPr>
                <p:cNvPr id="342" name="Gráfico 341" descr="Quebra-cabeças com preenchimento sólido">
                  <a:extLst>
                    <a:ext uri="{FF2B5EF4-FFF2-40B4-BE49-F238E27FC236}">
                      <a16:creationId xmlns:a16="http://schemas.microsoft.com/office/drawing/2014/main" id="{D2E694E9-B8F3-E324-925D-93FB4CAD054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84255" y="6560555"/>
                  <a:ext cx="217365" cy="217365"/>
                </a:xfrm>
                <a:prstGeom prst="rect">
                  <a:avLst/>
                </a:prstGeom>
              </p:spPr>
            </p:pic>
            <p:sp>
              <p:nvSpPr>
                <p:cNvPr id="343" name="Retângulo 342">
                  <a:extLst>
                    <a:ext uri="{FF2B5EF4-FFF2-40B4-BE49-F238E27FC236}">
                      <a16:creationId xmlns:a16="http://schemas.microsoft.com/office/drawing/2014/main" id="{DCB8C9EB-4145-E928-A682-C493D9C79534}"/>
                    </a:ext>
                  </a:extLst>
                </p:cNvPr>
                <p:cNvSpPr/>
                <p:nvPr/>
              </p:nvSpPr>
              <p:spPr>
                <a:xfrm rot="18970832" flipV="1">
                  <a:off x="4215240" y="6603773"/>
                  <a:ext cx="104784" cy="70912"/>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dirty="0">
                    <a:solidFill>
                      <a:schemeClr val="accent1">
                        <a:lumMod val="75000"/>
                      </a:schemeClr>
                    </a:solidFill>
                  </a:endParaRPr>
                </a:p>
              </p:txBody>
            </p:sp>
          </p:grpSp>
          <p:sp>
            <p:nvSpPr>
              <p:cNvPr id="341" name="Retângulo 340">
                <a:extLst>
                  <a:ext uri="{FF2B5EF4-FFF2-40B4-BE49-F238E27FC236}">
                    <a16:creationId xmlns:a16="http://schemas.microsoft.com/office/drawing/2014/main" id="{8A108942-1A3D-E1E8-B9A8-A19AF58CE819}"/>
                  </a:ext>
                </a:extLst>
              </p:cNvPr>
              <p:cNvSpPr/>
              <p:nvPr/>
            </p:nvSpPr>
            <p:spPr>
              <a:xfrm rot="19174471">
                <a:off x="4072672" y="6554968"/>
                <a:ext cx="73280" cy="12989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dirty="0">
                  <a:solidFill>
                    <a:schemeClr val="accent1">
                      <a:lumMod val="75000"/>
                    </a:schemeClr>
                  </a:solidFill>
                </a:endParaRPr>
              </a:p>
            </p:txBody>
          </p:sp>
        </p:grpSp>
        <p:sp>
          <p:nvSpPr>
            <p:cNvPr id="52" name="Forma Livre: Forma 51">
              <a:extLst>
                <a:ext uri="{FF2B5EF4-FFF2-40B4-BE49-F238E27FC236}">
                  <a16:creationId xmlns:a16="http://schemas.microsoft.com/office/drawing/2014/main" id="{1E4DB850-2A70-D75A-9C18-D8DD750967BF}"/>
                </a:ext>
              </a:extLst>
            </p:cNvPr>
            <p:cNvSpPr/>
            <p:nvPr/>
          </p:nvSpPr>
          <p:spPr>
            <a:xfrm rot="7245365">
              <a:off x="2602412" y="5281078"/>
              <a:ext cx="279316" cy="250394"/>
            </a:xfrm>
            <a:custGeom>
              <a:avLst/>
              <a:gdLst>
                <a:gd name="connsiteX0" fmla="*/ 26216 w 257092"/>
                <a:gd name="connsiteY0" fmla="*/ 162753 h 230471"/>
                <a:gd name="connsiteX1" fmla="*/ 26216 w 257092"/>
                <a:gd name="connsiteY1" fmla="*/ 162753 h 230471"/>
                <a:gd name="connsiteX2" fmla="*/ 64189 w 257092"/>
                <a:gd name="connsiteY2" fmla="*/ 178469 h 230471"/>
                <a:gd name="connsiteX3" fmla="*/ 111769 w 257092"/>
                <a:gd name="connsiteY3" fmla="*/ 135802 h 230471"/>
                <a:gd name="connsiteX4" fmla="*/ 151063 w 257092"/>
                <a:gd name="connsiteY4" fmla="*/ 163630 h 230471"/>
                <a:gd name="connsiteX5" fmla="*/ 143171 w 257092"/>
                <a:gd name="connsiteY5" fmla="*/ 211181 h 230471"/>
                <a:gd name="connsiteX6" fmla="*/ 188902 w 257092"/>
                <a:gd name="connsiteY6" fmla="*/ 230134 h 230471"/>
                <a:gd name="connsiteX7" fmla="*/ 189711 w 257092"/>
                <a:gd name="connsiteY7" fmla="*/ 230472 h 230471"/>
                <a:gd name="connsiteX8" fmla="*/ 257092 w 257092"/>
                <a:gd name="connsiteY8" fmla="*/ 67449 h 230471"/>
                <a:gd name="connsiteX9" fmla="*/ 93597 w 257092"/>
                <a:gd name="connsiteY9" fmla="*/ 0 h 230471"/>
                <a:gd name="connsiteX10" fmla="*/ 68169 w 257092"/>
                <a:gd name="connsiteY10" fmla="*/ 62525 h 230471"/>
                <a:gd name="connsiteX11" fmla="*/ 68169 w 257092"/>
                <a:gd name="connsiteY11" fmla="*/ 62525 h 230471"/>
                <a:gd name="connsiteX12" fmla="*/ 66213 w 257092"/>
                <a:gd name="connsiteY12" fmla="*/ 67179 h 230471"/>
                <a:gd name="connsiteX13" fmla="*/ 65673 w 257092"/>
                <a:gd name="connsiteY13" fmla="*/ 65020 h 230471"/>
                <a:gd name="connsiteX14" fmla="*/ 19943 w 257092"/>
                <a:gd name="connsiteY14" fmla="*/ 46067 h 230471"/>
                <a:gd name="connsiteX15" fmla="*/ 1934 w 257092"/>
                <a:gd name="connsiteY15" fmla="*/ 63132 h 230471"/>
                <a:gd name="connsiteX16" fmla="*/ 23512 w 257092"/>
                <a:gd name="connsiteY16" fmla="*/ 107582 h 230471"/>
                <a:gd name="connsiteX17" fmla="*/ 48339 w 257092"/>
                <a:gd name="connsiteY17" fmla="*/ 106838 h 230471"/>
                <a:gd name="connsiteX18" fmla="*/ 50497 w 257092"/>
                <a:gd name="connsiteY18" fmla="*/ 105962 h 230471"/>
                <a:gd name="connsiteX19" fmla="*/ 49216 w 257092"/>
                <a:gd name="connsiteY19" fmla="*/ 109064 h 230471"/>
                <a:gd name="connsiteX20" fmla="*/ 49216 w 257092"/>
                <a:gd name="connsiteY20" fmla="*/ 109064 h 230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092" h="230471">
                  <a:moveTo>
                    <a:pt x="26216" y="162753"/>
                  </a:moveTo>
                  <a:lnTo>
                    <a:pt x="26216" y="162753"/>
                  </a:lnTo>
                  <a:lnTo>
                    <a:pt x="64189" y="178469"/>
                  </a:lnTo>
                  <a:cubicBezTo>
                    <a:pt x="65546" y="153548"/>
                    <a:pt x="86848" y="134445"/>
                    <a:pt x="111769" y="135802"/>
                  </a:cubicBezTo>
                  <a:cubicBezTo>
                    <a:pt x="129130" y="136747"/>
                    <a:pt x="144409" y="147567"/>
                    <a:pt x="151063" y="163630"/>
                  </a:cubicBezTo>
                  <a:cubicBezTo>
                    <a:pt x="157501" y="179713"/>
                    <a:pt x="154459" y="198040"/>
                    <a:pt x="143171" y="211181"/>
                  </a:cubicBezTo>
                  <a:lnTo>
                    <a:pt x="188902" y="230134"/>
                  </a:lnTo>
                  <a:lnTo>
                    <a:pt x="189711" y="230472"/>
                  </a:lnTo>
                  <a:lnTo>
                    <a:pt x="257092" y="67449"/>
                  </a:lnTo>
                  <a:lnTo>
                    <a:pt x="93597" y="0"/>
                  </a:lnTo>
                  <a:lnTo>
                    <a:pt x="68169" y="62525"/>
                  </a:lnTo>
                  <a:lnTo>
                    <a:pt x="68169" y="62525"/>
                  </a:lnTo>
                  <a:lnTo>
                    <a:pt x="66213" y="67179"/>
                  </a:lnTo>
                  <a:lnTo>
                    <a:pt x="65673" y="65020"/>
                  </a:lnTo>
                  <a:cubicBezTo>
                    <a:pt x="58249" y="47188"/>
                    <a:pt x="37805" y="38715"/>
                    <a:pt x="19943" y="46067"/>
                  </a:cubicBezTo>
                  <a:cubicBezTo>
                    <a:pt x="12112" y="49449"/>
                    <a:pt x="5732" y="55494"/>
                    <a:pt x="1934" y="63132"/>
                  </a:cubicBezTo>
                  <a:cubicBezTo>
                    <a:pt x="-4382" y="81365"/>
                    <a:pt x="5278" y="101266"/>
                    <a:pt x="23512" y="107582"/>
                  </a:cubicBezTo>
                  <a:cubicBezTo>
                    <a:pt x="31599" y="110384"/>
                    <a:pt x="40433" y="110119"/>
                    <a:pt x="48339" y="106838"/>
                  </a:cubicBezTo>
                  <a:lnTo>
                    <a:pt x="50497" y="105962"/>
                  </a:lnTo>
                  <a:lnTo>
                    <a:pt x="49216" y="109064"/>
                  </a:lnTo>
                  <a:lnTo>
                    <a:pt x="49216" y="109064"/>
                  </a:lnTo>
                  <a:close/>
                </a:path>
              </a:pathLst>
            </a:custGeom>
            <a:solidFill>
              <a:srgbClr val="FF0000"/>
            </a:solidFill>
            <a:ln w="6648" cap="flat">
              <a:noFill/>
              <a:prstDash val="solid"/>
              <a:miter/>
            </a:ln>
          </p:spPr>
          <p:txBody>
            <a:bodyPr rtlCol="0" anchor="ctr"/>
            <a:lstStyle/>
            <a:p>
              <a:endParaRPr lang="en-US"/>
            </a:p>
          </p:txBody>
        </p:sp>
      </p:grpSp>
      <p:sp>
        <p:nvSpPr>
          <p:cNvPr id="2" name="Título 1">
            <a:extLst>
              <a:ext uri="{FF2B5EF4-FFF2-40B4-BE49-F238E27FC236}">
                <a16:creationId xmlns:a16="http://schemas.microsoft.com/office/drawing/2014/main" id="{A93D4FFB-A419-805E-D3BA-5184758E3C28}"/>
              </a:ext>
            </a:extLst>
          </p:cNvPr>
          <p:cNvSpPr>
            <a:spLocks noGrp="1"/>
          </p:cNvSpPr>
          <p:nvPr>
            <p:ph type="title"/>
          </p:nvPr>
        </p:nvSpPr>
        <p:spPr>
          <a:xfrm>
            <a:off x="581192" y="702156"/>
            <a:ext cx="11029616" cy="504344"/>
          </a:xfrm>
        </p:spPr>
        <p:txBody>
          <a:bodyPr>
            <a:normAutofit fontScale="90000"/>
          </a:bodyPr>
          <a:lstStyle/>
          <a:p>
            <a:r>
              <a:rPr lang="pt-BR" dirty="0"/>
              <a:t>Overview</a:t>
            </a:r>
          </a:p>
        </p:txBody>
      </p:sp>
    </p:spTree>
    <p:extLst>
      <p:ext uri="{BB962C8B-B14F-4D97-AF65-F5344CB8AC3E}">
        <p14:creationId xmlns:p14="http://schemas.microsoft.com/office/powerpoint/2010/main" val="17297789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tângulo 56">
            <a:extLst>
              <a:ext uri="{FF2B5EF4-FFF2-40B4-BE49-F238E27FC236}">
                <a16:creationId xmlns:a16="http://schemas.microsoft.com/office/drawing/2014/main" id="{9C5BFC44-5AB4-964B-5482-4BAFBD73F0B7}"/>
              </a:ext>
            </a:extLst>
          </p:cNvPr>
          <p:cNvSpPr/>
          <p:nvPr/>
        </p:nvSpPr>
        <p:spPr>
          <a:xfrm>
            <a:off x="4913736" y="2039148"/>
            <a:ext cx="1115638" cy="69022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Design Process</a:t>
            </a:r>
          </a:p>
        </p:txBody>
      </p:sp>
      <p:pic>
        <p:nvPicPr>
          <p:cNvPr id="42" name="Imagem 41">
            <a:extLst>
              <a:ext uri="{FF2B5EF4-FFF2-40B4-BE49-F238E27FC236}">
                <a16:creationId xmlns:a16="http://schemas.microsoft.com/office/drawing/2014/main" id="{484C2040-A5FC-18DE-ADCC-295287D4473D}"/>
              </a:ext>
            </a:extLst>
          </p:cNvPr>
          <p:cNvPicPr>
            <a:picLocks noChangeAspect="1"/>
          </p:cNvPicPr>
          <p:nvPr/>
        </p:nvPicPr>
        <p:blipFill>
          <a:blip r:embed="rId2"/>
          <a:stretch>
            <a:fillRect/>
          </a:stretch>
        </p:blipFill>
        <p:spPr>
          <a:xfrm>
            <a:off x="3661215" y="1947084"/>
            <a:ext cx="762446" cy="546396"/>
          </a:xfrm>
          <a:prstGeom prst="rect">
            <a:avLst/>
          </a:prstGeom>
        </p:spPr>
      </p:pic>
      <p:sp>
        <p:nvSpPr>
          <p:cNvPr id="48" name="Retângulo 47">
            <a:extLst>
              <a:ext uri="{FF2B5EF4-FFF2-40B4-BE49-F238E27FC236}">
                <a16:creationId xmlns:a16="http://schemas.microsoft.com/office/drawing/2014/main" id="{F56E6230-A760-57E3-F820-AC63DED967AD}"/>
              </a:ext>
            </a:extLst>
          </p:cNvPr>
          <p:cNvSpPr/>
          <p:nvPr/>
        </p:nvSpPr>
        <p:spPr>
          <a:xfrm>
            <a:off x="5018276" y="2310320"/>
            <a:ext cx="928789" cy="288012"/>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900" dirty="0">
                <a:solidFill>
                  <a:schemeClr val="bg1"/>
                </a:solidFill>
              </a:rPr>
              <a:t>System Model</a:t>
            </a:r>
          </a:p>
        </p:txBody>
      </p:sp>
      <p:grpSp>
        <p:nvGrpSpPr>
          <p:cNvPr id="365" name="Agrupar 364">
            <a:extLst>
              <a:ext uri="{FF2B5EF4-FFF2-40B4-BE49-F238E27FC236}">
                <a16:creationId xmlns:a16="http://schemas.microsoft.com/office/drawing/2014/main" id="{BA925679-AD2E-824F-15DA-F9BE562999A7}"/>
              </a:ext>
            </a:extLst>
          </p:cNvPr>
          <p:cNvGrpSpPr/>
          <p:nvPr/>
        </p:nvGrpSpPr>
        <p:grpSpPr>
          <a:xfrm>
            <a:off x="3401634" y="2996789"/>
            <a:ext cx="1281608" cy="639984"/>
            <a:chOff x="2017263" y="2699246"/>
            <a:chExt cx="1281608" cy="639984"/>
          </a:xfrm>
        </p:grpSpPr>
        <p:sp>
          <p:nvSpPr>
            <p:cNvPr id="56" name="Retângulo 55">
              <a:extLst>
                <a:ext uri="{FF2B5EF4-FFF2-40B4-BE49-F238E27FC236}">
                  <a16:creationId xmlns:a16="http://schemas.microsoft.com/office/drawing/2014/main" id="{1A83E953-28BD-E5F0-262E-DE9F21FA535D}"/>
                </a:ext>
              </a:extLst>
            </p:cNvPr>
            <p:cNvSpPr/>
            <p:nvPr/>
          </p:nvSpPr>
          <p:spPr>
            <a:xfrm>
              <a:off x="2017263" y="2699246"/>
              <a:ext cx="1281608" cy="63998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Property Specification</a:t>
              </a:r>
            </a:p>
          </p:txBody>
        </p:sp>
        <p:sp>
          <p:nvSpPr>
            <p:cNvPr id="49" name="Retângulo 48">
              <a:extLst>
                <a:ext uri="{FF2B5EF4-FFF2-40B4-BE49-F238E27FC236}">
                  <a16:creationId xmlns:a16="http://schemas.microsoft.com/office/drawing/2014/main" id="{276DC2A3-6A97-6477-48CA-7E0C10E83499}"/>
                </a:ext>
              </a:extLst>
            </p:cNvPr>
            <p:cNvSpPr/>
            <p:nvPr/>
          </p:nvSpPr>
          <p:spPr>
            <a:xfrm>
              <a:off x="2109721" y="2967165"/>
              <a:ext cx="1066962" cy="303165"/>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System Properties</a:t>
              </a:r>
            </a:p>
          </p:txBody>
        </p:sp>
      </p:grpSp>
      <p:sp>
        <p:nvSpPr>
          <p:cNvPr id="71" name="Triângulo isósceles 70">
            <a:extLst>
              <a:ext uri="{FF2B5EF4-FFF2-40B4-BE49-F238E27FC236}">
                <a16:creationId xmlns:a16="http://schemas.microsoft.com/office/drawing/2014/main" id="{B4452972-0B67-3B76-7D9E-641D1C6E3C4D}"/>
              </a:ext>
            </a:extLst>
          </p:cNvPr>
          <p:cNvSpPr/>
          <p:nvPr/>
        </p:nvSpPr>
        <p:spPr>
          <a:xfrm rot="10800000">
            <a:off x="3396197" y="2810576"/>
            <a:ext cx="1292483" cy="74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riângulo isósceles 72">
            <a:extLst>
              <a:ext uri="{FF2B5EF4-FFF2-40B4-BE49-F238E27FC236}">
                <a16:creationId xmlns:a16="http://schemas.microsoft.com/office/drawing/2014/main" id="{665561C2-1DE7-20F0-C43E-CB9328902D2F}"/>
              </a:ext>
            </a:extLst>
          </p:cNvPr>
          <p:cNvSpPr/>
          <p:nvPr/>
        </p:nvSpPr>
        <p:spPr>
          <a:xfrm rot="5400000">
            <a:off x="4423613" y="2328287"/>
            <a:ext cx="727468" cy="74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Conector de Seta Reta 74">
            <a:extLst>
              <a:ext uri="{FF2B5EF4-FFF2-40B4-BE49-F238E27FC236}">
                <a16:creationId xmlns:a16="http://schemas.microsoft.com/office/drawing/2014/main" id="{04894485-A0BA-2F82-3F3D-A927A454865D}"/>
              </a:ext>
            </a:extLst>
          </p:cNvPr>
          <p:cNvCxnSpPr>
            <a:cxnSpLocks/>
            <a:stCxn id="48" idx="2"/>
            <a:endCxn id="148" idx="0"/>
          </p:cNvCxnSpPr>
          <p:nvPr/>
        </p:nvCxnSpPr>
        <p:spPr>
          <a:xfrm>
            <a:off x="5482671" y="2598332"/>
            <a:ext cx="365" cy="631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Conector de Seta Reta 86">
            <a:extLst>
              <a:ext uri="{FF2B5EF4-FFF2-40B4-BE49-F238E27FC236}">
                <a16:creationId xmlns:a16="http://schemas.microsoft.com/office/drawing/2014/main" id="{0F5F9D7F-D91E-853A-3AE7-3BE54A8C30E0}"/>
              </a:ext>
            </a:extLst>
          </p:cNvPr>
          <p:cNvCxnSpPr>
            <a:cxnSpLocks/>
            <a:stCxn id="49" idx="3"/>
            <a:endCxn id="148" idx="1"/>
          </p:cNvCxnSpPr>
          <p:nvPr/>
        </p:nvCxnSpPr>
        <p:spPr>
          <a:xfrm>
            <a:off x="4561054" y="3416291"/>
            <a:ext cx="364163" cy="3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Retângulo 89">
            <a:extLst>
              <a:ext uri="{FF2B5EF4-FFF2-40B4-BE49-F238E27FC236}">
                <a16:creationId xmlns:a16="http://schemas.microsoft.com/office/drawing/2014/main" id="{B3775101-45F9-4BD9-923D-33F2188432F4}"/>
              </a:ext>
            </a:extLst>
          </p:cNvPr>
          <p:cNvSpPr/>
          <p:nvPr/>
        </p:nvSpPr>
        <p:spPr>
          <a:xfrm>
            <a:off x="3328852" y="1697606"/>
            <a:ext cx="2780536" cy="2027386"/>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pt-BR" sz="1100" dirty="0">
              <a:solidFill>
                <a:srgbClr val="2F5597"/>
              </a:solidFill>
            </a:endParaRPr>
          </a:p>
        </p:txBody>
      </p:sp>
      <p:sp>
        <p:nvSpPr>
          <p:cNvPr id="91" name="Triângulo isósceles 90">
            <a:extLst>
              <a:ext uri="{FF2B5EF4-FFF2-40B4-BE49-F238E27FC236}">
                <a16:creationId xmlns:a16="http://schemas.microsoft.com/office/drawing/2014/main" id="{C9549C96-5536-3F70-5821-1D6DEEF2DAED}"/>
              </a:ext>
            </a:extLst>
          </p:cNvPr>
          <p:cNvSpPr/>
          <p:nvPr/>
        </p:nvSpPr>
        <p:spPr>
          <a:xfrm rot="5400000">
            <a:off x="5431332" y="2615805"/>
            <a:ext cx="2027387" cy="1973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tângulo 147">
            <a:extLst>
              <a:ext uri="{FF2B5EF4-FFF2-40B4-BE49-F238E27FC236}">
                <a16:creationId xmlns:a16="http://schemas.microsoft.com/office/drawing/2014/main" id="{BB08F987-B0CA-4B01-0B7F-6AC906610D2B}"/>
              </a:ext>
            </a:extLst>
          </p:cNvPr>
          <p:cNvSpPr/>
          <p:nvPr/>
        </p:nvSpPr>
        <p:spPr>
          <a:xfrm>
            <a:off x="4925217" y="3229673"/>
            <a:ext cx="1115638" cy="379693"/>
          </a:xfrm>
          <a:prstGeom prst="rect">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Model Checking</a:t>
            </a:r>
          </a:p>
        </p:txBody>
      </p:sp>
      <p:sp>
        <p:nvSpPr>
          <p:cNvPr id="155" name="Retângulo 154">
            <a:extLst>
              <a:ext uri="{FF2B5EF4-FFF2-40B4-BE49-F238E27FC236}">
                <a16:creationId xmlns:a16="http://schemas.microsoft.com/office/drawing/2014/main" id="{59FBAC71-4CE2-2E65-A1F8-B9AB4634F11C}"/>
              </a:ext>
            </a:extLst>
          </p:cNvPr>
          <p:cNvSpPr/>
          <p:nvPr/>
        </p:nvSpPr>
        <p:spPr>
          <a:xfrm>
            <a:off x="6878067" y="2288096"/>
            <a:ext cx="1518185" cy="77958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Prototype Implementation</a:t>
            </a:r>
          </a:p>
        </p:txBody>
      </p:sp>
      <p:sp>
        <p:nvSpPr>
          <p:cNvPr id="157" name="Retângulo 156">
            <a:extLst>
              <a:ext uri="{FF2B5EF4-FFF2-40B4-BE49-F238E27FC236}">
                <a16:creationId xmlns:a16="http://schemas.microsoft.com/office/drawing/2014/main" id="{AF7D526C-B69C-26CA-794A-AABA0834D6EA}"/>
              </a:ext>
            </a:extLst>
          </p:cNvPr>
          <p:cNvSpPr/>
          <p:nvPr/>
        </p:nvSpPr>
        <p:spPr>
          <a:xfrm>
            <a:off x="7064857" y="2601396"/>
            <a:ext cx="1144603" cy="333641"/>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System Prototype</a:t>
            </a:r>
          </a:p>
        </p:txBody>
      </p:sp>
      <p:sp>
        <p:nvSpPr>
          <p:cNvPr id="160" name="Retângulo 159">
            <a:extLst>
              <a:ext uri="{FF2B5EF4-FFF2-40B4-BE49-F238E27FC236}">
                <a16:creationId xmlns:a16="http://schemas.microsoft.com/office/drawing/2014/main" id="{B5EBE8AD-C75B-8472-A213-01A5E225C3B2}"/>
              </a:ext>
            </a:extLst>
          </p:cNvPr>
          <p:cNvSpPr/>
          <p:nvPr/>
        </p:nvSpPr>
        <p:spPr>
          <a:xfrm>
            <a:off x="3209759" y="1402700"/>
            <a:ext cx="5409373" cy="2452510"/>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100" dirty="0">
                <a:solidFill>
                  <a:srgbClr val="2F5597"/>
                </a:solidFill>
              </a:rPr>
              <a:t>A</a:t>
            </a:r>
            <a:r>
              <a:rPr lang="en-US" sz="1100" dirty="0">
                <a:solidFill>
                  <a:srgbClr val="2F5597"/>
                </a:solidFill>
              </a:rPr>
              <a:t>. Innate Immunity Through Assurances</a:t>
            </a:r>
          </a:p>
        </p:txBody>
      </p:sp>
      <p:sp>
        <p:nvSpPr>
          <p:cNvPr id="161" name="Retângulo 160">
            <a:extLst>
              <a:ext uri="{FF2B5EF4-FFF2-40B4-BE49-F238E27FC236}">
                <a16:creationId xmlns:a16="http://schemas.microsoft.com/office/drawing/2014/main" id="{160E6BE9-5ED6-84A8-3023-2102C3A579B4}"/>
              </a:ext>
            </a:extLst>
          </p:cNvPr>
          <p:cNvSpPr/>
          <p:nvPr/>
        </p:nvSpPr>
        <p:spPr>
          <a:xfrm>
            <a:off x="7304044" y="3390834"/>
            <a:ext cx="666098" cy="293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Operation Dataset</a:t>
            </a:r>
          </a:p>
        </p:txBody>
      </p:sp>
      <p:cxnSp>
        <p:nvCxnSpPr>
          <p:cNvPr id="162" name="Conector de Seta Reta 161">
            <a:extLst>
              <a:ext uri="{FF2B5EF4-FFF2-40B4-BE49-F238E27FC236}">
                <a16:creationId xmlns:a16="http://schemas.microsoft.com/office/drawing/2014/main" id="{3800D0B6-D541-8CBD-E5C4-5EA224DD5318}"/>
              </a:ext>
            </a:extLst>
          </p:cNvPr>
          <p:cNvCxnSpPr>
            <a:cxnSpLocks/>
            <a:stCxn id="157" idx="2"/>
            <a:endCxn id="161" idx="0"/>
          </p:cNvCxnSpPr>
          <p:nvPr/>
        </p:nvCxnSpPr>
        <p:spPr>
          <a:xfrm flipH="1">
            <a:off x="7637093" y="2935037"/>
            <a:ext cx="66" cy="455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7" name="Conector de Seta Reta 226">
            <a:extLst>
              <a:ext uri="{FF2B5EF4-FFF2-40B4-BE49-F238E27FC236}">
                <a16:creationId xmlns:a16="http://schemas.microsoft.com/office/drawing/2014/main" id="{79AF4DCC-86A7-D722-105F-33C253C88BEB}"/>
              </a:ext>
            </a:extLst>
          </p:cNvPr>
          <p:cNvCxnSpPr>
            <a:cxnSpLocks/>
            <a:stCxn id="161" idx="2"/>
            <a:endCxn id="199" idx="0"/>
          </p:cNvCxnSpPr>
          <p:nvPr/>
        </p:nvCxnSpPr>
        <p:spPr>
          <a:xfrm flipH="1">
            <a:off x="7635719" y="3683918"/>
            <a:ext cx="1374" cy="1037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44" name="Agrupar 343">
            <a:extLst>
              <a:ext uri="{FF2B5EF4-FFF2-40B4-BE49-F238E27FC236}">
                <a16:creationId xmlns:a16="http://schemas.microsoft.com/office/drawing/2014/main" id="{B2BFF375-7293-41D6-91FF-A471E93C70A8}"/>
              </a:ext>
            </a:extLst>
          </p:cNvPr>
          <p:cNvGrpSpPr/>
          <p:nvPr/>
        </p:nvGrpSpPr>
        <p:grpSpPr>
          <a:xfrm>
            <a:off x="5122217" y="4616321"/>
            <a:ext cx="3121014" cy="1378664"/>
            <a:chOff x="3835525" y="4703790"/>
            <a:chExt cx="3121014" cy="1378664"/>
          </a:xfrm>
        </p:grpSpPr>
        <p:sp>
          <p:nvSpPr>
            <p:cNvPr id="199" name="Retângulo 198">
              <a:extLst>
                <a:ext uri="{FF2B5EF4-FFF2-40B4-BE49-F238E27FC236}">
                  <a16:creationId xmlns:a16="http://schemas.microsoft.com/office/drawing/2014/main" id="{F6AD8EDF-752B-70EF-283A-BF356F3AD856}"/>
                </a:ext>
              </a:extLst>
            </p:cNvPr>
            <p:cNvSpPr/>
            <p:nvPr/>
          </p:nvSpPr>
          <p:spPr>
            <a:xfrm>
              <a:off x="5817885" y="4809027"/>
              <a:ext cx="1062284" cy="97941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Data Processing</a:t>
              </a:r>
            </a:p>
          </p:txBody>
        </p:sp>
        <p:sp>
          <p:nvSpPr>
            <p:cNvPr id="201" name="Retângulo 200">
              <a:extLst>
                <a:ext uri="{FF2B5EF4-FFF2-40B4-BE49-F238E27FC236}">
                  <a16:creationId xmlns:a16="http://schemas.microsoft.com/office/drawing/2014/main" id="{CFF0B0E7-CDE7-9CAF-E9B4-225F6742CB5D}"/>
                </a:ext>
              </a:extLst>
            </p:cNvPr>
            <p:cNvSpPr/>
            <p:nvPr/>
          </p:nvSpPr>
          <p:spPr>
            <a:xfrm>
              <a:off x="3835525" y="4703790"/>
              <a:ext cx="3121014" cy="1378664"/>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dirty="0">
                  <a:solidFill>
                    <a:srgbClr val="2F5597"/>
                  </a:solidFill>
                </a:rPr>
                <a:t>Feature Engineering</a:t>
              </a:r>
            </a:p>
          </p:txBody>
        </p:sp>
        <p:sp>
          <p:nvSpPr>
            <p:cNvPr id="202" name="Triângulo isósceles 201">
              <a:extLst>
                <a:ext uri="{FF2B5EF4-FFF2-40B4-BE49-F238E27FC236}">
                  <a16:creationId xmlns:a16="http://schemas.microsoft.com/office/drawing/2014/main" id="{7FF1DA28-7F41-73A2-1CF4-4C097A5610CD}"/>
                </a:ext>
              </a:extLst>
            </p:cNvPr>
            <p:cNvSpPr/>
            <p:nvPr/>
          </p:nvSpPr>
          <p:spPr>
            <a:xfrm rot="16200000">
              <a:off x="5288238" y="5191898"/>
              <a:ext cx="872832" cy="7856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tângulo 202">
              <a:extLst>
                <a:ext uri="{FF2B5EF4-FFF2-40B4-BE49-F238E27FC236}">
                  <a16:creationId xmlns:a16="http://schemas.microsoft.com/office/drawing/2014/main" id="{90D76075-2C20-C1E0-E51D-C9C7DA7E6069}"/>
                </a:ext>
              </a:extLst>
            </p:cNvPr>
            <p:cNvSpPr/>
            <p:nvPr/>
          </p:nvSpPr>
          <p:spPr>
            <a:xfrm>
              <a:off x="3962203" y="4794189"/>
              <a:ext cx="1631394" cy="96487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Data Labeling</a:t>
              </a:r>
            </a:p>
          </p:txBody>
        </p:sp>
        <p:sp>
          <p:nvSpPr>
            <p:cNvPr id="204" name="Retângulo 203">
              <a:extLst>
                <a:ext uri="{FF2B5EF4-FFF2-40B4-BE49-F238E27FC236}">
                  <a16:creationId xmlns:a16="http://schemas.microsoft.com/office/drawing/2014/main" id="{AE772435-3CB8-C133-340F-5CC6F3051835}"/>
                </a:ext>
              </a:extLst>
            </p:cNvPr>
            <p:cNvSpPr/>
            <p:nvPr/>
          </p:nvSpPr>
          <p:spPr>
            <a:xfrm>
              <a:off x="4969463" y="5234015"/>
              <a:ext cx="537807" cy="236636"/>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Dataset</a:t>
              </a:r>
            </a:p>
          </p:txBody>
        </p:sp>
        <p:sp>
          <p:nvSpPr>
            <p:cNvPr id="205" name="Retângulo 204">
              <a:extLst>
                <a:ext uri="{FF2B5EF4-FFF2-40B4-BE49-F238E27FC236}">
                  <a16:creationId xmlns:a16="http://schemas.microsoft.com/office/drawing/2014/main" id="{D1D2E69E-D235-6C5A-3724-3C6A1847D7A8}"/>
                </a:ext>
              </a:extLst>
            </p:cNvPr>
            <p:cNvSpPr/>
            <p:nvPr/>
          </p:nvSpPr>
          <p:spPr>
            <a:xfrm>
              <a:off x="4045180" y="5075824"/>
              <a:ext cx="718955" cy="203236"/>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Non-Self</a:t>
              </a:r>
            </a:p>
          </p:txBody>
        </p:sp>
        <p:sp>
          <p:nvSpPr>
            <p:cNvPr id="206" name="Retângulo 205">
              <a:extLst>
                <a:ext uri="{FF2B5EF4-FFF2-40B4-BE49-F238E27FC236}">
                  <a16:creationId xmlns:a16="http://schemas.microsoft.com/office/drawing/2014/main" id="{18819D8D-DD9B-9440-502B-4E28A90384E4}"/>
                </a:ext>
              </a:extLst>
            </p:cNvPr>
            <p:cNvSpPr/>
            <p:nvPr/>
          </p:nvSpPr>
          <p:spPr>
            <a:xfrm>
              <a:off x="4041823" y="5425606"/>
              <a:ext cx="718955" cy="20323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accent1"/>
                  </a:solidFill>
                </a:rPr>
                <a:t>Self</a:t>
              </a:r>
            </a:p>
          </p:txBody>
        </p:sp>
        <p:cxnSp>
          <p:nvCxnSpPr>
            <p:cNvPr id="219" name="Conector: Angulado 218">
              <a:extLst>
                <a:ext uri="{FF2B5EF4-FFF2-40B4-BE49-F238E27FC236}">
                  <a16:creationId xmlns:a16="http://schemas.microsoft.com/office/drawing/2014/main" id="{8C2FFF55-0F1E-E669-6DAF-7B9936343D60}"/>
                </a:ext>
              </a:extLst>
            </p:cNvPr>
            <p:cNvCxnSpPr>
              <a:cxnSpLocks/>
              <a:stCxn id="204" idx="1"/>
              <a:endCxn id="205" idx="3"/>
            </p:cNvCxnSpPr>
            <p:nvPr/>
          </p:nvCxnSpPr>
          <p:spPr>
            <a:xfrm rot="10800000">
              <a:off x="4764135" y="5177443"/>
              <a:ext cx="205328" cy="174891"/>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21" name="Conector: Angulado 220">
              <a:extLst>
                <a:ext uri="{FF2B5EF4-FFF2-40B4-BE49-F238E27FC236}">
                  <a16:creationId xmlns:a16="http://schemas.microsoft.com/office/drawing/2014/main" id="{72E84AB5-ADF2-A872-C0CD-49CE86E701E2}"/>
                </a:ext>
              </a:extLst>
            </p:cNvPr>
            <p:cNvCxnSpPr>
              <a:cxnSpLocks/>
              <a:stCxn id="204" idx="1"/>
              <a:endCxn id="206" idx="3"/>
            </p:cNvCxnSpPr>
            <p:nvPr/>
          </p:nvCxnSpPr>
          <p:spPr>
            <a:xfrm rot="10800000" flipV="1">
              <a:off x="4760779" y="5352332"/>
              <a:ext cx="208685" cy="174891"/>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pic>
          <p:nvPicPr>
            <p:cNvPr id="196" name="Gráfico 195" descr="Melhoria contínua com preenchimento sólido">
              <a:extLst>
                <a:ext uri="{FF2B5EF4-FFF2-40B4-BE49-F238E27FC236}">
                  <a16:creationId xmlns:a16="http://schemas.microsoft.com/office/drawing/2014/main" id="{A4B9FD37-AB15-5F01-066A-219EE4E712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41103" y="4981490"/>
              <a:ext cx="767265" cy="767265"/>
            </a:xfrm>
            <a:prstGeom prst="rect">
              <a:avLst/>
            </a:prstGeom>
          </p:spPr>
        </p:pic>
      </p:grpSp>
      <p:cxnSp>
        <p:nvCxnSpPr>
          <p:cNvPr id="346" name="Conector de Seta Reta 345">
            <a:extLst>
              <a:ext uri="{FF2B5EF4-FFF2-40B4-BE49-F238E27FC236}">
                <a16:creationId xmlns:a16="http://schemas.microsoft.com/office/drawing/2014/main" id="{82433434-772C-CBF4-F6C2-B169E52D8038}"/>
              </a:ext>
            </a:extLst>
          </p:cNvPr>
          <p:cNvCxnSpPr>
            <a:cxnSpLocks/>
            <a:stCxn id="244" idx="0"/>
            <a:endCxn id="56" idx="2"/>
          </p:cNvCxnSpPr>
          <p:nvPr/>
        </p:nvCxnSpPr>
        <p:spPr>
          <a:xfrm flipV="1">
            <a:off x="4038231" y="3636773"/>
            <a:ext cx="4207" cy="478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9" name="Conector: Angulado 348">
            <a:extLst>
              <a:ext uri="{FF2B5EF4-FFF2-40B4-BE49-F238E27FC236}">
                <a16:creationId xmlns:a16="http://schemas.microsoft.com/office/drawing/2014/main" id="{14DD49B9-1FA1-4437-E631-3BDE3D84B97B}"/>
              </a:ext>
            </a:extLst>
          </p:cNvPr>
          <p:cNvCxnSpPr>
            <a:cxnSpLocks/>
            <a:stCxn id="205" idx="1"/>
            <a:endCxn id="244" idx="3"/>
          </p:cNvCxnSpPr>
          <p:nvPr/>
        </p:nvCxnSpPr>
        <p:spPr>
          <a:xfrm rot="10800000">
            <a:off x="4615288" y="4582031"/>
            <a:ext cx="716585" cy="507942"/>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354" name="Conector: Angulado 353">
            <a:extLst>
              <a:ext uri="{FF2B5EF4-FFF2-40B4-BE49-F238E27FC236}">
                <a16:creationId xmlns:a16="http://schemas.microsoft.com/office/drawing/2014/main" id="{7D5281CF-BEDB-E807-9529-2EC37C9A61CE}"/>
              </a:ext>
            </a:extLst>
          </p:cNvPr>
          <p:cNvCxnSpPr>
            <a:cxnSpLocks/>
            <a:stCxn id="206" idx="1"/>
            <a:endCxn id="245" idx="3"/>
          </p:cNvCxnSpPr>
          <p:nvPr/>
        </p:nvCxnSpPr>
        <p:spPr>
          <a:xfrm rot="10800000" flipV="1">
            <a:off x="4626093" y="5439755"/>
            <a:ext cx="702423" cy="228042"/>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sp>
        <p:nvSpPr>
          <p:cNvPr id="358" name="Retângulo 357">
            <a:extLst>
              <a:ext uri="{FF2B5EF4-FFF2-40B4-BE49-F238E27FC236}">
                <a16:creationId xmlns:a16="http://schemas.microsoft.com/office/drawing/2014/main" id="{E1D52FA8-34A2-B2E6-111A-D8108977CC9A}"/>
              </a:ext>
            </a:extLst>
          </p:cNvPr>
          <p:cNvSpPr/>
          <p:nvPr/>
        </p:nvSpPr>
        <p:spPr>
          <a:xfrm>
            <a:off x="3209759" y="3968771"/>
            <a:ext cx="5422258" cy="2414428"/>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100" dirty="0">
                <a:solidFill>
                  <a:srgbClr val="2F5597"/>
                </a:solidFill>
              </a:rPr>
              <a:t>   B. </a:t>
            </a:r>
            <a:r>
              <a:rPr lang="en-US" sz="1100" dirty="0">
                <a:solidFill>
                  <a:srgbClr val="2F5597"/>
                </a:solidFill>
              </a:rPr>
              <a:t>Adaptive Immunity Through Learning</a:t>
            </a:r>
            <a:endParaRPr lang="pt-BR" sz="1100" dirty="0">
              <a:solidFill>
                <a:srgbClr val="2F5597"/>
              </a:solidFill>
            </a:endParaRPr>
          </a:p>
        </p:txBody>
      </p:sp>
      <p:sp>
        <p:nvSpPr>
          <p:cNvPr id="362" name="Retângulo 361">
            <a:extLst>
              <a:ext uri="{FF2B5EF4-FFF2-40B4-BE49-F238E27FC236}">
                <a16:creationId xmlns:a16="http://schemas.microsoft.com/office/drawing/2014/main" id="{875754A0-3038-6A08-7891-553A1D8636E8}"/>
              </a:ext>
            </a:extLst>
          </p:cNvPr>
          <p:cNvSpPr/>
          <p:nvPr/>
        </p:nvSpPr>
        <p:spPr>
          <a:xfrm>
            <a:off x="3508957" y="2544551"/>
            <a:ext cx="1066962" cy="201024"/>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CGM</a:t>
            </a:r>
          </a:p>
        </p:txBody>
      </p:sp>
      <p:grpSp>
        <p:nvGrpSpPr>
          <p:cNvPr id="53" name="Agrupar 52">
            <a:extLst>
              <a:ext uri="{FF2B5EF4-FFF2-40B4-BE49-F238E27FC236}">
                <a16:creationId xmlns:a16="http://schemas.microsoft.com/office/drawing/2014/main" id="{A8B0B680-0415-F1AD-441B-453B2B550B30}"/>
              </a:ext>
            </a:extLst>
          </p:cNvPr>
          <p:cNvGrpSpPr/>
          <p:nvPr/>
        </p:nvGrpSpPr>
        <p:grpSpPr>
          <a:xfrm>
            <a:off x="3402926" y="4062227"/>
            <a:ext cx="1267677" cy="2246448"/>
            <a:chOff x="1970728" y="3848504"/>
            <a:chExt cx="1267677" cy="2246448"/>
          </a:xfrm>
        </p:grpSpPr>
        <p:grpSp>
          <p:nvGrpSpPr>
            <p:cNvPr id="50" name="Agrupar 49">
              <a:extLst>
                <a:ext uri="{FF2B5EF4-FFF2-40B4-BE49-F238E27FC236}">
                  <a16:creationId xmlns:a16="http://schemas.microsoft.com/office/drawing/2014/main" id="{DCCBC61B-7531-8F17-5A80-75686D2C5E31}"/>
                </a:ext>
              </a:extLst>
            </p:cNvPr>
            <p:cNvGrpSpPr/>
            <p:nvPr/>
          </p:nvGrpSpPr>
          <p:grpSpPr>
            <a:xfrm>
              <a:off x="2028977" y="3901915"/>
              <a:ext cx="1154112" cy="932785"/>
              <a:chOff x="2131610" y="4086968"/>
              <a:chExt cx="1062284" cy="858567"/>
            </a:xfrm>
          </p:grpSpPr>
          <p:sp>
            <p:nvSpPr>
              <p:cNvPr id="244" name="Retângulo 243">
                <a:extLst>
                  <a:ext uri="{FF2B5EF4-FFF2-40B4-BE49-F238E27FC236}">
                    <a16:creationId xmlns:a16="http://schemas.microsoft.com/office/drawing/2014/main" id="{F95BB5BF-DDD9-A32C-0A97-DEE8F7C7A2E0}"/>
                  </a:ext>
                </a:extLst>
              </p:cNvPr>
              <p:cNvSpPr/>
              <p:nvPr/>
            </p:nvSpPr>
            <p:spPr>
              <a:xfrm>
                <a:off x="2131610" y="4086968"/>
                <a:ext cx="1062284" cy="85856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Pattern Analysis</a:t>
                </a:r>
              </a:p>
            </p:txBody>
          </p:sp>
          <p:grpSp>
            <p:nvGrpSpPr>
              <p:cNvPr id="47" name="Agrupar 46">
                <a:extLst>
                  <a:ext uri="{FF2B5EF4-FFF2-40B4-BE49-F238E27FC236}">
                    <a16:creationId xmlns:a16="http://schemas.microsoft.com/office/drawing/2014/main" id="{92A53440-77C2-F329-022E-6BC543B68341}"/>
                  </a:ext>
                </a:extLst>
              </p:cNvPr>
              <p:cNvGrpSpPr/>
              <p:nvPr/>
            </p:nvGrpSpPr>
            <p:grpSpPr>
              <a:xfrm>
                <a:off x="2427881" y="4342773"/>
                <a:ext cx="474702" cy="464855"/>
                <a:chOff x="2427881" y="4342773"/>
                <a:chExt cx="474702" cy="464855"/>
              </a:xfrm>
            </p:grpSpPr>
            <p:sp>
              <p:nvSpPr>
                <p:cNvPr id="9" name="Forma Livre: Forma 8">
                  <a:extLst>
                    <a:ext uri="{FF2B5EF4-FFF2-40B4-BE49-F238E27FC236}">
                      <a16:creationId xmlns:a16="http://schemas.microsoft.com/office/drawing/2014/main" id="{C40AE0BA-C539-8E6A-BE18-80DF9C940066}"/>
                    </a:ext>
                  </a:extLst>
                </p:cNvPr>
                <p:cNvSpPr/>
                <p:nvPr/>
              </p:nvSpPr>
              <p:spPr>
                <a:xfrm>
                  <a:off x="2645491" y="4342773"/>
                  <a:ext cx="257092" cy="230471"/>
                </a:xfrm>
                <a:custGeom>
                  <a:avLst/>
                  <a:gdLst>
                    <a:gd name="connsiteX0" fmla="*/ 26216 w 257092"/>
                    <a:gd name="connsiteY0" fmla="*/ 162753 h 230471"/>
                    <a:gd name="connsiteX1" fmla="*/ 26216 w 257092"/>
                    <a:gd name="connsiteY1" fmla="*/ 162753 h 230471"/>
                    <a:gd name="connsiteX2" fmla="*/ 64189 w 257092"/>
                    <a:gd name="connsiteY2" fmla="*/ 178469 h 230471"/>
                    <a:gd name="connsiteX3" fmla="*/ 111769 w 257092"/>
                    <a:gd name="connsiteY3" fmla="*/ 135802 h 230471"/>
                    <a:gd name="connsiteX4" fmla="*/ 151063 w 257092"/>
                    <a:gd name="connsiteY4" fmla="*/ 163630 h 230471"/>
                    <a:gd name="connsiteX5" fmla="*/ 143171 w 257092"/>
                    <a:gd name="connsiteY5" fmla="*/ 211181 h 230471"/>
                    <a:gd name="connsiteX6" fmla="*/ 188902 w 257092"/>
                    <a:gd name="connsiteY6" fmla="*/ 230134 h 230471"/>
                    <a:gd name="connsiteX7" fmla="*/ 189711 w 257092"/>
                    <a:gd name="connsiteY7" fmla="*/ 230472 h 230471"/>
                    <a:gd name="connsiteX8" fmla="*/ 257092 w 257092"/>
                    <a:gd name="connsiteY8" fmla="*/ 67449 h 230471"/>
                    <a:gd name="connsiteX9" fmla="*/ 93597 w 257092"/>
                    <a:gd name="connsiteY9" fmla="*/ 0 h 230471"/>
                    <a:gd name="connsiteX10" fmla="*/ 68169 w 257092"/>
                    <a:gd name="connsiteY10" fmla="*/ 62525 h 230471"/>
                    <a:gd name="connsiteX11" fmla="*/ 68169 w 257092"/>
                    <a:gd name="connsiteY11" fmla="*/ 62525 h 230471"/>
                    <a:gd name="connsiteX12" fmla="*/ 66213 w 257092"/>
                    <a:gd name="connsiteY12" fmla="*/ 67179 h 230471"/>
                    <a:gd name="connsiteX13" fmla="*/ 65673 w 257092"/>
                    <a:gd name="connsiteY13" fmla="*/ 65020 h 230471"/>
                    <a:gd name="connsiteX14" fmla="*/ 19943 w 257092"/>
                    <a:gd name="connsiteY14" fmla="*/ 46067 h 230471"/>
                    <a:gd name="connsiteX15" fmla="*/ 1934 w 257092"/>
                    <a:gd name="connsiteY15" fmla="*/ 63132 h 230471"/>
                    <a:gd name="connsiteX16" fmla="*/ 23512 w 257092"/>
                    <a:gd name="connsiteY16" fmla="*/ 107582 h 230471"/>
                    <a:gd name="connsiteX17" fmla="*/ 48339 w 257092"/>
                    <a:gd name="connsiteY17" fmla="*/ 106838 h 230471"/>
                    <a:gd name="connsiteX18" fmla="*/ 50497 w 257092"/>
                    <a:gd name="connsiteY18" fmla="*/ 105962 h 230471"/>
                    <a:gd name="connsiteX19" fmla="*/ 49216 w 257092"/>
                    <a:gd name="connsiteY19" fmla="*/ 109064 h 230471"/>
                    <a:gd name="connsiteX20" fmla="*/ 49216 w 257092"/>
                    <a:gd name="connsiteY20" fmla="*/ 109064 h 230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092" h="230471">
                      <a:moveTo>
                        <a:pt x="26216" y="162753"/>
                      </a:moveTo>
                      <a:lnTo>
                        <a:pt x="26216" y="162753"/>
                      </a:lnTo>
                      <a:lnTo>
                        <a:pt x="64189" y="178469"/>
                      </a:lnTo>
                      <a:cubicBezTo>
                        <a:pt x="65546" y="153548"/>
                        <a:pt x="86848" y="134445"/>
                        <a:pt x="111769" y="135802"/>
                      </a:cubicBezTo>
                      <a:cubicBezTo>
                        <a:pt x="129130" y="136747"/>
                        <a:pt x="144409" y="147567"/>
                        <a:pt x="151063" y="163630"/>
                      </a:cubicBezTo>
                      <a:cubicBezTo>
                        <a:pt x="157501" y="179713"/>
                        <a:pt x="154459" y="198040"/>
                        <a:pt x="143171" y="211181"/>
                      </a:cubicBezTo>
                      <a:lnTo>
                        <a:pt x="188902" y="230134"/>
                      </a:lnTo>
                      <a:lnTo>
                        <a:pt x="189711" y="230472"/>
                      </a:lnTo>
                      <a:lnTo>
                        <a:pt x="257092" y="67449"/>
                      </a:lnTo>
                      <a:lnTo>
                        <a:pt x="93597" y="0"/>
                      </a:lnTo>
                      <a:lnTo>
                        <a:pt x="68169" y="62525"/>
                      </a:lnTo>
                      <a:lnTo>
                        <a:pt x="68169" y="62525"/>
                      </a:lnTo>
                      <a:lnTo>
                        <a:pt x="66213" y="67179"/>
                      </a:lnTo>
                      <a:lnTo>
                        <a:pt x="65673" y="65020"/>
                      </a:lnTo>
                      <a:cubicBezTo>
                        <a:pt x="58249" y="47188"/>
                        <a:pt x="37805" y="38715"/>
                        <a:pt x="19943" y="46067"/>
                      </a:cubicBezTo>
                      <a:cubicBezTo>
                        <a:pt x="12112" y="49449"/>
                        <a:pt x="5732" y="55494"/>
                        <a:pt x="1934" y="63132"/>
                      </a:cubicBezTo>
                      <a:cubicBezTo>
                        <a:pt x="-4382" y="81365"/>
                        <a:pt x="5278" y="101266"/>
                        <a:pt x="23512" y="107582"/>
                      </a:cubicBezTo>
                      <a:cubicBezTo>
                        <a:pt x="31599" y="110384"/>
                        <a:pt x="40433" y="110119"/>
                        <a:pt x="48339" y="106838"/>
                      </a:cubicBezTo>
                      <a:lnTo>
                        <a:pt x="50497" y="105962"/>
                      </a:lnTo>
                      <a:lnTo>
                        <a:pt x="49216" y="109064"/>
                      </a:lnTo>
                      <a:lnTo>
                        <a:pt x="49216" y="109064"/>
                      </a:lnTo>
                      <a:close/>
                    </a:path>
                  </a:pathLst>
                </a:custGeom>
                <a:solidFill>
                  <a:srgbClr val="FF0000"/>
                </a:solidFill>
                <a:ln w="6648" cap="flat">
                  <a:noFill/>
                  <a:prstDash val="solid"/>
                  <a:miter/>
                </a:ln>
              </p:spPr>
              <p:txBody>
                <a:bodyPr rtlCol="0" anchor="ctr"/>
                <a:lstStyle/>
                <a:p>
                  <a:endParaRPr lang="en-US"/>
                </a:p>
              </p:txBody>
            </p:sp>
            <p:sp>
              <p:nvSpPr>
                <p:cNvPr id="10" name="Forma Livre: Forma 9">
                  <a:extLst>
                    <a:ext uri="{FF2B5EF4-FFF2-40B4-BE49-F238E27FC236}">
                      <a16:creationId xmlns:a16="http://schemas.microsoft.com/office/drawing/2014/main" id="{EE4E5BE3-FB22-EF19-CB51-3E56FA340155}"/>
                    </a:ext>
                  </a:extLst>
                </p:cNvPr>
                <p:cNvSpPr/>
                <p:nvPr/>
              </p:nvSpPr>
              <p:spPr>
                <a:xfrm>
                  <a:off x="2427881" y="4632262"/>
                  <a:ext cx="249901" cy="175366"/>
                </a:xfrm>
                <a:custGeom>
                  <a:avLst/>
                  <a:gdLst>
                    <a:gd name="connsiteX0" fmla="*/ 226762 w 249901"/>
                    <a:gd name="connsiteY0" fmla="*/ 112504 h 175366"/>
                    <a:gd name="connsiteX1" fmla="*/ 248185 w 249901"/>
                    <a:gd name="connsiteY1" fmla="*/ 69893 h 175366"/>
                    <a:gd name="connsiteX2" fmla="*/ 205574 w 249901"/>
                    <a:gd name="connsiteY2" fmla="*/ 48470 h 175366"/>
                    <a:gd name="connsiteX3" fmla="*/ 188856 w 249901"/>
                    <a:gd name="connsiteY3" fmla="*/ 60704 h 175366"/>
                    <a:gd name="connsiteX4" fmla="*/ 188856 w 249901"/>
                    <a:gd name="connsiteY4" fmla="*/ 0 h 175366"/>
                    <a:gd name="connsiteX5" fmla="*/ 147915 w 249901"/>
                    <a:gd name="connsiteY5" fmla="*/ 0 h 175366"/>
                    <a:gd name="connsiteX6" fmla="*/ 148387 w 249901"/>
                    <a:gd name="connsiteY6" fmla="*/ 6745 h 175366"/>
                    <a:gd name="connsiteX7" fmla="*/ 94428 w 249901"/>
                    <a:gd name="connsiteY7" fmla="*/ 60704 h 175366"/>
                    <a:gd name="connsiteX8" fmla="*/ 40469 w 249901"/>
                    <a:gd name="connsiteY8" fmla="*/ 6745 h 175366"/>
                    <a:gd name="connsiteX9" fmla="*/ 40941 w 249901"/>
                    <a:gd name="connsiteY9" fmla="*/ 0 h 175366"/>
                    <a:gd name="connsiteX10" fmla="*/ 0 w 249901"/>
                    <a:gd name="connsiteY10" fmla="*/ 0 h 175366"/>
                    <a:gd name="connsiteX11" fmla="*/ 0 w 249901"/>
                    <a:gd name="connsiteY11" fmla="*/ 175366 h 175366"/>
                    <a:gd name="connsiteX12" fmla="*/ 188856 w 249901"/>
                    <a:gd name="connsiteY12" fmla="*/ 175366 h 175366"/>
                    <a:gd name="connsiteX13" fmla="*/ 188856 w 249901"/>
                    <a:gd name="connsiteY13" fmla="*/ 101173 h 175366"/>
                    <a:gd name="connsiteX14" fmla="*/ 191284 w 249901"/>
                    <a:gd name="connsiteY14" fmla="*/ 104141 h 175366"/>
                    <a:gd name="connsiteX15" fmla="*/ 192566 w 249901"/>
                    <a:gd name="connsiteY15" fmla="*/ 106097 h 175366"/>
                    <a:gd name="connsiteX16" fmla="*/ 222580 w 249901"/>
                    <a:gd name="connsiteY16" fmla="*/ 113853 h 175366"/>
                    <a:gd name="connsiteX17" fmla="*/ 225885 w 249901"/>
                    <a:gd name="connsiteY17" fmla="*/ 112841 h 17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9901" h="175366">
                      <a:moveTo>
                        <a:pt x="226762" y="112504"/>
                      </a:moveTo>
                      <a:cubicBezTo>
                        <a:pt x="244444" y="106653"/>
                        <a:pt x="254036" y="87575"/>
                        <a:pt x="248185" y="69893"/>
                      </a:cubicBezTo>
                      <a:cubicBezTo>
                        <a:pt x="242334" y="52211"/>
                        <a:pt x="223256" y="42619"/>
                        <a:pt x="205574" y="48470"/>
                      </a:cubicBezTo>
                      <a:cubicBezTo>
                        <a:pt x="198856" y="50693"/>
                        <a:pt x="193007" y="54973"/>
                        <a:pt x="188856" y="60704"/>
                      </a:cubicBezTo>
                      <a:lnTo>
                        <a:pt x="188856" y="0"/>
                      </a:lnTo>
                      <a:lnTo>
                        <a:pt x="147915" y="0"/>
                      </a:lnTo>
                      <a:cubicBezTo>
                        <a:pt x="148211" y="2237"/>
                        <a:pt x="148369" y="4489"/>
                        <a:pt x="148387" y="6745"/>
                      </a:cubicBezTo>
                      <a:cubicBezTo>
                        <a:pt x="148387" y="36546"/>
                        <a:pt x="124229" y="60704"/>
                        <a:pt x="94428" y="60704"/>
                      </a:cubicBezTo>
                      <a:cubicBezTo>
                        <a:pt x="64627" y="60704"/>
                        <a:pt x="40469" y="36546"/>
                        <a:pt x="40469" y="6745"/>
                      </a:cubicBezTo>
                      <a:cubicBezTo>
                        <a:pt x="40487" y="4489"/>
                        <a:pt x="40645" y="2237"/>
                        <a:pt x="40941" y="0"/>
                      </a:cubicBezTo>
                      <a:lnTo>
                        <a:pt x="0" y="0"/>
                      </a:lnTo>
                      <a:lnTo>
                        <a:pt x="0" y="175366"/>
                      </a:lnTo>
                      <a:lnTo>
                        <a:pt x="188856" y="175366"/>
                      </a:lnTo>
                      <a:lnTo>
                        <a:pt x="188856" y="101173"/>
                      </a:lnTo>
                      <a:cubicBezTo>
                        <a:pt x="189608" y="102208"/>
                        <a:pt x="190419" y="103199"/>
                        <a:pt x="191284" y="104141"/>
                      </a:cubicBezTo>
                      <a:cubicBezTo>
                        <a:pt x="191648" y="104832"/>
                        <a:pt x="192077" y="105487"/>
                        <a:pt x="192566" y="106097"/>
                      </a:cubicBezTo>
                      <a:cubicBezTo>
                        <a:pt x="200538" y="113731"/>
                        <a:pt x="211907" y="116670"/>
                        <a:pt x="222580" y="113853"/>
                      </a:cubicBezTo>
                      <a:cubicBezTo>
                        <a:pt x="223727" y="113853"/>
                        <a:pt x="224806" y="113179"/>
                        <a:pt x="225885" y="112841"/>
                      </a:cubicBezTo>
                      <a:close/>
                    </a:path>
                  </a:pathLst>
                </a:custGeom>
                <a:solidFill>
                  <a:srgbClr val="1CADE4"/>
                </a:solidFill>
                <a:ln w="6648" cap="flat">
                  <a:noFill/>
                  <a:prstDash val="solid"/>
                  <a:miter/>
                </a:ln>
              </p:spPr>
              <p:txBody>
                <a:bodyPr rtlCol="0" anchor="ctr"/>
                <a:lstStyle/>
                <a:p>
                  <a:endParaRPr lang="en-US"/>
                </a:p>
              </p:txBody>
            </p:sp>
            <p:sp>
              <p:nvSpPr>
                <p:cNvPr id="11" name="Forma Livre: Forma 10">
                  <a:extLst>
                    <a:ext uri="{FF2B5EF4-FFF2-40B4-BE49-F238E27FC236}">
                      <a16:creationId xmlns:a16="http://schemas.microsoft.com/office/drawing/2014/main" id="{E255E4E8-0D41-9270-9D5F-0220BACAAFD1}"/>
                    </a:ext>
                  </a:extLst>
                </p:cNvPr>
                <p:cNvSpPr/>
                <p:nvPr/>
              </p:nvSpPr>
              <p:spPr>
                <a:xfrm>
                  <a:off x="2636971" y="4571836"/>
                  <a:ext cx="175366" cy="235657"/>
                </a:xfrm>
                <a:custGeom>
                  <a:avLst/>
                  <a:gdLst>
                    <a:gd name="connsiteX0" fmla="*/ 101173 w 175366"/>
                    <a:gd name="connsiteY0" fmla="*/ 60291 h 235657"/>
                    <a:gd name="connsiteX1" fmla="*/ 104141 w 175366"/>
                    <a:gd name="connsiteY1" fmla="*/ 57796 h 235657"/>
                    <a:gd name="connsiteX2" fmla="*/ 106097 w 175366"/>
                    <a:gd name="connsiteY2" fmla="*/ 56514 h 235657"/>
                    <a:gd name="connsiteX3" fmla="*/ 113246 w 175366"/>
                    <a:gd name="connsiteY3" fmla="*/ 23397 h 235657"/>
                    <a:gd name="connsiteX4" fmla="*/ 113246 w 175366"/>
                    <a:gd name="connsiteY4" fmla="*/ 22385 h 235657"/>
                    <a:gd name="connsiteX5" fmla="*/ 70140 w 175366"/>
                    <a:gd name="connsiteY5" fmla="*/ 1976 h 235657"/>
                    <a:gd name="connsiteX6" fmla="*/ 49731 w 175366"/>
                    <a:gd name="connsiteY6" fmla="*/ 45082 h 235657"/>
                    <a:gd name="connsiteX7" fmla="*/ 60704 w 175366"/>
                    <a:gd name="connsiteY7" fmla="*/ 60291 h 235657"/>
                    <a:gd name="connsiteX8" fmla="*/ 0 w 175366"/>
                    <a:gd name="connsiteY8" fmla="*/ 60291 h 235657"/>
                    <a:gd name="connsiteX9" fmla="*/ 0 w 175366"/>
                    <a:gd name="connsiteY9" fmla="*/ 87945 h 235657"/>
                    <a:gd name="connsiteX10" fmla="*/ 6745 w 175366"/>
                    <a:gd name="connsiteY10" fmla="*/ 87540 h 235657"/>
                    <a:gd name="connsiteX11" fmla="*/ 60704 w 175366"/>
                    <a:gd name="connsiteY11" fmla="*/ 141499 h 235657"/>
                    <a:gd name="connsiteX12" fmla="*/ 6745 w 175366"/>
                    <a:gd name="connsiteY12" fmla="*/ 195458 h 235657"/>
                    <a:gd name="connsiteX13" fmla="*/ 0 w 175366"/>
                    <a:gd name="connsiteY13" fmla="*/ 194986 h 235657"/>
                    <a:gd name="connsiteX14" fmla="*/ 0 w 175366"/>
                    <a:gd name="connsiteY14" fmla="*/ 235657 h 235657"/>
                    <a:gd name="connsiteX15" fmla="*/ 175366 w 175366"/>
                    <a:gd name="connsiteY15" fmla="*/ 235657 h 235657"/>
                    <a:gd name="connsiteX16" fmla="*/ 175366 w 175366"/>
                    <a:gd name="connsiteY16" fmla="*/ 60291 h 23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5366" h="235657">
                      <a:moveTo>
                        <a:pt x="101173" y="60291"/>
                      </a:moveTo>
                      <a:cubicBezTo>
                        <a:pt x="102220" y="59530"/>
                        <a:pt x="103211" y="58696"/>
                        <a:pt x="104141" y="57796"/>
                      </a:cubicBezTo>
                      <a:cubicBezTo>
                        <a:pt x="104877" y="57514"/>
                        <a:pt x="105545" y="57077"/>
                        <a:pt x="106097" y="56514"/>
                      </a:cubicBezTo>
                      <a:cubicBezTo>
                        <a:pt x="114387" y="47629"/>
                        <a:pt x="117132" y="34911"/>
                        <a:pt x="113246" y="23397"/>
                      </a:cubicBezTo>
                      <a:lnTo>
                        <a:pt x="113246" y="22385"/>
                      </a:lnTo>
                      <a:cubicBezTo>
                        <a:pt x="106979" y="4846"/>
                        <a:pt x="87680" y="-4291"/>
                        <a:pt x="70140" y="1976"/>
                      </a:cubicBezTo>
                      <a:cubicBezTo>
                        <a:pt x="52601" y="8243"/>
                        <a:pt x="43464" y="27542"/>
                        <a:pt x="49731" y="45082"/>
                      </a:cubicBezTo>
                      <a:cubicBezTo>
                        <a:pt x="51877" y="51087"/>
                        <a:pt x="55681" y="56361"/>
                        <a:pt x="60704" y="60291"/>
                      </a:cubicBezTo>
                      <a:lnTo>
                        <a:pt x="0" y="60291"/>
                      </a:lnTo>
                      <a:lnTo>
                        <a:pt x="0" y="87945"/>
                      </a:lnTo>
                      <a:cubicBezTo>
                        <a:pt x="2238" y="87674"/>
                        <a:pt x="4491" y="87539"/>
                        <a:pt x="6745" y="87540"/>
                      </a:cubicBezTo>
                      <a:cubicBezTo>
                        <a:pt x="36546" y="87540"/>
                        <a:pt x="60704" y="111698"/>
                        <a:pt x="60704" y="141499"/>
                      </a:cubicBezTo>
                      <a:cubicBezTo>
                        <a:pt x="60704" y="171300"/>
                        <a:pt x="36546" y="195458"/>
                        <a:pt x="6745" y="195458"/>
                      </a:cubicBezTo>
                      <a:cubicBezTo>
                        <a:pt x="4489" y="195437"/>
                        <a:pt x="2237" y="195280"/>
                        <a:pt x="0" y="194986"/>
                      </a:cubicBezTo>
                      <a:lnTo>
                        <a:pt x="0" y="235657"/>
                      </a:lnTo>
                      <a:lnTo>
                        <a:pt x="175366" y="235657"/>
                      </a:lnTo>
                      <a:lnTo>
                        <a:pt x="175366" y="60291"/>
                      </a:lnTo>
                      <a:close/>
                    </a:path>
                  </a:pathLst>
                </a:custGeom>
                <a:solidFill>
                  <a:srgbClr val="1CADE4"/>
                </a:solidFill>
                <a:ln w="6648" cap="flat">
                  <a:noFill/>
                  <a:prstDash val="solid"/>
                  <a:miter/>
                </a:ln>
              </p:spPr>
              <p:txBody>
                <a:bodyPr rtlCol="0" anchor="ctr"/>
                <a:lstStyle/>
                <a:p>
                  <a:endParaRPr lang="en-US"/>
                </a:p>
              </p:txBody>
            </p:sp>
            <p:sp>
              <p:nvSpPr>
                <p:cNvPr id="12" name="Forma Livre: Forma 11">
                  <a:extLst>
                    <a:ext uri="{FF2B5EF4-FFF2-40B4-BE49-F238E27FC236}">
                      <a16:creationId xmlns:a16="http://schemas.microsoft.com/office/drawing/2014/main" id="{EBE51AE5-A5B0-0FBC-CA94-339EE275164A}"/>
                    </a:ext>
                  </a:extLst>
                </p:cNvPr>
                <p:cNvSpPr/>
                <p:nvPr/>
              </p:nvSpPr>
              <p:spPr>
                <a:xfrm>
                  <a:off x="2427881" y="4423036"/>
                  <a:ext cx="188855" cy="249559"/>
                </a:xfrm>
                <a:custGeom>
                  <a:avLst/>
                  <a:gdLst>
                    <a:gd name="connsiteX0" fmla="*/ 188856 w 188855"/>
                    <a:gd name="connsiteY0" fmla="*/ 70012 h 249559"/>
                    <a:gd name="connsiteX1" fmla="*/ 188856 w 188855"/>
                    <a:gd name="connsiteY1" fmla="*/ 0 h 249559"/>
                    <a:gd name="connsiteX2" fmla="*/ 0 w 188855"/>
                    <a:gd name="connsiteY2" fmla="*/ 0 h 249559"/>
                    <a:gd name="connsiteX3" fmla="*/ 0 w 188855"/>
                    <a:gd name="connsiteY3" fmla="*/ 188856 h 249559"/>
                    <a:gd name="connsiteX4" fmla="*/ 74193 w 188855"/>
                    <a:gd name="connsiteY4" fmla="*/ 188856 h 249559"/>
                    <a:gd name="connsiteX5" fmla="*/ 60704 w 188855"/>
                    <a:gd name="connsiteY5" fmla="*/ 215835 h 249559"/>
                    <a:gd name="connsiteX6" fmla="*/ 94428 w 188855"/>
                    <a:gd name="connsiteY6" fmla="*/ 249560 h 249559"/>
                    <a:gd name="connsiteX7" fmla="*/ 128152 w 188855"/>
                    <a:gd name="connsiteY7" fmla="*/ 215835 h 249559"/>
                    <a:gd name="connsiteX8" fmla="*/ 114663 w 188855"/>
                    <a:gd name="connsiteY8" fmla="*/ 188856 h 249559"/>
                    <a:gd name="connsiteX9" fmla="*/ 188856 w 188855"/>
                    <a:gd name="connsiteY9" fmla="*/ 188856 h 249559"/>
                    <a:gd name="connsiteX10" fmla="*/ 188856 w 188855"/>
                    <a:gd name="connsiteY10" fmla="*/ 119519 h 249559"/>
                    <a:gd name="connsiteX11" fmla="*/ 137258 w 188855"/>
                    <a:gd name="connsiteY11" fmla="*/ 119519 h 249559"/>
                    <a:gd name="connsiteX12" fmla="*/ 136680 w 188855"/>
                    <a:gd name="connsiteY12" fmla="*/ 70589 h 249559"/>
                    <a:gd name="connsiteX13" fmla="*/ 137258 w 188855"/>
                    <a:gd name="connsiteY13" fmla="*/ 70012 h 249559"/>
                    <a:gd name="connsiteX14" fmla="*/ 188856 w 188855"/>
                    <a:gd name="connsiteY14" fmla="*/ 70012 h 24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55" h="249559">
                      <a:moveTo>
                        <a:pt x="188856" y="70012"/>
                      </a:moveTo>
                      <a:lnTo>
                        <a:pt x="188856" y="0"/>
                      </a:lnTo>
                      <a:lnTo>
                        <a:pt x="0" y="0"/>
                      </a:lnTo>
                      <a:lnTo>
                        <a:pt x="0" y="188856"/>
                      </a:lnTo>
                      <a:lnTo>
                        <a:pt x="74193" y="188856"/>
                      </a:lnTo>
                      <a:cubicBezTo>
                        <a:pt x="65702" y="195225"/>
                        <a:pt x="60704" y="205220"/>
                        <a:pt x="60704" y="215835"/>
                      </a:cubicBezTo>
                      <a:cubicBezTo>
                        <a:pt x="60704" y="234461"/>
                        <a:pt x="75803" y="249560"/>
                        <a:pt x="94428" y="249560"/>
                      </a:cubicBezTo>
                      <a:cubicBezTo>
                        <a:pt x="113053" y="249560"/>
                        <a:pt x="128152" y="234461"/>
                        <a:pt x="128152" y="215835"/>
                      </a:cubicBezTo>
                      <a:cubicBezTo>
                        <a:pt x="128152" y="205220"/>
                        <a:pt x="123154" y="195225"/>
                        <a:pt x="114663" y="188856"/>
                      </a:cubicBezTo>
                      <a:lnTo>
                        <a:pt x="188856" y="188856"/>
                      </a:lnTo>
                      <a:lnTo>
                        <a:pt x="188856" y="119519"/>
                      </a:lnTo>
                      <a:cubicBezTo>
                        <a:pt x="174350" y="133131"/>
                        <a:pt x="151764" y="133131"/>
                        <a:pt x="137258" y="119519"/>
                      </a:cubicBezTo>
                      <a:cubicBezTo>
                        <a:pt x="123587" y="106167"/>
                        <a:pt x="123328" y="84260"/>
                        <a:pt x="136680" y="70589"/>
                      </a:cubicBezTo>
                      <a:cubicBezTo>
                        <a:pt x="136871" y="70394"/>
                        <a:pt x="137063" y="70202"/>
                        <a:pt x="137258" y="70012"/>
                      </a:cubicBezTo>
                      <a:cubicBezTo>
                        <a:pt x="151764" y="56400"/>
                        <a:pt x="174350" y="56400"/>
                        <a:pt x="188856" y="70012"/>
                      </a:cubicBezTo>
                      <a:close/>
                    </a:path>
                  </a:pathLst>
                </a:custGeom>
                <a:solidFill>
                  <a:srgbClr val="1CADE4"/>
                </a:solidFill>
                <a:ln w="6648" cap="flat">
                  <a:noFill/>
                  <a:prstDash val="solid"/>
                  <a:miter/>
                </a:ln>
              </p:spPr>
              <p:txBody>
                <a:bodyPr rtlCol="0" anchor="ctr"/>
                <a:lstStyle/>
                <a:p>
                  <a:endParaRPr lang="en-US"/>
                </a:p>
              </p:txBody>
            </p:sp>
          </p:grpSp>
        </p:grpSp>
        <p:sp>
          <p:nvSpPr>
            <p:cNvPr id="246" name="Triângulo isósceles 245">
              <a:extLst>
                <a:ext uri="{FF2B5EF4-FFF2-40B4-BE49-F238E27FC236}">
                  <a16:creationId xmlns:a16="http://schemas.microsoft.com/office/drawing/2014/main" id="{78ED657A-F8ED-AB60-998F-3DD0E289016A}"/>
                </a:ext>
              </a:extLst>
            </p:cNvPr>
            <p:cNvSpPr/>
            <p:nvPr/>
          </p:nvSpPr>
          <p:spPr>
            <a:xfrm>
              <a:off x="2150864" y="4908977"/>
              <a:ext cx="872832" cy="7856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tângulo 246">
              <a:extLst>
                <a:ext uri="{FF2B5EF4-FFF2-40B4-BE49-F238E27FC236}">
                  <a16:creationId xmlns:a16="http://schemas.microsoft.com/office/drawing/2014/main" id="{52A5679D-EC8C-C7D5-2F0D-FD4B194CBBEB}"/>
                </a:ext>
              </a:extLst>
            </p:cNvPr>
            <p:cNvSpPr/>
            <p:nvPr/>
          </p:nvSpPr>
          <p:spPr>
            <a:xfrm>
              <a:off x="1970728" y="3848504"/>
              <a:ext cx="1267677" cy="2246448"/>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dirty="0">
                  <a:solidFill>
                    <a:srgbClr val="2F5597"/>
                  </a:solidFill>
                </a:rPr>
                <a:t>Negative Selection</a:t>
              </a:r>
            </a:p>
          </p:txBody>
        </p:sp>
        <p:sp>
          <p:nvSpPr>
            <p:cNvPr id="245" name="Retângulo 244">
              <a:extLst>
                <a:ext uri="{FF2B5EF4-FFF2-40B4-BE49-F238E27FC236}">
                  <a16:creationId xmlns:a16="http://schemas.microsoft.com/office/drawing/2014/main" id="{EF2AA18B-328C-C01B-76CD-F5B67E00D0AE}"/>
                </a:ext>
              </a:extLst>
            </p:cNvPr>
            <p:cNvSpPr/>
            <p:nvPr/>
          </p:nvSpPr>
          <p:spPr>
            <a:xfrm>
              <a:off x="2039782" y="5037056"/>
              <a:ext cx="1154112" cy="83403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Detector Generator</a:t>
              </a:r>
            </a:p>
          </p:txBody>
        </p:sp>
        <p:pic>
          <p:nvPicPr>
            <p:cNvPr id="249" name="Gráfico 248" descr="Quebra-cabeças com preenchimento sólido">
              <a:extLst>
                <a:ext uri="{FF2B5EF4-FFF2-40B4-BE49-F238E27FC236}">
                  <a16:creationId xmlns:a16="http://schemas.microsoft.com/office/drawing/2014/main" id="{54CAD028-AA04-6706-CFA3-B26AE51086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68762">
              <a:off x="2407486" y="5516194"/>
              <a:ext cx="323692" cy="323692"/>
            </a:xfrm>
            <a:prstGeom prst="rect">
              <a:avLst/>
            </a:prstGeom>
          </p:spPr>
        </p:pic>
        <p:grpSp>
          <p:nvGrpSpPr>
            <p:cNvPr id="331" name="Agrupar 330">
              <a:extLst>
                <a:ext uri="{FF2B5EF4-FFF2-40B4-BE49-F238E27FC236}">
                  <a16:creationId xmlns:a16="http://schemas.microsoft.com/office/drawing/2014/main" id="{492A38FB-8DBD-4D3F-FA17-7E6B1077D696}"/>
                </a:ext>
              </a:extLst>
            </p:cNvPr>
            <p:cNvGrpSpPr/>
            <p:nvPr/>
          </p:nvGrpSpPr>
          <p:grpSpPr>
            <a:xfrm rot="20832676">
              <a:off x="2759777" y="5516208"/>
              <a:ext cx="323692" cy="323692"/>
              <a:chOff x="4184255" y="6560555"/>
              <a:chExt cx="217365" cy="217365"/>
            </a:xfrm>
          </p:grpSpPr>
          <p:pic>
            <p:nvPicPr>
              <p:cNvPr id="332" name="Gráfico 331" descr="Quebra-cabeças com preenchimento sólido">
                <a:extLst>
                  <a:ext uri="{FF2B5EF4-FFF2-40B4-BE49-F238E27FC236}">
                    <a16:creationId xmlns:a16="http://schemas.microsoft.com/office/drawing/2014/main" id="{4AE9F85D-5C5E-0DA8-05A2-9B86538E18C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84255" y="6560555"/>
                <a:ext cx="217365" cy="217365"/>
              </a:xfrm>
              <a:prstGeom prst="rect">
                <a:avLst/>
              </a:prstGeom>
            </p:spPr>
          </p:pic>
          <p:sp>
            <p:nvSpPr>
              <p:cNvPr id="333" name="Retângulo 332">
                <a:extLst>
                  <a:ext uri="{FF2B5EF4-FFF2-40B4-BE49-F238E27FC236}">
                    <a16:creationId xmlns:a16="http://schemas.microsoft.com/office/drawing/2014/main" id="{A1469F90-19C5-4DCE-12A2-8248A256A075}"/>
                  </a:ext>
                </a:extLst>
              </p:cNvPr>
              <p:cNvSpPr/>
              <p:nvPr/>
            </p:nvSpPr>
            <p:spPr>
              <a:xfrm rot="18970832" flipV="1">
                <a:off x="4215240" y="6603773"/>
                <a:ext cx="104784" cy="70912"/>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dirty="0">
                  <a:solidFill>
                    <a:schemeClr val="accent1">
                      <a:lumMod val="75000"/>
                    </a:schemeClr>
                  </a:solidFill>
                </a:endParaRPr>
              </a:p>
            </p:txBody>
          </p:sp>
        </p:grpSp>
        <p:grpSp>
          <p:nvGrpSpPr>
            <p:cNvPr id="336" name="Agrupar 335">
              <a:extLst>
                <a:ext uri="{FF2B5EF4-FFF2-40B4-BE49-F238E27FC236}">
                  <a16:creationId xmlns:a16="http://schemas.microsoft.com/office/drawing/2014/main" id="{F666E8AF-6E89-737D-E596-E24A5DE805A8}"/>
                </a:ext>
              </a:extLst>
            </p:cNvPr>
            <p:cNvGrpSpPr/>
            <p:nvPr/>
          </p:nvGrpSpPr>
          <p:grpSpPr>
            <a:xfrm rot="8630199">
              <a:off x="2214352" y="5230465"/>
              <a:ext cx="323692" cy="323692"/>
              <a:chOff x="4184255" y="6560555"/>
              <a:chExt cx="217365" cy="217365"/>
            </a:xfrm>
          </p:grpSpPr>
          <p:pic>
            <p:nvPicPr>
              <p:cNvPr id="337" name="Gráfico 336" descr="Quebra-cabeças com preenchimento sólido">
                <a:extLst>
                  <a:ext uri="{FF2B5EF4-FFF2-40B4-BE49-F238E27FC236}">
                    <a16:creationId xmlns:a16="http://schemas.microsoft.com/office/drawing/2014/main" id="{8A7EBA27-33B9-869A-0DF7-237462BB96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84255" y="6560555"/>
                <a:ext cx="217365" cy="217365"/>
              </a:xfrm>
              <a:prstGeom prst="rect">
                <a:avLst/>
              </a:prstGeom>
            </p:spPr>
          </p:pic>
          <p:sp>
            <p:nvSpPr>
              <p:cNvPr id="338" name="Retângulo 337">
                <a:extLst>
                  <a:ext uri="{FF2B5EF4-FFF2-40B4-BE49-F238E27FC236}">
                    <a16:creationId xmlns:a16="http://schemas.microsoft.com/office/drawing/2014/main" id="{67457009-A1FA-4440-0450-CD359C55BA1F}"/>
                  </a:ext>
                </a:extLst>
              </p:cNvPr>
              <p:cNvSpPr/>
              <p:nvPr/>
            </p:nvSpPr>
            <p:spPr>
              <a:xfrm rot="18970832" flipV="1">
                <a:off x="4215240" y="6603773"/>
                <a:ext cx="104784" cy="70912"/>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dirty="0">
                  <a:solidFill>
                    <a:schemeClr val="accent1">
                      <a:lumMod val="75000"/>
                    </a:schemeClr>
                  </a:solidFill>
                </a:endParaRPr>
              </a:p>
            </p:txBody>
          </p:sp>
        </p:grpSp>
        <p:grpSp>
          <p:nvGrpSpPr>
            <p:cNvPr id="339" name="Agrupar 338">
              <a:extLst>
                <a:ext uri="{FF2B5EF4-FFF2-40B4-BE49-F238E27FC236}">
                  <a16:creationId xmlns:a16="http://schemas.microsoft.com/office/drawing/2014/main" id="{C49DEB62-8353-E63F-10B2-073992B0BE03}"/>
                </a:ext>
              </a:extLst>
            </p:cNvPr>
            <p:cNvGrpSpPr/>
            <p:nvPr/>
          </p:nvGrpSpPr>
          <p:grpSpPr>
            <a:xfrm rot="4725072">
              <a:off x="2074516" y="5519157"/>
              <a:ext cx="323692" cy="364181"/>
              <a:chOff x="3935080" y="6554968"/>
              <a:chExt cx="217365" cy="244554"/>
            </a:xfrm>
          </p:grpSpPr>
          <p:grpSp>
            <p:nvGrpSpPr>
              <p:cNvPr id="340" name="Agrupar 339">
                <a:extLst>
                  <a:ext uri="{FF2B5EF4-FFF2-40B4-BE49-F238E27FC236}">
                    <a16:creationId xmlns:a16="http://schemas.microsoft.com/office/drawing/2014/main" id="{A9BF56FE-5C45-C73E-7DF5-BE984162D7EC}"/>
                  </a:ext>
                </a:extLst>
              </p:cNvPr>
              <p:cNvGrpSpPr/>
              <p:nvPr/>
            </p:nvGrpSpPr>
            <p:grpSpPr>
              <a:xfrm rot="242116">
                <a:off x="3935080" y="6582157"/>
                <a:ext cx="217365" cy="217365"/>
                <a:chOff x="4184255" y="6560555"/>
                <a:chExt cx="217365" cy="217365"/>
              </a:xfrm>
            </p:grpSpPr>
            <p:pic>
              <p:nvPicPr>
                <p:cNvPr id="342" name="Gráfico 341" descr="Quebra-cabeças com preenchimento sólido">
                  <a:extLst>
                    <a:ext uri="{FF2B5EF4-FFF2-40B4-BE49-F238E27FC236}">
                      <a16:creationId xmlns:a16="http://schemas.microsoft.com/office/drawing/2014/main" id="{D2E694E9-B8F3-E324-925D-93FB4CAD054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84255" y="6560555"/>
                  <a:ext cx="217365" cy="217365"/>
                </a:xfrm>
                <a:prstGeom prst="rect">
                  <a:avLst/>
                </a:prstGeom>
              </p:spPr>
            </p:pic>
            <p:sp>
              <p:nvSpPr>
                <p:cNvPr id="343" name="Retângulo 342">
                  <a:extLst>
                    <a:ext uri="{FF2B5EF4-FFF2-40B4-BE49-F238E27FC236}">
                      <a16:creationId xmlns:a16="http://schemas.microsoft.com/office/drawing/2014/main" id="{DCB8C9EB-4145-E928-A682-C493D9C79534}"/>
                    </a:ext>
                  </a:extLst>
                </p:cNvPr>
                <p:cNvSpPr/>
                <p:nvPr/>
              </p:nvSpPr>
              <p:spPr>
                <a:xfrm rot="18970832" flipV="1">
                  <a:off x="4215240" y="6603773"/>
                  <a:ext cx="104784" cy="70912"/>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dirty="0">
                    <a:solidFill>
                      <a:schemeClr val="accent1">
                        <a:lumMod val="75000"/>
                      </a:schemeClr>
                    </a:solidFill>
                  </a:endParaRPr>
                </a:p>
              </p:txBody>
            </p:sp>
          </p:grpSp>
          <p:sp>
            <p:nvSpPr>
              <p:cNvPr id="341" name="Retângulo 340">
                <a:extLst>
                  <a:ext uri="{FF2B5EF4-FFF2-40B4-BE49-F238E27FC236}">
                    <a16:creationId xmlns:a16="http://schemas.microsoft.com/office/drawing/2014/main" id="{8A108942-1A3D-E1E8-B9A8-A19AF58CE819}"/>
                  </a:ext>
                </a:extLst>
              </p:cNvPr>
              <p:cNvSpPr/>
              <p:nvPr/>
            </p:nvSpPr>
            <p:spPr>
              <a:xfrm rot="19174471">
                <a:off x="4072672" y="6554968"/>
                <a:ext cx="73280" cy="12989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dirty="0">
                  <a:solidFill>
                    <a:schemeClr val="accent1">
                      <a:lumMod val="75000"/>
                    </a:schemeClr>
                  </a:solidFill>
                </a:endParaRPr>
              </a:p>
            </p:txBody>
          </p:sp>
        </p:grpSp>
        <p:sp>
          <p:nvSpPr>
            <p:cNvPr id="52" name="Forma Livre: Forma 51">
              <a:extLst>
                <a:ext uri="{FF2B5EF4-FFF2-40B4-BE49-F238E27FC236}">
                  <a16:creationId xmlns:a16="http://schemas.microsoft.com/office/drawing/2014/main" id="{1E4DB850-2A70-D75A-9C18-D8DD750967BF}"/>
                </a:ext>
              </a:extLst>
            </p:cNvPr>
            <p:cNvSpPr/>
            <p:nvPr/>
          </p:nvSpPr>
          <p:spPr>
            <a:xfrm rot="7245365">
              <a:off x="2602412" y="5281078"/>
              <a:ext cx="279316" cy="250394"/>
            </a:xfrm>
            <a:custGeom>
              <a:avLst/>
              <a:gdLst>
                <a:gd name="connsiteX0" fmla="*/ 26216 w 257092"/>
                <a:gd name="connsiteY0" fmla="*/ 162753 h 230471"/>
                <a:gd name="connsiteX1" fmla="*/ 26216 w 257092"/>
                <a:gd name="connsiteY1" fmla="*/ 162753 h 230471"/>
                <a:gd name="connsiteX2" fmla="*/ 64189 w 257092"/>
                <a:gd name="connsiteY2" fmla="*/ 178469 h 230471"/>
                <a:gd name="connsiteX3" fmla="*/ 111769 w 257092"/>
                <a:gd name="connsiteY3" fmla="*/ 135802 h 230471"/>
                <a:gd name="connsiteX4" fmla="*/ 151063 w 257092"/>
                <a:gd name="connsiteY4" fmla="*/ 163630 h 230471"/>
                <a:gd name="connsiteX5" fmla="*/ 143171 w 257092"/>
                <a:gd name="connsiteY5" fmla="*/ 211181 h 230471"/>
                <a:gd name="connsiteX6" fmla="*/ 188902 w 257092"/>
                <a:gd name="connsiteY6" fmla="*/ 230134 h 230471"/>
                <a:gd name="connsiteX7" fmla="*/ 189711 w 257092"/>
                <a:gd name="connsiteY7" fmla="*/ 230472 h 230471"/>
                <a:gd name="connsiteX8" fmla="*/ 257092 w 257092"/>
                <a:gd name="connsiteY8" fmla="*/ 67449 h 230471"/>
                <a:gd name="connsiteX9" fmla="*/ 93597 w 257092"/>
                <a:gd name="connsiteY9" fmla="*/ 0 h 230471"/>
                <a:gd name="connsiteX10" fmla="*/ 68169 w 257092"/>
                <a:gd name="connsiteY10" fmla="*/ 62525 h 230471"/>
                <a:gd name="connsiteX11" fmla="*/ 68169 w 257092"/>
                <a:gd name="connsiteY11" fmla="*/ 62525 h 230471"/>
                <a:gd name="connsiteX12" fmla="*/ 66213 w 257092"/>
                <a:gd name="connsiteY12" fmla="*/ 67179 h 230471"/>
                <a:gd name="connsiteX13" fmla="*/ 65673 w 257092"/>
                <a:gd name="connsiteY13" fmla="*/ 65020 h 230471"/>
                <a:gd name="connsiteX14" fmla="*/ 19943 w 257092"/>
                <a:gd name="connsiteY14" fmla="*/ 46067 h 230471"/>
                <a:gd name="connsiteX15" fmla="*/ 1934 w 257092"/>
                <a:gd name="connsiteY15" fmla="*/ 63132 h 230471"/>
                <a:gd name="connsiteX16" fmla="*/ 23512 w 257092"/>
                <a:gd name="connsiteY16" fmla="*/ 107582 h 230471"/>
                <a:gd name="connsiteX17" fmla="*/ 48339 w 257092"/>
                <a:gd name="connsiteY17" fmla="*/ 106838 h 230471"/>
                <a:gd name="connsiteX18" fmla="*/ 50497 w 257092"/>
                <a:gd name="connsiteY18" fmla="*/ 105962 h 230471"/>
                <a:gd name="connsiteX19" fmla="*/ 49216 w 257092"/>
                <a:gd name="connsiteY19" fmla="*/ 109064 h 230471"/>
                <a:gd name="connsiteX20" fmla="*/ 49216 w 257092"/>
                <a:gd name="connsiteY20" fmla="*/ 109064 h 230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092" h="230471">
                  <a:moveTo>
                    <a:pt x="26216" y="162753"/>
                  </a:moveTo>
                  <a:lnTo>
                    <a:pt x="26216" y="162753"/>
                  </a:lnTo>
                  <a:lnTo>
                    <a:pt x="64189" y="178469"/>
                  </a:lnTo>
                  <a:cubicBezTo>
                    <a:pt x="65546" y="153548"/>
                    <a:pt x="86848" y="134445"/>
                    <a:pt x="111769" y="135802"/>
                  </a:cubicBezTo>
                  <a:cubicBezTo>
                    <a:pt x="129130" y="136747"/>
                    <a:pt x="144409" y="147567"/>
                    <a:pt x="151063" y="163630"/>
                  </a:cubicBezTo>
                  <a:cubicBezTo>
                    <a:pt x="157501" y="179713"/>
                    <a:pt x="154459" y="198040"/>
                    <a:pt x="143171" y="211181"/>
                  </a:cubicBezTo>
                  <a:lnTo>
                    <a:pt x="188902" y="230134"/>
                  </a:lnTo>
                  <a:lnTo>
                    <a:pt x="189711" y="230472"/>
                  </a:lnTo>
                  <a:lnTo>
                    <a:pt x="257092" y="67449"/>
                  </a:lnTo>
                  <a:lnTo>
                    <a:pt x="93597" y="0"/>
                  </a:lnTo>
                  <a:lnTo>
                    <a:pt x="68169" y="62525"/>
                  </a:lnTo>
                  <a:lnTo>
                    <a:pt x="68169" y="62525"/>
                  </a:lnTo>
                  <a:lnTo>
                    <a:pt x="66213" y="67179"/>
                  </a:lnTo>
                  <a:lnTo>
                    <a:pt x="65673" y="65020"/>
                  </a:lnTo>
                  <a:cubicBezTo>
                    <a:pt x="58249" y="47188"/>
                    <a:pt x="37805" y="38715"/>
                    <a:pt x="19943" y="46067"/>
                  </a:cubicBezTo>
                  <a:cubicBezTo>
                    <a:pt x="12112" y="49449"/>
                    <a:pt x="5732" y="55494"/>
                    <a:pt x="1934" y="63132"/>
                  </a:cubicBezTo>
                  <a:cubicBezTo>
                    <a:pt x="-4382" y="81365"/>
                    <a:pt x="5278" y="101266"/>
                    <a:pt x="23512" y="107582"/>
                  </a:cubicBezTo>
                  <a:cubicBezTo>
                    <a:pt x="31599" y="110384"/>
                    <a:pt x="40433" y="110119"/>
                    <a:pt x="48339" y="106838"/>
                  </a:cubicBezTo>
                  <a:lnTo>
                    <a:pt x="50497" y="105962"/>
                  </a:lnTo>
                  <a:lnTo>
                    <a:pt x="49216" y="109064"/>
                  </a:lnTo>
                  <a:lnTo>
                    <a:pt x="49216" y="109064"/>
                  </a:lnTo>
                  <a:close/>
                </a:path>
              </a:pathLst>
            </a:custGeom>
            <a:solidFill>
              <a:srgbClr val="FF0000"/>
            </a:solidFill>
            <a:ln w="6648" cap="flat">
              <a:noFill/>
              <a:prstDash val="solid"/>
              <a:miter/>
            </a:ln>
          </p:spPr>
          <p:txBody>
            <a:bodyPr rtlCol="0" anchor="ctr"/>
            <a:lstStyle/>
            <a:p>
              <a:endParaRPr lang="en-US"/>
            </a:p>
          </p:txBody>
        </p:sp>
      </p:grpSp>
      <p:sp>
        <p:nvSpPr>
          <p:cNvPr id="5" name="Título 1">
            <a:extLst>
              <a:ext uri="{FF2B5EF4-FFF2-40B4-BE49-F238E27FC236}">
                <a16:creationId xmlns:a16="http://schemas.microsoft.com/office/drawing/2014/main" id="{30023BF9-E7B7-5855-08B3-56759EC1AE7C}"/>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 Innate Immunity Through Assurances</a:t>
            </a:r>
          </a:p>
        </p:txBody>
      </p:sp>
      <p:sp>
        <p:nvSpPr>
          <p:cNvPr id="7" name="Retângulo 6">
            <a:extLst>
              <a:ext uri="{FF2B5EF4-FFF2-40B4-BE49-F238E27FC236}">
                <a16:creationId xmlns:a16="http://schemas.microsoft.com/office/drawing/2014/main" id="{F69EA241-DED3-9D09-57E6-2CA2DB4FB5AC}"/>
              </a:ext>
            </a:extLst>
          </p:cNvPr>
          <p:cNvSpPr/>
          <p:nvPr/>
        </p:nvSpPr>
        <p:spPr>
          <a:xfrm>
            <a:off x="2900151" y="3894098"/>
            <a:ext cx="6011620" cy="2738931"/>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6729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Agrupar 46">
            <a:extLst>
              <a:ext uri="{FF2B5EF4-FFF2-40B4-BE49-F238E27FC236}">
                <a16:creationId xmlns:a16="http://schemas.microsoft.com/office/drawing/2014/main" id="{5EDDA985-B5C9-D328-7353-E89EBA129D19}"/>
              </a:ext>
            </a:extLst>
          </p:cNvPr>
          <p:cNvGrpSpPr/>
          <p:nvPr/>
        </p:nvGrpSpPr>
        <p:grpSpPr>
          <a:xfrm>
            <a:off x="-448350" y="8016464"/>
            <a:ext cx="444500" cy="444500"/>
            <a:chOff x="1824385" y="5002174"/>
            <a:chExt cx="444500" cy="444500"/>
          </a:xfrm>
        </p:grpSpPr>
        <p:sp>
          <p:nvSpPr>
            <p:cNvPr id="48" name="Elipse 47">
              <a:extLst>
                <a:ext uri="{FF2B5EF4-FFF2-40B4-BE49-F238E27FC236}">
                  <a16:creationId xmlns:a16="http://schemas.microsoft.com/office/drawing/2014/main" id="{8FF56B5B-B58D-A72A-DE4B-7CB098D3632D}"/>
                </a:ext>
              </a:extLst>
            </p:cNvPr>
            <p:cNvSpPr/>
            <p:nvPr/>
          </p:nvSpPr>
          <p:spPr>
            <a:xfrm>
              <a:off x="1824385" y="5002174"/>
              <a:ext cx="444500" cy="444500"/>
            </a:xfrm>
            <a:prstGeom prst="ellipse">
              <a:avLst/>
            </a:prstGeom>
            <a:solidFill>
              <a:srgbClr val="117E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Elipse 48">
              <a:extLst>
                <a:ext uri="{FF2B5EF4-FFF2-40B4-BE49-F238E27FC236}">
                  <a16:creationId xmlns:a16="http://schemas.microsoft.com/office/drawing/2014/main" id="{4C69C22A-B6A4-1DCC-7CC0-E47195D5A907}"/>
                </a:ext>
              </a:extLst>
            </p:cNvPr>
            <p:cNvSpPr/>
            <p:nvPr/>
          </p:nvSpPr>
          <p:spPr>
            <a:xfrm>
              <a:off x="1887125" y="5064914"/>
              <a:ext cx="319020" cy="319020"/>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Título 1">
            <a:extLst>
              <a:ext uri="{FF2B5EF4-FFF2-40B4-BE49-F238E27FC236}">
                <a16:creationId xmlns:a16="http://schemas.microsoft.com/office/drawing/2014/main" id="{A25F6A57-05BC-4EAB-8986-2C167CC82B92}"/>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 Innate Immunity Through Assurances</a:t>
            </a:r>
          </a:p>
        </p:txBody>
      </p:sp>
      <p:pic>
        <p:nvPicPr>
          <p:cNvPr id="11" name="Imagem 10">
            <a:extLst>
              <a:ext uri="{FF2B5EF4-FFF2-40B4-BE49-F238E27FC236}">
                <a16:creationId xmlns:a16="http://schemas.microsoft.com/office/drawing/2014/main" id="{8A02096A-D5EC-4DD2-F985-BC992A600D67}"/>
              </a:ext>
            </a:extLst>
          </p:cNvPr>
          <p:cNvPicPr>
            <a:picLocks noChangeAspect="1"/>
          </p:cNvPicPr>
          <p:nvPr/>
        </p:nvPicPr>
        <p:blipFill>
          <a:blip r:embed="rId2"/>
          <a:stretch>
            <a:fillRect/>
          </a:stretch>
        </p:blipFill>
        <p:spPr>
          <a:xfrm>
            <a:off x="402327" y="2989522"/>
            <a:ext cx="2184705" cy="1568507"/>
          </a:xfrm>
          <a:prstGeom prst="rect">
            <a:avLst/>
          </a:prstGeom>
        </p:spPr>
      </p:pic>
      <p:sp>
        <p:nvSpPr>
          <p:cNvPr id="12" name="Triângulo isósceles 11">
            <a:extLst>
              <a:ext uri="{FF2B5EF4-FFF2-40B4-BE49-F238E27FC236}">
                <a16:creationId xmlns:a16="http://schemas.microsoft.com/office/drawing/2014/main" id="{48E08699-8578-BCA9-F3A8-5F12418D4E2A}"/>
              </a:ext>
            </a:extLst>
          </p:cNvPr>
          <p:cNvSpPr/>
          <p:nvPr/>
        </p:nvSpPr>
        <p:spPr>
          <a:xfrm rot="5400000">
            <a:off x="1951930" y="5191578"/>
            <a:ext cx="2018667" cy="1949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tângulo 12">
            <a:extLst>
              <a:ext uri="{FF2B5EF4-FFF2-40B4-BE49-F238E27FC236}">
                <a16:creationId xmlns:a16="http://schemas.microsoft.com/office/drawing/2014/main" id="{F80B1185-F5C0-C7C4-61B1-0EC354708133}"/>
              </a:ext>
            </a:extLst>
          </p:cNvPr>
          <p:cNvSpPr/>
          <p:nvPr/>
        </p:nvSpPr>
        <p:spPr>
          <a:xfrm>
            <a:off x="581192" y="4868627"/>
            <a:ext cx="1907234" cy="385544"/>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CGM</a:t>
            </a:r>
          </a:p>
        </p:txBody>
      </p:sp>
      <p:sp>
        <p:nvSpPr>
          <p:cNvPr id="14" name="Triângulo isósceles 13">
            <a:extLst>
              <a:ext uri="{FF2B5EF4-FFF2-40B4-BE49-F238E27FC236}">
                <a16:creationId xmlns:a16="http://schemas.microsoft.com/office/drawing/2014/main" id="{D0A89164-4B5A-BE75-B858-5B980F328477}"/>
              </a:ext>
            </a:extLst>
          </p:cNvPr>
          <p:cNvSpPr/>
          <p:nvPr/>
        </p:nvSpPr>
        <p:spPr>
          <a:xfrm rot="5400000">
            <a:off x="1951929" y="2957657"/>
            <a:ext cx="2018667" cy="1949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Elipse 49">
            <a:extLst>
              <a:ext uri="{FF2B5EF4-FFF2-40B4-BE49-F238E27FC236}">
                <a16:creationId xmlns:a16="http://schemas.microsoft.com/office/drawing/2014/main" id="{68998F62-7920-948F-5A09-3F5A331540F1}"/>
              </a:ext>
            </a:extLst>
          </p:cNvPr>
          <p:cNvSpPr/>
          <p:nvPr/>
        </p:nvSpPr>
        <p:spPr>
          <a:xfrm>
            <a:off x="893315" y="8016464"/>
            <a:ext cx="444500" cy="444500"/>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Elipse 50">
            <a:extLst>
              <a:ext uri="{FF2B5EF4-FFF2-40B4-BE49-F238E27FC236}">
                <a16:creationId xmlns:a16="http://schemas.microsoft.com/office/drawing/2014/main" id="{22AF59C1-AC41-2CF7-CA2D-6A84A45F62BB}"/>
              </a:ext>
            </a:extLst>
          </p:cNvPr>
          <p:cNvSpPr/>
          <p:nvPr/>
        </p:nvSpPr>
        <p:spPr>
          <a:xfrm>
            <a:off x="2142532" y="8016464"/>
            <a:ext cx="444500" cy="444500"/>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Elipse 51">
            <a:extLst>
              <a:ext uri="{FF2B5EF4-FFF2-40B4-BE49-F238E27FC236}">
                <a16:creationId xmlns:a16="http://schemas.microsoft.com/office/drawing/2014/main" id="{19D7EC1D-9E60-7CAE-696A-2EF303FFBD7A}"/>
              </a:ext>
            </a:extLst>
          </p:cNvPr>
          <p:cNvSpPr/>
          <p:nvPr/>
        </p:nvSpPr>
        <p:spPr>
          <a:xfrm>
            <a:off x="3832927" y="8016464"/>
            <a:ext cx="444500" cy="444500"/>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Elipse 52">
            <a:extLst>
              <a:ext uri="{FF2B5EF4-FFF2-40B4-BE49-F238E27FC236}">
                <a16:creationId xmlns:a16="http://schemas.microsoft.com/office/drawing/2014/main" id="{352C6600-6876-428B-B3E6-AABFC7E6EBC9}"/>
              </a:ext>
            </a:extLst>
          </p:cNvPr>
          <p:cNvSpPr/>
          <p:nvPr/>
        </p:nvSpPr>
        <p:spPr>
          <a:xfrm>
            <a:off x="4997082" y="8012131"/>
            <a:ext cx="444500" cy="4445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Elipse 53">
            <a:extLst>
              <a:ext uri="{FF2B5EF4-FFF2-40B4-BE49-F238E27FC236}">
                <a16:creationId xmlns:a16="http://schemas.microsoft.com/office/drawing/2014/main" id="{58F3A44E-9E0C-67FE-37A0-98A79447BC2A}"/>
              </a:ext>
            </a:extLst>
          </p:cNvPr>
          <p:cNvSpPr/>
          <p:nvPr/>
        </p:nvSpPr>
        <p:spPr>
          <a:xfrm>
            <a:off x="893315" y="6949431"/>
            <a:ext cx="444500" cy="444500"/>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Conector de Seta Reta 54">
            <a:extLst>
              <a:ext uri="{FF2B5EF4-FFF2-40B4-BE49-F238E27FC236}">
                <a16:creationId xmlns:a16="http://schemas.microsoft.com/office/drawing/2014/main" id="{FD695DDF-0C55-3F2A-C3B6-031385F3934B}"/>
              </a:ext>
            </a:extLst>
          </p:cNvPr>
          <p:cNvCxnSpPr>
            <a:cxnSpLocks/>
            <a:stCxn id="48" idx="6"/>
            <a:endCxn id="50" idx="2"/>
          </p:cNvCxnSpPr>
          <p:nvPr/>
        </p:nvCxnSpPr>
        <p:spPr>
          <a:xfrm>
            <a:off x="-3850" y="8238714"/>
            <a:ext cx="897165" cy="0"/>
          </a:xfrm>
          <a:prstGeom prst="straightConnector1">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ector de Seta Reta 55">
            <a:extLst>
              <a:ext uri="{FF2B5EF4-FFF2-40B4-BE49-F238E27FC236}">
                <a16:creationId xmlns:a16="http://schemas.microsoft.com/office/drawing/2014/main" id="{78B7FCCE-D9A8-65E0-E194-ACE3DD74E3AF}"/>
              </a:ext>
            </a:extLst>
          </p:cNvPr>
          <p:cNvCxnSpPr>
            <a:cxnSpLocks/>
            <a:stCxn id="50" idx="6"/>
            <a:endCxn id="51" idx="2"/>
          </p:cNvCxnSpPr>
          <p:nvPr/>
        </p:nvCxnSpPr>
        <p:spPr>
          <a:xfrm>
            <a:off x="1337815" y="8238714"/>
            <a:ext cx="804717" cy="0"/>
          </a:xfrm>
          <a:prstGeom prst="straightConnector1">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E78274A3-386C-9E6B-B177-1C84B0C1F5E5}"/>
              </a:ext>
            </a:extLst>
          </p:cNvPr>
          <p:cNvCxnSpPr>
            <a:cxnSpLocks/>
            <a:stCxn id="51" idx="6"/>
            <a:endCxn id="52" idx="2"/>
          </p:cNvCxnSpPr>
          <p:nvPr/>
        </p:nvCxnSpPr>
        <p:spPr>
          <a:xfrm>
            <a:off x="2587032" y="8238714"/>
            <a:ext cx="1245895" cy="0"/>
          </a:xfrm>
          <a:prstGeom prst="straightConnector1">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a:extLst>
              <a:ext uri="{FF2B5EF4-FFF2-40B4-BE49-F238E27FC236}">
                <a16:creationId xmlns:a16="http://schemas.microsoft.com/office/drawing/2014/main" id="{E61F1CFB-6AF0-10F7-37E4-078D6CF62AFC}"/>
              </a:ext>
            </a:extLst>
          </p:cNvPr>
          <p:cNvCxnSpPr>
            <a:cxnSpLocks/>
            <a:stCxn id="52" idx="6"/>
            <a:endCxn id="53" idx="2"/>
          </p:cNvCxnSpPr>
          <p:nvPr/>
        </p:nvCxnSpPr>
        <p:spPr>
          <a:xfrm flipV="1">
            <a:off x="4277427" y="8234381"/>
            <a:ext cx="719655" cy="4333"/>
          </a:xfrm>
          <a:prstGeom prst="straightConnector1">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ector: Angulado 58">
            <a:extLst>
              <a:ext uri="{FF2B5EF4-FFF2-40B4-BE49-F238E27FC236}">
                <a16:creationId xmlns:a16="http://schemas.microsoft.com/office/drawing/2014/main" id="{343CA1EF-5D1C-1CCB-5EBE-347E98BF1CDE}"/>
              </a:ext>
            </a:extLst>
          </p:cNvPr>
          <p:cNvCxnSpPr>
            <a:cxnSpLocks/>
            <a:stCxn id="50" idx="4"/>
            <a:endCxn id="48" idx="4"/>
          </p:cNvCxnSpPr>
          <p:nvPr/>
        </p:nvCxnSpPr>
        <p:spPr>
          <a:xfrm rot="5400000">
            <a:off x="444733" y="7790132"/>
            <a:ext cx="12700" cy="1341665"/>
          </a:xfrm>
          <a:prstGeom prst="bentConnector3">
            <a:avLst>
              <a:gd name="adj1" fmla="val 1800000"/>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ector: Angulado 59">
            <a:extLst>
              <a:ext uri="{FF2B5EF4-FFF2-40B4-BE49-F238E27FC236}">
                <a16:creationId xmlns:a16="http://schemas.microsoft.com/office/drawing/2014/main" id="{58D4C4EB-4F86-23C5-A9AD-6ED1DDA2059C}"/>
              </a:ext>
            </a:extLst>
          </p:cNvPr>
          <p:cNvCxnSpPr>
            <a:cxnSpLocks/>
            <a:stCxn id="51" idx="4"/>
            <a:endCxn id="48" idx="4"/>
          </p:cNvCxnSpPr>
          <p:nvPr/>
        </p:nvCxnSpPr>
        <p:spPr>
          <a:xfrm rot="5400000">
            <a:off x="1069341" y="7165523"/>
            <a:ext cx="12700" cy="2590882"/>
          </a:xfrm>
          <a:prstGeom prst="bentConnector3">
            <a:avLst>
              <a:gd name="adj1" fmla="val 3549535"/>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ector: Angulado 60">
            <a:extLst>
              <a:ext uri="{FF2B5EF4-FFF2-40B4-BE49-F238E27FC236}">
                <a16:creationId xmlns:a16="http://schemas.microsoft.com/office/drawing/2014/main" id="{F67EA592-F49B-C621-A48D-EFF39EA0E5F9}"/>
              </a:ext>
            </a:extLst>
          </p:cNvPr>
          <p:cNvCxnSpPr>
            <a:cxnSpLocks/>
            <a:stCxn id="48" idx="7"/>
            <a:endCxn id="54" idx="3"/>
          </p:cNvCxnSpPr>
          <p:nvPr/>
        </p:nvCxnSpPr>
        <p:spPr>
          <a:xfrm rot="5400000" flipH="1" flipV="1">
            <a:off x="68370" y="7191520"/>
            <a:ext cx="752725" cy="1027357"/>
          </a:xfrm>
          <a:prstGeom prst="bentConnector3">
            <a:avLst>
              <a:gd name="adj1" fmla="val 50000"/>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ector de Seta Reta 61">
            <a:extLst>
              <a:ext uri="{FF2B5EF4-FFF2-40B4-BE49-F238E27FC236}">
                <a16:creationId xmlns:a16="http://schemas.microsoft.com/office/drawing/2014/main" id="{8E4B6C72-E7A8-D351-C3BD-C7673F907A06}"/>
              </a:ext>
            </a:extLst>
          </p:cNvPr>
          <p:cNvCxnSpPr>
            <a:cxnSpLocks/>
            <a:stCxn id="50" idx="0"/>
            <a:endCxn id="54" idx="4"/>
          </p:cNvCxnSpPr>
          <p:nvPr/>
        </p:nvCxnSpPr>
        <p:spPr>
          <a:xfrm flipV="1">
            <a:off x="1115565" y="7393931"/>
            <a:ext cx="0" cy="622533"/>
          </a:xfrm>
          <a:prstGeom prst="straightConnector1">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ector: Angulado 62">
            <a:extLst>
              <a:ext uri="{FF2B5EF4-FFF2-40B4-BE49-F238E27FC236}">
                <a16:creationId xmlns:a16="http://schemas.microsoft.com/office/drawing/2014/main" id="{052F7C6E-BB2D-E25B-F6A7-DB33BC9E5E46}"/>
              </a:ext>
            </a:extLst>
          </p:cNvPr>
          <p:cNvCxnSpPr>
            <a:cxnSpLocks/>
            <a:stCxn id="54" idx="5"/>
            <a:endCxn id="51" idx="1"/>
          </p:cNvCxnSpPr>
          <p:nvPr/>
        </p:nvCxnSpPr>
        <p:spPr>
          <a:xfrm rot="16200000" flipH="1">
            <a:off x="1363811" y="7237742"/>
            <a:ext cx="752725" cy="934909"/>
          </a:xfrm>
          <a:prstGeom prst="bentConnector3">
            <a:avLst>
              <a:gd name="adj1" fmla="val 50000"/>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ector: Angulado 63">
            <a:extLst>
              <a:ext uri="{FF2B5EF4-FFF2-40B4-BE49-F238E27FC236}">
                <a16:creationId xmlns:a16="http://schemas.microsoft.com/office/drawing/2014/main" id="{02E16704-B546-BEDA-485F-5278B37C4764}"/>
              </a:ext>
            </a:extLst>
          </p:cNvPr>
          <p:cNvCxnSpPr>
            <a:cxnSpLocks/>
            <a:stCxn id="51" idx="0"/>
            <a:endCxn id="54" idx="6"/>
          </p:cNvCxnSpPr>
          <p:nvPr/>
        </p:nvCxnSpPr>
        <p:spPr>
          <a:xfrm rot="16200000" flipV="1">
            <a:off x="1428908" y="7080589"/>
            <a:ext cx="844783" cy="1026967"/>
          </a:xfrm>
          <a:prstGeom prst="bentConnector2">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ector: Angulado 64">
            <a:extLst>
              <a:ext uri="{FF2B5EF4-FFF2-40B4-BE49-F238E27FC236}">
                <a16:creationId xmlns:a16="http://schemas.microsoft.com/office/drawing/2014/main" id="{863A8096-7481-53BC-E6D1-2ED83315CCDC}"/>
              </a:ext>
            </a:extLst>
          </p:cNvPr>
          <p:cNvCxnSpPr>
            <a:cxnSpLocks/>
            <a:stCxn id="54" idx="2"/>
            <a:endCxn id="48" idx="0"/>
          </p:cNvCxnSpPr>
          <p:nvPr/>
        </p:nvCxnSpPr>
        <p:spPr>
          <a:xfrm rot="10800000" flipV="1">
            <a:off x="-226099" y="7171680"/>
            <a:ext cx="1119415" cy="844783"/>
          </a:xfrm>
          <a:prstGeom prst="bentConnector2">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ector: Angulado 65">
            <a:extLst>
              <a:ext uri="{FF2B5EF4-FFF2-40B4-BE49-F238E27FC236}">
                <a16:creationId xmlns:a16="http://schemas.microsoft.com/office/drawing/2014/main" id="{E2327D57-7796-8783-D1CD-C566A784485E}"/>
              </a:ext>
            </a:extLst>
          </p:cNvPr>
          <p:cNvCxnSpPr>
            <a:cxnSpLocks/>
            <a:stCxn id="52" idx="0"/>
            <a:endCxn id="54" idx="6"/>
          </p:cNvCxnSpPr>
          <p:nvPr/>
        </p:nvCxnSpPr>
        <p:spPr>
          <a:xfrm rot="16200000" flipV="1">
            <a:off x="2274105" y="6235392"/>
            <a:ext cx="844783" cy="2717362"/>
          </a:xfrm>
          <a:prstGeom prst="bentConnector2">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ector: Angulado 66">
            <a:extLst>
              <a:ext uri="{FF2B5EF4-FFF2-40B4-BE49-F238E27FC236}">
                <a16:creationId xmlns:a16="http://schemas.microsoft.com/office/drawing/2014/main" id="{F5050ED4-A7CD-D2BC-4911-DB7CA32E6EC5}"/>
              </a:ext>
            </a:extLst>
          </p:cNvPr>
          <p:cNvCxnSpPr>
            <a:cxnSpLocks/>
            <a:stCxn id="52" idx="4"/>
            <a:endCxn id="51" idx="5"/>
          </p:cNvCxnSpPr>
          <p:nvPr/>
        </p:nvCxnSpPr>
        <p:spPr>
          <a:xfrm rot="5400000" flipH="1">
            <a:off x="3256009" y="7661796"/>
            <a:ext cx="65096" cy="1533241"/>
          </a:xfrm>
          <a:prstGeom prst="bentConnector3">
            <a:avLst>
              <a:gd name="adj1" fmla="val -351174"/>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sp>
        <p:nvSpPr>
          <p:cNvPr id="68" name="CaixaDeTexto 67">
            <a:extLst>
              <a:ext uri="{FF2B5EF4-FFF2-40B4-BE49-F238E27FC236}">
                <a16:creationId xmlns:a16="http://schemas.microsoft.com/office/drawing/2014/main" id="{57A262FB-16C9-F9A9-F5AB-1FE97859C71D}"/>
              </a:ext>
            </a:extLst>
          </p:cNvPr>
          <p:cNvSpPr txBox="1"/>
          <p:nvPr/>
        </p:nvSpPr>
        <p:spPr>
          <a:xfrm>
            <a:off x="90308" y="8486386"/>
            <a:ext cx="708848" cy="215444"/>
          </a:xfrm>
          <a:prstGeom prst="rect">
            <a:avLst/>
          </a:prstGeom>
          <a:noFill/>
        </p:spPr>
        <p:txBody>
          <a:bodyPr wrap="none" rtlCol="0">
            <a:spAutoFit/>
          </a:bodyPr>
          <a:lstStyle/>
          <a:p>
            <a:r>
              <a:rPr lang="en-US" sz="800" dirty="0"/>
              <a:t>OFF_HOLDS</a:t>
            </a:r>
          </a:p>
        </p:txBody>
      </p:sp>
      <p:sp>
        <p:nvSpPr>
          <p:cNvPr id="69" name="CaixaDeTexto 68">
            <a:extLst>
              <a:ext uri="{FF2B5EF4-FFF2-40B4-BE49-F238E27FC236}">
                <a16:creationId xmlns:a16="http://schemas.microsoft.com/office/drawing/2014/main" id="{E2FBDABC-C18F-B773-8AAB-9173537BF588}"/>
              </a:ext>
            </a:extLst>
          </p:cNvPr>
          <p:cNvSpPr txBox="1"/>
          <p:nvPr/>
        </p:nvSpPr>
        <p:spPr>
          <a:xfrm>
            <a:off x="1327734" y="8013223"/>
            <a:ext cx="769763" cy="215444"/>
          </a:xfrm>
          <a:prstGeom prst="rect">
            <a:avLst/>
          </a:prstGeom>
          <a:noFill/>
        </p:spPr>
        <p:txBody>
          <a:bodyPr wrap="none" rtlCol="0">
            <a:spAutoFit/>
          </a:bodyPr>
          <a:lstStyle/>
          <a:p>
            <a:r>
              <a:rPr lang="en-US" sz="800" dirty="0"/>
              <a:t>~OFF_HOLDS</a:t>
            </a:r>
          </a:p>
        </p:txBody>
      </p:sp>
      <p:sp>
        <p:nvSpPr>
          <p:cNvPr id="70" name="CaixaDeTexto 69">
            <a:extLst>
              <a:ext uri="{FF2B5EF4-FFF2-40B4-BE49-F238E27FC236}">
                <a16:creationId xmlns:a16="http://schemas.microsoft.com/office/drawing/2014/main" id="{F084ECDF-2C50-CB82-E293-86A8ACD59586}"/>
              </a:ext>
            </a:extLst>
          </p:cNvPr>
          <p:cNvSpPr txBox="1"/>
          <p:nvPr/>
        </p:nvSpPr>
        <p:spPr>
          <a:xfrm>
            <a:off x="781429" y="7766851"/>
            <a:ext cx="647934" cy="215444"/>
          </a:xfrm>
          <a:prstGeom prst="rect">
            <a:avLst/>
          </a:prstGeom>
          <a:noFill/>
        </p:spPr>
        <p:txBody>
          <a:bodyPr wrap="none" rtlCol="0">
            <a:spAutoFit/>
          </a:bodyPr>
          <a:lstStyle/>
          <a:p>
            <a:r>
              <a:rPr lang="en-US" sz="800" dirty="0"/>
              <a:t>TURN_OFF</a:t>
            </a:r>
          </a:p>
        </p:txBody>
      </p:sp>
      <p:sp>
        <p:nvSpPr>
          <p:cNvPr id="71" name="CaixaDeTexto 70">
            <a:extLst>
              <a:ext uri="{FF2B5EF4-FFF2-40B4-BE49-F238E27FC236}">
                <a16:creationId xmlns:a16="http://schemas.microsoft.com/office/drawing/2014/main" id="{4A0E9FA2-810B-A132-912F-8E2C3AC3F88F}"/>
              </a:ext>
            </a:extLst>
          </p:cNvPr>
          <p:cNvSpPr txBox="1"/>
          <p:nvPr/>
        </p:nvSpPr>
        <p:spPr>
          <a:xfrm>
            <a:off x="88227" y="7500964"/>
            <a:ext cx="647934" cy="215444"/>
          </a:xfrm>
          <a:prstGeom prst="rect">
            <a:avLst/>
          </a:prstGeom>
          <a:noFill/>
        </p:spPr>
        <p:txBody>
          <a:bodyPr wrap="none" rtlCol="0">
            <a:spAutoFit/>
          </a:bodyPr>
          <a:lstStyle/>
          <a:p>
            <a:r>
              <a:rPr lang="en-US" sz="800" dirty="0"/>
              <a:t>TURN_OFF</a:t>
            </a:r>
          </a:p>
        </p:txBody>
      </p:sp>
      <p:sp>
        <p:nvSpPr>
          <p:cNvPr id="72" name="CaixaDeTexto 71">
            <a:extLst>
              <a:ext uri="{FF2B5EF4-FFF2-40B4-BE49-F238E27FC236}">
                <a16:creationId xmlns:a16="http://schemas.microsoft.com/office/drawing/2014/main" id="{B7A01E1E-37B1-3CBA-6F8F-05CA9AE414B4}"/>
              </a:ext>
            </a:extLst>
          </p:cNvPr>
          <p:cNvSpPr txBox="1"/>
          <p:nvPr/>
        </p:nvSpPr>
        <p:spPr>
          <a:xfrm>
            <a:off x="1700433" y="6985381"/>
            <a:ext cx="647934" cy="215444"/>
          </a:xfrm>
          <a:prstGeom prst="rect">
            <a:avLst/>
          </a:prstGeom>
          <a:noFill/>
        </p:spPr>
        <p:txBody>
          <a:bodyPr wrap="none" rtlCol="0">
            <a:spAutoFit/>
          </a:bodyPr>
          <a:lstStyle/>
          <a:p>
            <a:r>
              <a:rPr lang="en-US" sz="800" dirty="0"/>
              <a:t>TURN_OFF</a:t>
            </a:r>
          </a:p>
        </p:txBody>
      </p:sp>
      <p:sp>
        <p:nvSpPr>
          <p:cNvPr id="73" name="CaixaDeTexto 72">
            <a:extLst>
              <a:ext uri="{FF2B5EF4-FFF2-40B4-BE49-F238E27FC236}">
                <a16:creationId xmlns:a16="http://schemas.microsoft.com/office/drawing/2014/main" id="{58965152-4F94-7A07-BA2F-97A6DFBF14F4}"/>
              </a:ext>
            </a:extLst>
          </p:cNvPr>
          <p:cNvSpPr txBox="1"/>
          <p:nvPr/>
        </p:nvSpPr>
        <p:spPr>
          <a:xfrm>
            <a:off x="1416206" y="7486349"/>
            <a:ext cx="609462" cy="215444"/>
          </a:xfrm>
          <a:prstGeom prst="rect">
            <a:avLst/>
          </a:prstGeom>
          <a:noFill/>
        </p:spPr>
        <p:txBody>
          <a:bodyPr wrap="none" rtlCol="0">
            <a:spAutoFit/>
          </a:bodyPr>
          <a:lstStyle/>
          <a:p>
            <a:r>
              <a:rPr lang="en-US" sz="800" dirty="0"/>
              <a:t>TURN_ON</a:t>
            </a:r>
          </a:p>
        </p:txBody>
      </p:sp>
      <p:sp>
        <p:nvSpPr>
          <p:cNvPr id="74" name="CaixaDeTexto 73">
            <a:extLst>
              <a:ext uri="{FF2B5EF4-FFF2-40B4-BE49-F238E27FC236}">
                <a16:creationId xmlns:a16="http://schemas.microsoft.com/office/drawing/2014/main" id="{033C2441-58B9-D1FE-BACB-2659B6F3EDCB}"/>
              </a:ext>
            </a:extLst>
          </p:cNvPr>
          <p:cNvSpPr txBox="1"/>
          <p:nvPr/>
        </p:nvSpPr>
        <p:spPr>
          <a:xfrm>
            <a:off x="-55063" y="6955781"/>
            <a:ext cx="609462" cy="215444"/>
          </a:xfrm>
          <a:prstGeom prst="rect">
            <a:avLst/>
          </a:prstGeom>
          <a:noFill/>
        </p:spPr>
        <p:txBody>
          <a:bodyPr wrap="none" rtlCol="0">
            <a:spAutoFit/>
          </a:bodyPr>
          <a:lstStyle/>
          <a:p>
            <a:r>
              <a:rPr lang="en-US" sz="800" dirty="0"/>
              <a:t>TURN_ON</a:t>
            </a:r>
          </a:p>
        </p:txBody>
      </p:sp>
      <p:sp>
        <p:nvSpPr>
          <p:cNvPr id="75" name="CaixaDeTexto 74">
            <a:extLst>
              <a:ext uri="{FF2B5EF4-FFF2-40B4-BE49-F238E27FC236}">
                <a16:creationId xmlns:a16="http://schemas.microsoft.com/office/drawing/2014/main" id="{65F2ED4B-3C07-49DE-6F7D-EACE3E6FC399}"/>
              </a:ext>
            </a:extLst>
          </p:cNvPr>
          <p:cNvSpPr txBox="1"/>
          <p:nvPr/>
        </p:nvSpPr>
        <p:spPr>
          <a:xfrm>
            <a:off x="1254637" y="8700854"/>
            <a:ext cx="825867" cy="215444"/>
          </a:xfrm>
          <a:prstGeom prst="rect">
            <a:avLst/>
          </a:prstGeom>
          <a:noFill/>
        </p:spPr>
        <p:txBody>
          <a:bodyPr wrap="none" rtlCol="0">
            <a:spAutoFit/>
          </a:bodyPr>
          <a:lstStyle/>
          <a:p>
            <a:r>
              <a:rPr lang="en-US" sz="800" dirty="0"/>
              <a:t>OFF_REACHED</a:t>
            </a:r>
          </a:p>
        </p:txBody>
      </p:sp>
      <p:sp>
        <p:nvSpPr>
          <p:cNvPr id="76" name="CaixaDeTexto 75">
            <a:extLst>
              <a:ext uri="{FF2B5EF4-FFF2-40B4-BE49-F238E27FC236}">
                <a16:creationId xmlns:a16="http://schemas.microsoft.com/office/drawing/2014/main" id="{6F8545A8-7C1F-05F4-0761-BF84C8642DC1}"/>
              </a:ext>
            </a:extLst>
          </p:cNvPr>
          <p:cNvSpPr txBox="1"/>
          <p:nvPr/>
        </p:nvSpPr>
        <p:spPr>
          <a:xfrm>
            <a:off x="21924" y="8012131"/>
            <a:ext cx="787395" cy="215444"/>
          </a:xfrm>
          <a:prstGeom prst="rect">
            <a:avLst/>
          </a:prstGeom>
          <a:noFill/>
        </p:spPr>
        <p:txBody>
          <a:bodyPr wrap="none" rtlCol="0">
            <a:spAutoFit/>
          </a:bodyPr>
          <a:lstStyle/>
          <a:p>
            <a:r>
              <a:rPr lang="en-US" sz="800" dirty="0"/>
              <a:t>ON_REACHED</a:t>
            </a:r>
          </a:p>
        </p:txBody>
      </p:sp>
      <p:sp>
        <p:nvSpPr>
          <p:cNvPr id="77" name="CaixaDeTexto 76">
            <a:extLst>
              <a:ext uri="{FF2B5EF4-FFF2-40B4-BE49-F238E27FC236}">
                <a16:creationId xmlns:a16="http://schemas.microsoft.com/office/drawing/2014/main" id="{1BB363CF-4CFE-5002-D3AD-A19F275EA4B4}"/>
              </a:ext>
            </a:extLst>
          </p:cNvPr>
          <p:cNvSpPr txBox="1"/>
          <p:nvPr/>
        </p:nvSpPr>
        <p:spPr>
          <a:xfrm>
            <a:off x="2531916" y="8010114"/>
            <a:ext cx="1250663" cy="215444"/>
          </a:xfrm>
          <a:prstGeom prst="rect">
            <a:avLst/>
          </a:prstGeom>
          <a:noFill/>
        </p:spPr>
        <p:txBody>
          <a:bodyPr wrap="none" rtlCol="0">
            <a:spAutoFit/>
          </a:bodyPr>
          <a:lstStyle/>
          <a:p>
            <a:r>
              <a:rPr lang="en-US" sz="800" dirty="0"/>
              <a:t>PROCESSSED_REACHED</a:t>
            </a:r>
          </a:p>
        </p:txBody>
      </p:sp>
      <p:sp>
        <p:nvSpPr>
          <p:cNvPr id="78" name="CaixaDeTexto 77">
            <a:extLst>
              <a:ext uri="{FF2B5EF4-FFF2-40B4-BE49-F238E27FC236}">
                <a16:creationId xmlns:a16="http://schemas.microsoft.com/office/drawing/2014/main" id="{A48AED1D-6B87-0943-46BA-37EA7EDE0406}"/>
              </a:ext>
            </a:extLst>
          </p:cNvPr>
          <p:cNvSpPr txBox="1"/>
          <p:nvPr/>
        </p:nvSpPr>
        <p:spPr>
          <a:xfrm>
            <a:off x="2681355" y="8475948"/>
            <a:ext cx="1114408" cy="215444"/>
          </a:xfrm>
          <a:prstGeom prst="rect">
            <a:avLst/>
          </a:prstGeom>
          <a:noFill/>
        </p:spPr>
        <p:txBody>
          <a:bodyPr wrap="none" rtlCol="0">
            <a:spAutoFit/>
          </a:bodyPr>
          <a:lstStyle/>
          <a:p>
            <a:r>
              <a:rPr lang="en-US" sz="800" dirty="0"/>
              <a:t>DETECTED_REACHED</a:t>
            </a:r>
          </a:p>
        </p:txBody>
      </p:sp>
      <p:sp>
        <p:nvSpPr>
          <p:cNvPr id="79" name="CaixaDeTexto 78">
            <a:extLst>
              <a:ext uri="{FF2B5EF4-FFF2-40B4-BE49-F238E27FC236}">
                <a16:creationId xmlns:a16="http://schemas.microsoft.com/office/drawing/2014/main" id="{5D5D068E-8FA4-7239-EA7E-2281B0FF141C}"/>
              </a:ext>
            </a:extLst>
          </p:cNvPr>
          <p:cNvSpPr txBox="1"/>
          <p:nvPr/>
        </p:nvSpPr>
        <p:spPr>
          <a:xfrm>
            <a:off x="4224321" y="7999260"/>
            <a:ext cx="825867" cy="215444"/>
          </a:xfrm>
          <a:prstGeom prst="rect">
            <a:avLst/>
          </a:prstGeom>
          <a:noFill/>
        </p:spPr>
        <p:txBody>
          <a:bodyPr wrap="none" rtlCol="0">
            <a:spAutoFit/>
          </a:bodyPr>
          <a:lstStyle/>
          <a:p>
            <a:r>
              <a:rPr lang="en-US" sz="800" dirty="0"/>
              <a:t>OFF_REACHED</a:t>
            </a:r>
          </a:p>
        </p:txBody>
      </p:sp>
      <p:grpSp>
        <p:nvGrpSpPr>
          <p:cNvPr id="81" name="Agrupar 80">
            <a:extLst>
              <a:ext uri="{FF2B5EF4-FFF2-40B4-BE49-F238E27FC236}">
                <a16:creationId xmlns:a16="http://schemas.microsoft.com/office/drawing/2014/main" id="{B9367D56-D25C-2433-C82A-62FA8E3603C8}"/>
              </a:ext>
            </a:extLst>
          </p:cNvPr>
          <p:cNvGrpSpPr/>
          <p:nvPr/>
        </p:nvGrpSpPr>
        <p:grpSpPr>
          <a:xfrm>
            <a:off x="-1035947" y="6091137"/>
            <a:ext cx="444500" cy="444500"/>
            <a:chOff x="1824385" y="5002174"/>
            <a:chExt cx="444500" cy="444500"/>
          </a:xfrm>
        </p:grpSpPr>
        <p:sp>
          <p:nvSpPr>
            <p:cNvPr id="82" name="Elipse 81">
              <a:extLst>
                <a:ext uri="{FF2B5EF4-FFF2-40B4-BE49-F238E27FC236}">
                  <a16:creationId xmlns:a16="http://schemas.microsoft.com/office/drawing/2014/main" id="{5C09E69F-F6BF-38C5-E9D3-0C2C39FBDA81}"/>
                </a:ext>
              </a:extLst>
            </p:cNvPr>
            <p:cNvSpPr/>
            <p:nvPr/>
          </p:nvSpPr>
          <p:spPr>
            <a:xfrm>
              <a:off x="1824385" y="5002174"/>
              <a:ext cx="444500" cy="444500"/>
            </a:xfrm>
            <a:prstGeom prst="ellipse">
              <a:avLst/>
            </a:prstGeom>
            <a:solidFill>
              <a:srgbClr val="117E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Elipse 82">
              <a:extLst>
                <a:ext uri="{FF2B5EF4-FFF2-40B4-BE49-F238E27FC236}">
                  <a16:creationId xmlns:a16="http://schemas.microsoft.com/office/drawing/2014/main" id="{8ECC39A9-9714-4D03-F38F-EAF17CFE619C}"/>
                </a:ext>
              </a:extLst>
            </p:cNvPr>
            <p:cNvSpPr/>
            <p:nvPr/>
          </p:nvSpPr>
          <p:spPr>
            <a:xfrm>
              <a:off x="1887125" y="5064914"/>
              <a:ext cx="319020" cy="319020"/>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4" name="Elipse 83">
            <a:extLst>
              <a:ext uri="{FF2B5EF4-FFF2-40B4-BE49-F238E27FC236}">
                <a16:creationId xmlns:a16="http://schemas.microsoft.com/office/drawing/2014/main" id="{43C41AF3-1707-127E-C458-37ACD2BEC78A}"/>
              </a:ext>
            </a:extLst>
          </p:cNvPr>
          <p:cNvSpPr/>
          <p:nvPr/>
        </p:nvSpPr>
        <p:spPr>
          <a:xfrm>
            <a:off x="-1890720" y="6091137"/>
            <a:ext cx="444500" cy="444500"/>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Elipse 84">
            <a:extLst>
              <a:ext uri="{FF2B5EF4-FFF2-40B4-BE49-F238E27FC236}">
                <a16:creationId xmlns:a16="http://schemas.microsoft.com/office/drawing/2014/main" id="{C44199D6-DFBA-82F9-DF7A-2BBB96DBEC46}"/>
              </a:ext>
            </a:extLst>
          </p:cNvPr>
          <p:cNvSpPr/>
          <p:nvPr/>
        </p:nvSpPr>
        <p:spPr>
          <a:xfrm>
            <a:off x="-2747171" y="6088277"/>
            <a:ext cx="444500" cy="444500"/>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Elipse 86">
            <a:extLst>
              <a:ext uri="{FF2B5EF4-FFF2-40B4-BE49-F238E27FC236}">
                <a16:creationId xmlns:a16="http://schemas.microsoft.com/office/drawing/2014/main" id="{763D1C95-37BE-CE6C-513E-E9A83F0837A1}"/>
              </a:ext>
            </a:extLst>
          </p:cNvPr>
          <p:cNvSpPr/>
          <p:nvPr/>
        </p:nvSpPr>
        <p:spPr>
          <a:xfrm>
            <a:off x="-1893854" y="4700213"/>
            <a:ext cx="444500" cy="444500"/>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8" name="Conector de Seta Reta 87">
            <a:extLst>
              <a:ext uri="{FF2B5EF4-FFF2-40B4-BE49-F238E27FC236}">
                <a16:creationId xmlns:a16="http://schemas.microsoft.com/office/drawing/2014/main" id="{91E4E3AF-51A7-D061-25A9-03FA86C96819}"/>
              </a:ext>
            </a:extLst>
          </p:cNvPr>
          <p:cNvCxnSpPr>
            <a:cxnSpLocks/>
            <a:stCxn id="82" idx="2"/>
            <a:endCxn id="84" idx="6"/>
          </p:cNvCxnSpPr>
          <p:nvPr/>
        </p:nvCxnSpPr>
        <p:spPr>
          <a:xfrm flipH="1">
            <a:off x="-1446220" y="6313387"/>
            <a:ext cx="410273" cy="0"/>
          </a:xfrm>
          <a:prstGeom prst="straightConnector1">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93" name="Conector: Angulado 92">
            <a:extLst>
              <a:ext uri="{FF2B5EF4-FFF2-40B4-BE49-F238E27FC236}">
                <a16:creationId xmlns:a16="http://schemas.microsoft.com/office/drawing/2014/main" id="{D45ABF52-08FC-607B-7BCB-A9CD36C4D03A}"/>
              </a:ext>
            </a:extLst>
          </p:cNvPr>
          <p:cNvCxnSpPr>
            <a:cxnSpLocks/>
            <a:stCxn id="82" idx="0"/>
            <a:endCxn id="87" idx="6"/>
          </p:cNvCxnSpPr>
          <p:nvPr/>
        </p:nvCxnSpPr>
        <p:spPr>
          <a:xfrm rot="16200000" flipV="1">
            <a:off x="-1715862" y="5188971"/>
            <a:ext cx="1168674" cy="635657"/>
          </a:xfrm>
          <a:prstGeom prst="bentConnector2">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ector de Seta Reta 93">
            <a:extLst>
              <a:ext uri="{FF2B5EF4-FFF2-40B4-BE49-F238E27FC236}">
                <a16:creationId xmlns:a16="http://schemas.microsoft.com/office/drawing/2014/main" id="{6B86D2B9-DD11-7D2C-9D98-93E8FACFB222}"/>
              </a:ext>
            </a:extLst>
          </p:cNvPr>
          <p:cNvCxnSpPr>
            <a:cxnSpLocks/>
            <a:stCxn id="84" idx="0"/>
            <a:endCxn id="87" idx="4"/>
          </p:cNvCxnSpPr>
          <p:nvPr/>
        </p:nvCxnSpPr>
        <p:spPr>
          <a:xfrm flipH="1" flipV="1">
            <a:off x="-1671604" y="5144713"/>
            <a:ext cx="3134" cy="946424"/>
          </a:xfrm>
          <a:prstGeom prst="straightConnector1">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onector: Angulado 94">
            <a:extLst>
              <a:ext uri="{FF2B5EF4-FFF2-40B4-BE49-F238E27FC236}">
                <a16:creationId xmlns:a16="http://schemas.microsoft.com/office/drawing/2014/main" id="{2CC0E816-743D-0CDC-6CEF-E9932C3F042B}"/>
              </a:ext>
            </a:extLst>
          </p:cNvPr>
          <p:cNvCxnSpPr>
            <a:cxnSpLocks/>
            <a:stCxn id="87" idx="3"/>
            <a:endCxn id="85" idx="0"/>
          </p:cNvCxnSpPr>
          <p:nvPr/>
        </p:nvCxnSpPr>
        <p:spPr>
          <a:xfrm rot="5400000">
            <a:off x="-2681169" y="5235866"/>
            <a:ext cx="1008660" cy="696163"/>
          </a:xfrm>
          <a:prstGeom prst="bentConnector3">
            <a:avLst>
              <a:gd name="adj1" fmla="val 50000"/>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ector: Angulado 95">
            <a:extLst>
              <a:ext uri="{FF2B5EF4-FFF2-40B4-BE49-F238E27FC236}">
                <a16:creationId xmlns:a16="http://schemas.microsoft.com/office/drawing/2014/main" id="{273B315B-9904-D002-CFF8-ACB2E4C34B38}"/>
              </a:ext>
            </a:extLst>
          </p:cNvPr>
          <p:cNvCxnSpPr>
            <a:cxnSpLocks/>
            <a:stCxn id="85" idx="1"/>
            <a:endCxn id="87" idx="2"/>
          </p:cNvCxnSpPr>
          <p:nvPr/>
        </p:nvCxnSpPr>
        <p:spPr>
          <a:xfrm rot="5400000" flipH="1" flipV="1">
            <a:off x="-2903420" y="5143808"/>
            <a:ext cx="1230910" cy="788221"/>
          </a:xfrm>
          <a:prstGeom prst="bentConnector2">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ector: Angulado 96">
            <a:extLst>
              <a:ext uri="{FF2B5EF4-FFF2-40B4-BE49-F238E27FC236}">
                <a16:creationId xmlns:a16="http://schemas.microsoft.com/office/drawing/2014/main" id="{241EBB84-041C-1A41-6EEE-7609C26F591A}"/>
              </a:ext>
            </a:extLst>
          </p:cNvPr>
          <p:cNvCxnSpPr>
            <a:cxnSpLocks/>
            <a:stCxn id="87" idx="5"/>
            <a:endCxn id="82" idx="1"/>
          </p:cNvCxnSpPr>
          <p:nvPr/>
        </p:nvCxnSpPr>
        <p:spPr>
          <a:xfrm rot="16200000" flipH="1">
            <a:off x="-1780959" y="5346125"/>
            <a:ext cx="1076616" cy="543599"/>
          </a:xfrm>
          <a:prstGeom prst="bentConnector3">
            <a:avLst>
              <a:gd name="adj1" fmla="val 50000"/>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sp>
        <p:nvSpPr>
          <p:cNvPr id="100" name="CaixaDeTexto 99">
            <a:extLst>
              <a:ext uri="{FF2B5EF4-FFF2-40B4-BE49-F238E27FC236}">
                <a16:creationId xmlns:a16="http://schemas.microsoft.com/office/drawing/2014/main" id="{91B92B9C-B38A-8E18-3110-DB03C4584978}"/>
              </a:ext>
            </a:extLst>
          </p:cNvPr>
          <p:cNvSpPr txBox="1"/>
          <p:nvPr/>
        </p:nvSpPr>
        <p:spPr>
          <a:xfrm>
            <a:off x="-2514532" y="5345840"/>
            <a:ext cx="708848" cy="215444"/>
          </a:xfrm>
          <a:prstGeom prst="rect">
            <a:avLst/>
          </a:prstGeom>
          <a:noFill/>
        </p:spPr>
        <p:txBody>
          <a:bodyPr wrap="none" rtlCol="0">
            <a:spAutoFit/>
          </a:bodyPr>
          <a:lstStyle/>
          <a:p>
            <a:r>
              <a:rPr lang="en-US" sz="800" dirty="0"/>
              <a:t>OFF_HOLDS</a:t>
            </a:r>
          </a:p>
        </p:txBody>
      </p:sp>
      <p:sp>
        <p:nvSpPr>
          <p:cNvPr id="101" name="CaixaDeTexto 100">
            <a:extLst>
              <a:ext uri="{FF2B5EF4-FFF2-40B4-BE49-F238E27FC236}">
                <a16:creationId xmlns:a16="http://schemas.microsoft.com/office/drawing/2014/main" id="{4E2AE6CC-3274-0833-61DD-9E4E2C19547D}"/>
              </a:ext>
            </a:extLst>
          </p:cNvPr>
          <p:cNvSpPr txBox="1"/>
          <p:nvPr/>
        </p:nvSpPr>
        <p:spPr>
          <a:xfrm>
            <a:off x="-2776899" y="4708526"/>
            <a:ext cx="769763" cy="215444"/>
          </a:xfrm>
          <a:prstGeom prst="rect">
            <a:avLst/>
          </a:prstGeom>
          <a:noFill/>
        </p:spPr>
        <p:txBody>
          <a:bodyPr wrap="none" rtlCol="0">
            <a:spAutoFit/>
          </a:bodyPr>
          <a:lstStyle/>
          <a:p>
            <a:r>
              <a:rPr lang="en-US" sz="800" dirty="0"/>
              <a:t>~OFF_HOLDS</a:t>
            </a:r>
          </a:p>
        </p:txBody>
      </p:sp>
      <p:sp>
        <p:nvSpPr>
          <p:cNvPr id="104" name="CaixaDeTexto 103">
            <a:extLst>
              <a:ext uri="{FF2B5EF4-FFF2-40B4-BE49-F238E27FC236}">
                <a16:creationId xmlns:a16="http://schemas.microsoft.com/office/drawing/2014/main" id="{F724A7BA-547D-EDCA-DF10-2242A3A4504A}"/>
              </a:ext>
            </a:extLst>
          </p:cNvPr>
          <p:cNvSpPr txBox="1"/>
          <p:nvPr/>
        </p:nvSpPr>
        <p:spPr>
          <a:xfrm>
            <a:off x="-2419823" y="6372763"/>
            <a:ext cx="647934" cy="215444"/>
          </a:xfrm>
          <a:prstGeom prst="rect">
            <a:avLst/>
          </a:prstGeom>
          <a:noFill/>
        </p:spPr>
        <p:txBody>
          <a:bodyPr wrap="none" rtlCol="0">
            <a:spAutoFit/>
          </a:bodyPr>
          <a:lstStyle/>
          <a:p>
            <a:r>
              <a:rPr lang="en-US" sz="800" dirty="0"/>
              <a:t>TURN_OFF</a:t>
            </a:r>
          </a:p>
        </p:txBody>
      </p:sp>
      <p:sp>
        <p:nvSpPr>
          <p:cNvPr id="105" name="CaixaDeTexto 104">
            <a:extLst>
              <a:ext uri="{FF2B5EF4-FFF2-40B4-BE49-F238E27FC236}">
                <a16:creationId xmlns:a16="http://schemas.microsoft.com/office/drawing/2014/main" id="{EC8EC67F-CC27-120D-7611-948F0E2C36C5}"/>
              </a:ext>
            </a:extLst>
          </p:cNvPr>
          <p:cNvSpPr txBox="1"/>
          <p:nvPr/>
        </p:nvSpPr>
        <p:spPr>
          <a:xfrm>
            <a:off x="-1537010" y="6341500"/>
            <a:ext cx="609462" cy="215444"/>
          </a:xfrm>
          <a:prstGeom prst="rect">
            <a:avLst/>
          </a:prstGeom>
          <a:noFill/>
        </p:spPr>
        <p:txBody>
          <a:bodyPr wrap="none" rtlCol="0">
            <a:spAutoFit/>
          </a:bodyPr>
          <a:lstStyle/>
          <a:p>
            <a:r>
              <a:rPr lang="en-US" sz="800" dirty="0"/>
              <a:t>TURN_ON</a:t>
            </a:r>
          </a:p>
        </p:txBody>
      </p:sp>
      <p:sp>
        <p:nvSpPr>
          <p:cNvPr id="106" name="CaixaDeTexto 105">
            <a:extLst>
              <a:ext uri="{FF2B5EF4-FFF2-40B4-BE49-F238E27FC236}">
                <a16:creationId xmlns:a16="http://schemas.microsoft.com/office/drawing/2014/main" id="{104CEB48-1621-A7A7-DFE8-71F5FC4FCD9C}"/>
              </a:ext>
            </a:extLst>
          </p:cNvPr>
          <p:cNvSpPr txBox="1"/>
          <p:nvPr/>
        </p:nvSpPr>
        <p:spPr>
          <a:xfrm>
            <a:off x="-1514451" y="5416394"/>
            <a:ext cx="609462" cy="215444"/>
          </a:xfrm>
          <a:prstGeom prst="rect">
            <a:avLst/>
          </a:prstGeom>
          <a:noFill/>
        </p:spPr>
        <p:txBody>
          <a:bodyPr wrap="none" rtlCol="0">
            <a:spAutoFit/>
          </a:bodyPr>
          <a:lstStyle/>
          <a:p>
            <a:r>
              <a:rPr lang="en-US" sz="800" dirty="0"/>
              <a:t>TURN_ON</a:t>
            </a:r>
          </a:p>
        </p:txBody>
      </p:sp>
      <p:sp>
        <p:nvSpPr>
          <p:cNvPr id="108" name="CaixaDeTexto 107">
            <a:extLst>
              <a:ext uri="{FF2B5EF4-FFF2-40B4-BE49-F238E27FC236}">
                <a16:creationId xmlns:a16="http://schemas.microsoft.com/office/drawing/2014/main" id="{65D557EB-67B6-CD8B-9CF1-52083E217BF7}"/>
              </a:ext>
            </a:extLst>
          </p:cNvPr>
          <p:cNvSpPr txBox="1"/>
          <p:nvPr/>
        </p:nvSpPr>
        <p:spPr>
          <a:xfrm>
            <a:off x="-1468608" y="4720929"/>
            <a:ext cx="787395" cy="215444"/>
          </a:xfrm>
          <a:prstGeom prst="rect">
            <a:avLst/>
          </a:prstGeom>
          <a:noFill/>
        </p:spPr>
        <p:txBody>
          <a:bodyPr wrap="none" rtlCol="0">
            <a:spAutoFit/>
          </a:bodyPr>
          <a:lstStyle/>
          <a:p>
            <a:r>
              <a:rPr lang="en-US" sz="800" dirty="0"/>
              <a:t>ON_REACHED</a:t>
            </a:r>
          </a:p>
        </p:txBody>
      </p:sp>
      <p:cxnSp>
        <p:nvCxnSpPr>
          <p:cNvPr id="142" name="Conector: Angulado 141">
            <a:extLst>
              <a:ext uri="{FF2B5EF4-FFF2-40B4-BE49-F238E27FC236}">
                <a16:creationId xmlns:a16="http://schemas.microsoft.com/office/drawing/2014/main" id="{0AF4E7FB-1090-862B-69FD-BA6153FD7A33}"/>
              </a:ext>
            </a:extLst>
          </p:cNvPr>
          <p:cNvCxnSpPr>
            <a:cxnSpLocks/>
            <a:stCxn id="84" idx="2"/>
            <a:endCxn id="85" idx="6"/>
          </p:cNvCxnSpPr>
          <p:nvPr/>
        </p:nvCxnSpPr>
        <p:spPr>
          <a:xfrm rot="10800000">
            <a:off x="-2302670" y="6310527"/>
            <a:ext cx="411951" cy="2860"/>
          </a:xfrm>
          <a:prstGeom prst="bentConnector3">
            <a:avLst>
              <a:gd name="adj1" fmla="val 50000"/>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pic>
        <p:nvPicPr>
          <p:cNvPr id="187" name="Gráfico 186">
            <a:extLst>
              <a:ext uri="{FF2B5EF4-FFF2-40B4-BE49-F238E27FC236}">
                <a16:creationId xmlns:a16="http://schemas.microsoft.com/office/drawing/2014/main" id="{190DF730-90E6-295E-1758-E283D990FF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00578" y="-1870249"/>
            <a:ext cx="1389502" cy="1389502"/>
          </a:xfrm>
          <a:prstGeom prst="rect">
            <a:avLst/>
          </a:prstGeom>
        </p:spPr>
      </p:pic>
      <p:pic>
        <p:nvPicPr>
          <p:cNvPr id="194" name="Gráfico 193">
            <a:extLst>
              <a:ext uri="{FF2B5EF4-FFF2-40B4-BE49-F238E27FC236}">
                <a16:creationId xmlns:a16="http://schemas.microsoft.com/office/drawing/2014/main" id="{583AE08E-8960-A23C-EB8A-836A3864C2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5807131" y="-2506817"/>
            <a:ext cx="1297985" cy="1297985"/>
          </a:xfrm>
          <a:prstGeom prst="rect">
            <a:avLst/>
          </a:prstGeom>
        </p:spPr>
      </p:pic>
      <p:pic>
        <p:nvPicPr>
          <p:cNvPr id="196" name="Imagem 195">
            <a:extLst>
              <a:ext uri="{FF2B5EF4-FFF2-40B4-BE49-F238E27FC236}">
                <a16:creationId xmlns:a16="http://schemas.microsoft.com/office/drawing/2014/main" id="{090F3F47-DE94-7F76-1ED8-FD00DE0B7D6B}"/>
              </a:ext>
            </a:extLst>
          </p:cNvPr>
          <p:cNvPicPr>
            <a:picLocks noChangeAspect="1"/>
          </p:cNvPicPr>
          <p:nvPr/>
        </p:nvPicPr>
        <p:blipFill>
          <a:blip r:embed="rId7"/>
          <a:stretch>
            <a:fillRect/>
          </a:stretch>
        </p:blipFill>
        <p:spPr>
          <a:xfrm>
            <a:off x="10369049" y="7268762"/>
            <a:ext cx="915976" cy="796057"/>
          </a:xfrm>
          <a:prstGeom prst="rect">
            <a:avLst/>
          </a:prstGeom>
        </p:spPr>
      </p:pic>
      <p:grpSp>
        <p:nvGrpSpPr>
          <p:cNvPr id="217" name="Agrupar 216">
            <a:extLst>
              <a:ext uri="{FF2B5EF4-FFF2-40B4-BE49-F238E27FC236}">
                <a16:creationId xmlns:a16="http://schemas.microsoft.com/office/drawing/2014/main" id="{606BF467-9991-CF3E-3271-C3B13C61F082}"/>
              </a:ext>
            </a:extLst>
          </p:cNvPr>
          <p:cNvGrpSpPr/>
          <p:nvPr/>
        </p:nvGrpSpPr>
        <p:grpSpPr>
          <a:xfrm>
            <a:off x="8970242" y="8225558"/>
            <a:ext cx="444500" cy="444500"/>
            <a:chOff x="1824385" y="5002174"/>
            <a:chExt cx="444500" cy="444500"/>
          </a:xfrm>
        </p:grpSpPr>
        <p:sp>
          <p:nvSpPr>
            <p:cNvPr id="218" name="Elipse 217">
              <a:extLst>
                <a:ext uri="{FF2B5EF4-FFF2-40B4-BE49-F238E27FC236}">
                  <a16:creationId xmlns:a16="http://schemas.microsoft.com/office/drawing/2014/main" id="{C7BB6C48-4D80-DB95-F6EB-3AAE375C7E0D}"/>
                </a:ext>
              </a:extLst>
            </p:cNvPr>
            <p:cNvSpPr/>
            <p:nvPr/>
          </p:nvSpPr>
          <p:spPr>
            <a:xfrm>
              <a:off x="1824385" y="5002174"/>
              <a:ext cx="444500" cy="444500"/>
            </a:xfrm>
            <a:prstGeom prst="ellipse">
              <a:avLst/>
            </a:prstGeom>
            <a:solidFill>
              <a:srgbClr val="117E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9" name="Elipse 218">
              <a:extLst>
                <a:ext uri="{FF2B5EF4-FFF2-40B4-BE49-F238E27FC236}">
                  <a16:creationId xmlns:a16="http://schemas.microsoft.com/office/drawing/2014/main" id="{7189704F-BEAD-DB34-726D-58318F77530C}"/>
                </a:ext>
              </a:extLst>
            </p:cNvPr>
            <p:cNvSpPr/>
            <p:nvPr/>
          </p:nvSpPr>
          <p:spPr>
            <a:xfrm>
              <a:off x="1887125" y="5064914"/>
              <a:ext cx="319020" cy="319020"/>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1" name="Elipse 220">
            <a:extLst>
              <a:ext uri="{FF2B5EF4-FFF2-40B4-BE49-F238E27FC236}">
                <a16:creationId xmlns:a16="http://schemas.microsoft.com/office/drawing/2014/main" id="{C5AAD6D0-E6E5-16BE-1F8E-52D7505B17F9}"/>
              </a:ext>
            </a:extLst>
          </p:cNvPr>
          <p:cNvSpPr/>
          <p:nvPr/>
        </p:nvSpPr>
        <p:spPr>
          <a:xfrm>
            <a:off x="6765570" y="8225558"/>
            <a:ext cx="444500" cy="4445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Elipse 219">
            <a:extLst>
              <a:ext uri="{FF2B5EF4-FFF2-40B4-BE49-F238E27FC236}">
                <a16:creationId xmlns:a16="http://schemas.microsoft.com/office/drawing/2014/main" id="{168B5B41-3364-87C8-41B0-775CAFFDDEFB}"/>
              </a:ext>
            </a:extLst>
          </p:cNvPr>
          <p:cNvSpPr/>
          <p:nvPr/>
        </p:nvSpPr>
        <p:spPr>
          <a:xfrm>
            <a:off x="7880948" y="8226507"/>
            <a:ext cx="444500" cy="444500"/>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Elipse 221">
            <a:extLst>
              <a:ext uri="{FF2B5EF4-FFF2-40B4-BE49-F238E27FC236}">
                <a16:creationId xmlns:a16="http://schemas.microsoft.com/office/drawing/2014/main" id="{A9A68EE1-EE0A-9DBE-2108-FDA5E7B641B6}"/>
              </a:ext>
            </a:extLst>
          </p:cNvPr>
          <p:cNvSpPr/>
          <p:nvPr/>
        </p:nvSpPr>
        <p:spPr>
          <a:xfrm>
            <a:off x="7874256" y="7494158"/>
            <a:ext cx="444500" cy="444500"/>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3" name="Conector de Seta Reta 222">
            <a:extLst>
              <a:ext uri="{FF2B5EF4-FFF2-40B4-BE49-F238E27FC236}">
                <a16:creationId xmlns:a16="http://schemas.microsoft.com/office/drawing/2014/main" id="{359F91BD-2E77-29EA-6EB5-2ECE9CD3F870}"/>
              </a:ext>
            </a:extLst>
          </p:cNvPr>
          <p:cNvCxnSpPr>
            <a:cxnSpLocks/>
            <a:stCxn id="218" idx="2"/>
            <a:endCxn id="220" idx="6"/>
          </p:cNvCxnSpPr>
          <p:nvPr/>
        </p:nvCxnSpPr>
        <p:spPr>
          <a:xfrm flipH="1">
            <a:off x="8325448" y="8447808"/>
            <a:ext cx="644794" cy="949"/>
          </a:xfrm>
          <a:prstGeom prst="straightConnector1">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Conector: Angulado 223">
            <a:extLst>
              <a:ext uri="{FF2B5EF4-FFF2-40B4-BE49-F238E27FC236}">
                <a16:creationId xmlns:a16="http://schemas.microsoft.com/office/drawing/2014/main" id="{11FD3E1E-D3F8-30AC-3D80-0524B14BCA2D}"/>
              </a:ext>
            </a:extLst>
          </p:cNvPr>
          <p:cNvCxnSpPr>
            <a:cxnSpLocks/>
            <a:stCxn id="218" idx="0"/>
            <a:endCxn id="222" idx="6"/>
          </p:cNvCxnSpPr>
          <p:nvPr/>
        </p:nvCxnSpPr>
        <p:spPr>
          <a:xfrm rot="16200000" flipV="1">
            <a:off x="8501049" y="7534115"/>
            <a:ext cx="509150" cy="873736"/>
          </a:xfrm>
          <a:prstGeom prst="bentConnector2">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Conector de Seta Reta 224">
            <a:extLst>
              <a:ext uri="{FF2B5EF4-FFF2-40B4-BE49-F238E27FC236}">
                <a16:creationId xmlns:a16="http://schemas.microsoft.com/office/drawing/2014/main" id="{EE385DB7-F539-E46C-24DF-2E1BAFC84D7B}"/>
              </a:ext>
            </a:extLst>
          </p:cNvPr>
          <p:cNvCxnSpPr>
            <a:cxnSpLocks/>
            <a:stCxn id="220" idx="0"/>
            <a:endCxn id="222" idx="4"/>
          </p:cNvCxnSpPr>
          <p:nvPr/>
        </p:nvCxnSpPr>
        <p:spPr>
          <a:xfrm flipH="1" flipV="1">
            <a:off x="8096506" y="7938658"/>
            <a:ext cx="6692" cy="287849"/>
          </a:xfrm>
          <a:prstGeom prst="straightConnector1">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226" name="Conector: Angulado 225">
            <a:extLst>
              <a:ext uri="{FF2B5EF4-FFF2-40B4-BE49-F238E27FC236}">
                <a16:creationId xmlns:a16="http://schemas.microsoft.com/office/drawing/2014/main" id="{F18FF405-87E5-C959-D163-C5AB79268EE7}"/>
              </a:ext>
            </a:extLst>
          </p:cNvPr>
          <p:cNvCxnSpPr>
            <a:cxnSpLocks/>
            <a:stCxn id="222" idx="3"/>
            <a:endCxn id="221" idx="0"/>
          </p:cNvCxnSpPr>
          <p:nvPr/>
        </p:nvCxnSpPr>
        <p:spPr>
          <a:xfrm rot="5400000">
            <a:off x="7287588" y="7573794"/>
            <a:ext cx="351996" cy="951532"/>
          </a:xfrm>
          <a:prstGeom prst="bentConnector3">
            <a:avLst>
              <a:gd name="adj1" fmla="val 50000"/>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Conector: Angulado 226">
            <a:extLst>
              <a:ext uri="{FF2B5EF4-FFF2-40B4-BE49-F238E27FC236}">
                <a16:creationId xmlns:a16="http://schemas.microsoft.com/office/drawing/2014/main" id="{6D5BC8C2-0238-4BE8-7BEF-94A81C657F11}"/>
              </a:ext>
            </a:extLst>
          </p:cNvPr>
          <p:cNvCxnSpPr>
            <a:cxnSpLocks/>
            <a:stCxn id="221" idx="1"/>
            <a:endCxn id="222" idx="2"/>
          </p:cNvCxnSpPr>
          <p:nvPr/>
        </p:nvCxnSpPr>
        <p:spPr>
          <a:xfrm rot="5400000" flipH="1" flipV="1">
            <a:off x="7065338" y="7481736"/>
            <a:ext cx="574246" cy="1043590"/>
          </a:xfrm>
          <a:prstGeom prst="bentConnector2">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Conector: Angulado 227">
            <a:extLst>
              <a:ext uri="{FF2B5EF4-FFF2-40B4-BE49-F238E27FC236}">
                <a16:creationId xmlns:a16="http://schemas.microsoft.com/office/drawing/2014/main" id="{991377CC-4C7A-55A1-974D-2B94F0E032D8}"/>
              </a:ext>
            </a:extLst>
          </p:cNvPr>
          <p:cNvCxnSpPr>
            <a:cxnSpLocks/>
            <a:stCxn id="222" idx="5"/>
            <a:endCxn id="218" idx="1"/>
          </p:cNvCxnSpPr>
          <p:nvPr/>
        </p:nvCxnSpPr>
        <p:spPr>
          <a:xfrm rot="16200000" flipH="1">
            <a:off x="8435953" y="7691269"/>
            <a:ext cx="417092" cy="781678"/>
          </a:xfrm>
          <a:prstGeom prst="bentConnector3">
            <a:avLst>
              <a:gd name="adj1" fmla="val 50000"/>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sp>
        <p:nvSpPr>
          <p:cNvPr id="229" name="CaixaDeTexto 228">
            <a:extLst>
              <a:ext uri="{FF2B5EF4-FFF2-40B4-BE49-F238E27FC236}">
                <a16:creationId xmlns:a16="http://schemas.microsoft.com/office/drawing/2014/main" id="{E6E0EFFE-234C-04F0-9FB6-EF46D546F306}"/>
              </a:ext>
            </a:extLst>
          </p:cNvPr>
          <p:cNvSpPr txBox="1"/>
          <p:nvPr/>
        </p:nvSpPr>
        <p:spPr>
          <a:xfrm>
            <a:off x="7010909" y="7480261"/>
            <a:ext cx="708848" cy="215444"/>
          </a:xfrm>
          <a:prstGeom prst="rect">
            <a:avLst/>
          </a:prstGeom>
          <a:noFill/>
        </p:spPr>
        <p:txBody>
          <a:bodyPr wrap="none" rtlCol="0">
            <a:spAutoFit/>
          </a:bodyPr>
          <a:lstStyle/>
          <a:p>
            <a:r>
              <a:rPr lang="en-US" sz="800" dirty="0"/>
              <a:t>OFF_HOLDS</a:t>
            </a:r>
          </a:p>
        </p:txBody>
      </p:sp>
      <p:sp>
        <p:nvSpPr>
          <p:cNvPr id="230" name="CaixaDeTexto 229">
            <a:extLst>
              <a:ext uri="{FF2B5EF4-FFF2-40B4-BE49-F238E27FC236}">
                <a16:creationId xmlns:a16="http://schemas.microsoft.com/office/drawing/2014/main" id="{27456FD8-8370-917A-C70E-82E5CE040B87}"/>
              </a:ext>
            </a:extLst>
          </p:cNvPr>
          <p:cNvSpPr txBox="1"/>
          <p:nvPr/>
        </p:nvSpPr>
        <p:spPr>
          <a:xfrm>
            <a:off x="8246969" y="7859090"/>
            <a:ext cx="769763" cy="215444"/>
          </a:xfrm>
          <a:prstGeom prst="rect">
            <a:avLst/>
          </a:prstGeom>
          <a:noFill/>
        </p:spPr>
        <p:txBody>
          <a:bodyPr wrap="none" rtlCol="0">
            <a:spAutoFit/>
          </a:bodyPr>
          <a:lstStyle/>
          <a:p>
            <a:r>
              <a:rPr lang="en-US" sz="800" dirty="0"/>
              <a:t>~OFF_HOLDS</a:t>
            </a:r>
          </a:p>
        </p:txBody>
      </p:sp>
      <p:sp>
        <p:nvSpPr>
          <p:cNvPr id="231" name="CaixaDeTexto 230">
            <a:extLst>
              <a:ext uri="{FF2B5EF4-FFF2-40B4-BE49-F238E27FC236}">
                <a16:creationId xmlns:a16="http://schemas.microsoft.com/office/drawing/2014/main" id="{918C3274-4ED0-1ED5-6EDF-3EA8B2B002F4}"/>
              </a:ext>
            </a:extLst>
          </p:cNvPr>
          <p:cNvSpPr txBox="1"/>
          <p:nvPr/>
        </p:nvSpPr>
        <p:spPr>
          <a:xfrm>
            <a:off x="7270478" y="8251870"/>
            <a:ext cx="647934" cy="215444"/>
          </a:xfrm>
          <a:prstGeom prst="rect">
            <a:avLst/>
          </a:prstGeom>
          <a:noFill/>
        </p:spPr>
        <p:txBody>
          <a:bodyPr wrap="none" rtlCol="0">
            <a:spAutoFit/>
          </a:bodyPr>
          <a:lstStyle/>
          <a:p>
            <a:r>
              <a:rPr lang="en-US" sz="800" dirty="0"/>
              <a:t>TURN_OFF</a:t>
            </a:r>
          </a:p>
        </p:txBody>
      </p:sp>
      <p:sp>
        <p:nvSpPr>
          <p:cNvPr id="232" name="CaixaDeTexto 231">
            <a:extLst>
              <a:ext uri="{FF2B5EF4-FFF2-40B4-BE49-F238E27FC236}">
                <a16:creationId xmlns:a16="http://schemas.microsoft.com/office/drawing/2014/main" id="{0ACBC2D1-C654-2E1F-E0FF-E23377F95825}"/>
              </a:ext>
            </a:extLst>
          </p:cNvPr>
          <p:cNvSpPr txBox="1"/>
          <p:nvPr/>
        </p:nvSpPr>
        <p:spPr>
          <a:xfrm>
            <a:off x="8397235" y="8221545"/>
            <a:ext cx="609462" cy="215444"/>
          </a:xfrm>
          <a:prstGeom prst="rect">
            <a:avLst/>
          </a:prstGeom>
          <a:noFill/>
        </p:spPr>
        <p:txBody>
          <a:bodyPr wrap="none" rtlCol="0">
            <a:spAutoFit/>
          </a:bodyPr>
          <a:lstStyle/>
          <a:p>
            <a:r>
              <a:rPr lang="en-US" sz="800" dirty="0"/>
              <a:t>TURN_ON</a:t>
            </a:r>
          </a:p>
        </p:txBody>
      </p:sp>
      <p:sp>
        <p:nvSpPr>
          <p:cNvPr id="233" name="CaixaDeTexto 232">
            <a:extLst>
              <a:ext uri="{FF2B5EF4-FFF2-40B4-BE49-F238E27FC236}">
                <a16:creationId xmlns:a16="http://schemas.microsoft.com/office/drawing/2014/main" id="{07222C84-6A3D-BB77-D202-A6A970725FAB}"/>
              </a:ext>
            </a:extLst>
          </p:cNvPr>
          <p:cNvSpPr txBox="1"/>
          <p:nvPr/>
        </p:nvSpPr>
        <p:spPr>
          <a:xfrm>
            <a:off x="8360780" y="7529118"/>
            <a:ext cx="609462" cy="215444"/>
          </a:xfrm>
          <a:prstGeom prst="rect">
            <a:avLst/>
          </a:prstGeom>
          <a:noFill/>
        </p:spPr>
        <p:txBody>
          <a:bodyPr wrap="none" rtlCol="0">
            <a:spAutoFit/>
          </a:bodyPr>
          <a:lstStyle/>
          <a:p>
            <a:r>
              <a:rPr lang="en-US" sz="800" dirty="0"/>
              <a:t>TURN_ON</a:t>
            </a:r>
          </a:p>
        </p:txBody>
      </p:sp>
      <p:sp>
        <p:nvSpPr>
          <p:cNvPr id="234" name="CaixaDeTexto 233">
            <a:extLst>
              <a:ext uri="{FF2B5EF4-FFF2-40B4-BE49-F238E27FC236}">
                <a16:creationId xmlns:a16="http://schemas.microsoft.com/office/drawing/2014/main" id="{5A4235AB-1A9D-8B27-0A1B-E5FF4B6DAFC7}"/>
              </a:ext>
            </a:extLst>
          </p:cNvPr>
          <p:cNvSpPr txBox="1"/>
          <p:nvPr/>
        </p:nvSpPr>
        <p:spPr>
          <a:xfrm>
            <a:off x="7105116" y="7859562"/>
            <a:ext cx="787395" cy="215444"/>
          </a:xfrm>
          <a:prstGeom prst="rect">
            <a:avLst/>
          </a:prstGeom>
          <a:noFill/>
        </p:spPr>
        <p:txBody>
          <a:bodyPr wrap="none" rtlCol="0">
            <a:spAutoFit/>
          </a:bodyPr>
          <a:lstStyle/>
          <a:p>
            <a:r>
              <a:rPr lang="en-US" sz="800" dirty="0"/>
              <a:t>ON_REACHED</a:t>
            </a:r>
          </a:p>
        </p:txBody>
      </p:sp>
      <p:cxnSp>
        <p:nvCxnSpPr>
          <p:cNvPr id="250" name="Conector de Seta Reta 249">
            <a:extLst>
              <a:ext uri="{FF2B5EF4-FFF2-40B4-BE49-F238E27FC236}">
                <a16:creationId xmlns:a16="http://schemas.microsoft.com/office/drawing/2014/main" id="{DD23D8A5-A6FF-ADF9-1EDE-16994E7674DC}"/>
              </a:ext>
            </a:extLst>
          </p:cNvPr>
          <p:cNvCxnSpPr>
            <a:cxnSpLocks/>
            <a:stCxn id="220" idx="2"/>
            <a:endCxn id="221" idx="6"/>
          </p:cNvCxnSpPr>
          <p:nvPr/>
        </p:nvCxnSpPr>
        <p:spPr>
          <a:xfrm flipH="1" flipV="1">
            <a:off x="7210070" y="8447808"/>
            <a:ext cx="670878" cy="949"/>
          </a:xfrm>
          <a:prstGeom prst="straightConnector1">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pic>
        <p:nvPicPr>
          <p:cNvPr id="253" name="Imagem 252">
            <a:extLst>
              <a:ext uri="{FF2B5EF4-FFF2-40B4-BE49-F238E27FC236}">
                <a16:creationId xmlns:a16="http://schemas.microsoft.com/office/drawing/2014/main" id="{596FA96B-CCD5-5E72-143F-21A25C89B9A0}"/>
              </a:ext>
            </a:extLst>
          </p:cNvPr>
          <p:cNvPicPr>
            <a:picLocks noChangeAspect="1"/>
          </p:cNvPicPr>
          <p:nvPr/>
        </p:nvPicPr>
        <p:blipFill>
          <a:blip r:embed="rId8"/>
          <a:stretch>
            <a:fillRect/>
          </a:stretch>
        </p:blipFill>
        <p:spPr>
          <a:xfrm flipH="1">
            <a:off x="11610808" y="7277274"/>
            <a:ext cx="1524933" cy="685166"/>
          </a:xfrm>
          <a:prstGeom prst="rect">
            <a:avLst/>
          </a:prstGeom>
        </p:spPr>
      </p:pic>
      <p:sp>
        <p:nvSpPr>
          <p:cNvPr id="92" name="Retângulo 91">
            <a:extLst>
              <a:ext uri="{FF2B5EF4-FFF2-40B4-BE49-F238E27FC236}">
                <a16:creationId xmlns:a16="http://schemas.microsoft.com/office/drawing/2014/main" id="{39ADC6B4-27CD-2711-C1D4-5E0D5410939E}"/>
              </a:ext>
            </a:extLst>
          </p:cNvPr>
          <p:cNvSpPr/>
          <p:nvPr/>
        </p:nvSpPr>
        <p:spPr>
          <a:xfrm>
            <a:off x="3335493" y="4343856"/>
            <a:ext cx="5812995" cy="1890389"/>
          </a:xfrm>
          <a:prstGeom prst="rect">
            <a:avLst/>
          </a:prstGeom>
          <a:solidFill>
            <a:srgbClr val="FAFAFA"/>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pt-BR" sz="1100" dirty="0">
              <a:solidFill>
                <a:srgbClr val="2F5597"/>
              </a:solidFill>
            </a:endParaRPr>
          </a:p>
        </p:txBody>
      </p:sp>
      <p:sp>
        <p:nvSpPr>
          <p:cNvPr id="188" name="Retângulo 187">
            <a:extLst>
              <a:ext uri="{FF2B5EF4-FFF2-40B4-BE49-F238E27FC236}">
                <a16:creationId xmlns:a16="http://schemas.microsoft.com/office/drawing/2014/main" id="{C71A7D40-EDA7-E0E2-8AF0-0269E1F25718}"/>
              </a:ext>
            </a:extLst>
          </p:cNvPr>
          <p:cNvSpPr/>
          <p:nvPr/>
        </p:nvSpPr>
        <p:spPr>
          <a:xfrm>
            <a:off x="3540938" y="5779318"/>
            <a:ext cx="1389502" cy="311196"/>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PSP Catalog</a:t>
            </a:r>
          </a:p>
        </p:txBody>
      </p:sp>
      <p:grpSp>
        <p:nvGrpSpPr>
          <p:cNvPr id="277" name="Agrupar 276">
            <a:extLst>
              <a:ext uri="{FF2B5EF4-FFF2-40B4-BE49-F238E27FC236}">
                <a16:creationId xmlns:a16="http://schemas.microsoft.com/office/drawing/2014/main" id="{3F7392FF-8E23-5EA9-BDD1-7D018278426F}"/>
              </a:ext>
            </a:extLst>
          </p:cNvPr>
          <p:cNvGrpSpPr/>
          <p:nvPr/>
        </p:nvGrpSpPr>
        <p:grpSpPr>
          <a:xfrm>
            <a:off x="3935053" y="4551573"/>
            <a:ext cx="716136" cy="1052275"/>
            <a:chOff x="5112134" y="2035492"/>
            <a:chExt cx="965270" cy="1418348"/>
          </a:xfrm>
        </p:grpSpPr>
        <p:grpSp>
          <p:nvGrpSpPr>
            <p:cNvPr id="258" name="Gráfico 254">
              <a:extLst>
                <a:ext uri="{FF2B5EF4-FFF2-40B4-BE49-F238E27FC236}">
                  <a16:creationId xmlns:a16="http://schemas.microsoft.com/office/drawing/2014/main" id="{15C32C9C-CDA5-36B8-B165-23265291A0C8}"/>
                </a:ext>
              </a:extLst>
            </p:cNvPr>
            <p:cNvGrpSpPr/>
            <p:nvPr/>
          </p:nvGrpSpPr>
          <p:grpSpPr>
            <a:xfrm>
              <a:off x="5112134" y="2627973"/>
              <a:ext cx="825867" cy="825867"/>
              <a:chOff x="10447875" y="774897"/>
              <a:chExt cx="3775547" cy="3775547"/>
            </a:xfrm>
            <a:solidFill>
              <a:srgbClr val="1CADE4"/>
            </a:solidFill>
          </p:grpSpPr>
          <p:sp>
            <p:nvSpPr>
              <p:cNvPr id="259" name="Forma Livre: Forma 258">
                <a:extLst>
                  <a:ext uri="{FF2B5EF4-FFF2-40B4-BE49-F238E27FC236}">
                    <a16:creationId xmlns:a16="http://schemas.microsoft.com/office/drawing/2014/main" id="{CA0E8919-A789-A83B-B364-5E0E54C56BC6}"/>
                  </a:ext>
                </a:extLst>
              </p:cNvPr>
              <p:cNvSpPr/>
              <p:nvPr/>
            </p:nvSpPr>
            <p:spPr>
              <a:xfrm flipV="1">
                <a:off x="10447875" y="774897"/>
                <a:ext cx="3775547" cy="3775547"/>
              </a:xfrm>
              <a:custGeom>
                <a:avLst/>
                <a:gdLst>
                  <a:gd name="connsiteX0" fmla="*/ 558388 w 3775547"/>
                  <a:gd name="connsiteY0" fmla="*/ 3756661 h 3775547"/>
                  <a:gd name="connsiteX1" fmla="*/ 293006 w 3775547"/>
                  <a:gd name="connsiteY1" fmla="*/ 2627644 h 3775547"/>
                  <a:gd name="connsiteX2" fmla="*/ 27623 w 3775547"/>
                  <a:gd name="connsiteY2" fmla="*/ 1499539 h 3775547"/>
                  <a:gd name="connsiteX3" fmla="*/ 9384 w 3775547"/>
                  <a:gd name="connsiteY3" fmla="*/ 1483124 h 3775547"/>
                  <a:gd name="connsiteX4" fmla="*/ -3384 w 3775547"/>
                  <a:gd name="connsiteY4" fmla="*/ 739870 h 3775547"/>
                  <a:gd name="connsiteX5" fmla="*/ -3384 w 3775547"/>
                  <a:gd name="connsiteY5" fmla="*/ -3384 h 3775547"/>
                  <a:gd name="connsiteX6" fmla="*/ 1884390 w 3775547"/>
                  <a:gd name="connsiteY6" fmla="*/ -3384 h 3775547"/>
                  <a:gd name="connsiteX7" fmla="*/ 3772164 w 3775547"/>
                  <a:gd name="connsiteY7" fmla="*/ -3384 h 3775547"/>
                  <a:gd name="connsiteX8" fmla="*/ 3772164 w 3775547"/>
                  <a:gd name="connsiteY8" fmla="*/ 739870 h 3775547"/>
                  <a:gd name="connsiteX9" fmla="*/ 3759396 w 3775547"/>
                  <a:gd name="connsiteY9" fmla="*/ 1483124 h 3775547"/>
                  <a:gd name="connsiteX10" fmla="*/ 3741157 w 3775547"/>
                  <a:gd name="connsiteY10" fmla="*/ 1499539 h 3775547"/>
                  <a:gd name="connsiteX11" fmla="*/ 3475774 w 3775547"/>
                  <a:gd name="connsiteY11" fmla="*/ 2627644 h 3775547"/>
                  <a:gd name="connsiteX12" fmla="*/ 3210392 w 3775547"/>
                  <a:gd name="connsiteY12" fmla="*/ 3756661 h 3775547"/>
                  <a:gd name="connsiteX13" fmla="*/ 1884390 w 3775547"/>
                  <a:gd name="connsiteY13" fmla="*/ 3772164 h 3775547"/>
                  <a:gd name="connsiteX14" fmla="*/ 558388 w 3775547"/>
                  <a:gd name="connsiteY14" fmla="*/ 3756661 h 3775547"/>
                  <a:gd name="connsiteX15" fmla="*/ 3230455 w 3775547"/>
                  <a:gd name="connsiteY15" fmla="*/ 2493585 h 3775547"/>
                  <a:gd name="connsiteX16" fmla="*/ 3468479 w 3775547"/>
                  <a:gd name="connsiteY16" fmla="*/ 1483124 h 3775547"/>
                  <a:gd name="connsiteX17" fmla="*/ 2879347 w 3775547"/>
                  <a:gd name="connsiteY17" fmla="*/ 1481300 h 3775547"/>
                  <a:gd name="connsiteX18" fmla="*/ 2290216 w 3775547"/>
                  <a:gd name="connsiteY18" fmla="*/ 1478564 h 3775547"/>
                  <a:gd name="connsiteX19" fmla="*/ 2285656 w 3775547"/>
                  <a:gd name="connsiteY19" fmla="*/ 1373688 h 3775547"/>
                  <a:gd name="connsiteX20" fmla="*/ 2260121 w 3775547"/>
                  <a:gd name="connsiteY20" fmla="*/ 1235069 h 3775547"/>
                  <a:gd name="connsiteX21" fmla="*/ 1884390 w 3775547"/>
                  <a:gd name="connsiteY21" fmla="*/ 1078210 h 3775547"/>
                  <a:gd name="connsiteX22" fmla="*/ 1508659 w 3775547"/>
                  <a:gd name="connsiteY22" fmla="*/ 1235069 h 3775547"/>
                  <a:gd name="connsiteX23" fmla="*/ 1483124 w 3775547"/>
                  <a:gd name="connsiteY23" fmla="*/ 1373688 h 3775547"/>
                  <a:gd name="connsiteX24" fmla="*/ 1478564 w 3775547"/>
                  <a:gd name="connsiteY24" fmla="*/ 1478564 h 3775547"/>
                  <a:gd name="connsiteX25" fmla="*/ 889433 w 3775547"/>
                  <a:gd name="connsiteY25" fmla="*/ 1481300 h 3775547"/>
                  <a:gd name="connsiteX26" fmla="*/ 300301 w 3775547"/>
                  <a:gd name="connsiteY26" fmla="*/ 1483124 h 3775547"/>
                  <a:gd name="connsiteX27" fmla="*/ 536501 w 3775547"/>
                  <a:gd name="connsiteY27" fmla="*/ 2484465 h 3775547"/>
                  <a:gd name="connsiteX28" fmla="*/ 776349 w 3775547"/>
                  <a:gd name="connsiteY28" fmla="*/ 3496750 h 3775547"/>
                  <a:gd name="connsiteX29" fmla="*/ 1886214 w 3775547"/>
                  <a:gd name="connsiteY29" fmla="*/ 3505869 h 3775547"/>
                  <a:gd name="connsiteX30" fmla="*/ 2992431 w 3775547"/>
                  <a:gd name="connsiteY30" fmla="*/ 3503133 h 3775547"/>
                  <a:gd name="connsiteX31" fmla="*/ 3230455 w 3775547"/>
                  <a:gd name="connsiteY31" fmla="*/ 2493585 h 3775547"/>
                  <a:gd name="connsiteX32" fmla="*/ 1257868 w 3775547"/>
                  <a:gd name="connsiteY32" fmla="*/ 1135664 h 3775547"/>
                  <a:gd name="connsiteX33" fmla="*/ 1599856 w 3775547"/>
                  <a:gd name="connsiteY33" fmla="*/ 857514 h 3775547"/>
                  <a:gd name="connsiteX34" fmla="*/ 1981971 w 3775547"/>
                  <a:gd name="connsiteY34" fmla="*/ 816475 h 3775547"/>
                  <a:gd name="connsiteX35" fmla="*/ 2510912 w 3775547"/>
                  <a:gd name="connsiteY35" fmla="*/ 1135664 h 3775547"/>
                  <a:gd name="connsiteX36" fmla="*/ 2545567 w 3775547"/>
                  <a:gd name="connsiteY36" fmla="*/ 1208622 h 3775547"/>
                  <a:gd name="connsiteX37" fmla="*/ 3027086 w 3775547"/>
                  <a:gd name="connsiteY37" fmla="*/ 1209534 h 3775547"/>
                  <a:gd name="connsiteX38" fmla="*/ 3507693 w 3775547"/>
                  <a:gd name="connsiteY38" fmla="*/ 1209534 h 3775547"/>
                  <a:gd name="connsiteX39" fmla="*/ 3505869 w 3775547"/>
                  <a:gd name="connsiteY39" fmla="*/ 738046 h 3775547"/>
                  <a:gd name="connsiteX40" fmla="*/ 3503133 w 3775547"/>
                  <a:gd name="connsiteY40" fmla="*/ 265647 h 3775547"/>
                  <a:gd name="connsiteX41" fmla="*/ 1884390 w 3775547"/>
                  <a:gd name="connsiteY41" fmla="*/ 265647 h 3775547"/>
                  <a:gd name="connsiteX42" fmla="*/ 265647 w 3775547"/>
                  <a:gd name="connsiteY42" fmla="*/ 265647 h 3775547"/>
                  <a:gd name="connsiteX43" fmla="*/ 262911 w 3775547"/>
                  <a:gd name="connsiteY43" fmla="*/ 738046 h 3775547"/>
                  <a:gd name="connsiteX44" fmla="*/ 261087 w 3775547"/>
                  <a:gd name="connsiteY44" fmla="*/ 1209534 h 3775547"/>
                  <a:gd name="connsiteX45" fmla="*/ 741694 w 3775547"/>
                  <a:gd name="connsiteY45" fmla="*/ 1209534 h 3775547"/>
                  <a:gd name="connsiteX46" fmla="*/ 1223213 w 3775547"/>
                  <a:gd name="connsiteY46" fmla="*/ 1208622 h 3775547"/>
                  <a:gd name="connsiteX47" fmla="*/ 1257868 w 3775547"/>
                  <a:gd name="connsiteY47" fmla="*/ 1135664 h 3775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775547" h="3775547">
                    <a:moveTo>
                      <a:pt x="558388" y="3756661"/>
                    </a:moveTo>
                    <a:cubicBezTo>
                      <a:pt x="556564" y="3747541"/>
                      <a:pt x="437097" y="3239575"/>
                      <a:pt x="293006" y="2627644"/>
                    </a:cubicBezTo>
                    <a:cubicBezTo>
                      <a:pt x="149827" y="2015713"/>
                      <a:pt x="30359" y="1507747"/>
                      <a:pt x="27623" y="1499539"/>
                    </a:cubicBezTo>
                    <a:cubicBezTo>
                      <a:pt x="24887" y="1490420"/>
                      <a:pt x="16679" y="1483124"/>
                      <a:pt x="9384" y="1483124"/>
                    </a:cubicBezTo>
                    <a:cubicBezTo>
                      <a:pt x="-1560" y="1483124"/>
                      <a:pt x="-3384" y="1379160"/>
                      <a:pt x="-3384" y="739870"/>
                    </a:cubicBezTo>
                    <a:lnTo>
                      <a:pt x="-3384" y="-3384"/>
                    </a:lnTo>
                    <a:lnTo>
                      <a:pt x="1884390" y="-3384"/>
                    </a:lnTo>
                    <a:lnTo>
                      <a:pt x="3772164" y="-3384"/>
                    </a:lnTo>
                    <a:lnTo>
                      <a:pt x="3772164" y="739870"/>
                    </a:lnTo>
                    <a:cubicBezTo>
                      <a:pt x="3772164" y="1379160"/>
                      <a:pt x="3770340" y="1483124"/>
                      <a:pt x="3759396" y="1483124"/>
                    </a:cubicBezTo>
                    <a:cubicBezTo>
                      <a:pt x="3752101" y="1483124"/>
                      <a:pt x="3743893" y="1490420"/>
                      <a:pt x="3741157" y="1499539"/>
                    </a:cubicBezTo>
                    <a:cubicBezTo>
                      <a:pt x="3738421" y="1507747"/>
                      <a:pt x="3618953" y="2015713"/>
                      <a:pt x="3475774" y="2627644"/>
                    </a:cubicBezTo>
                    <a:cubicBezTo>
                      <a:pt x="3331683" y="3239575"/>
                      <a:pt x="3212216" y="3747541"/>
                      <a:pt x="3210392" y="3756661"/>
                    </a:cubicBezTo>
                    <a:cubicBezTo>
                      <a:pt x="3205832" y="3771252"/>
                      <a:pt x="3134698" y="3772164"/>
                      <a:pt x="1884390" y="3772164"/>
                    </a:cubicBezTo>
                    <a:cubicBezTo>
                      <a:pt x="634082" y="3772164"/>
                      <a:pt x="562948" y="3771252"/>
                      <a:pt x="558388" y="3756661"/>
                    </a:cubicBezTo>
                    <a:close/>
                    <a:moveTo>
                      <a:pt x="3230455" y="2493585"/>
                    </a:moveTo>
                    <a:lnTo>
                      <a:pt x="3468479" y="1483124"/>
                    </a:lnTo>
                    <a:lnTo>
                      <a:pt x="2879347" y="1481300"/>
                    </a:lnTo>
                    <a:lnTo>
                      <a:pt x="2290216" y="1478564"/>
                    </a:lnTo>
                    <a:lnTo>
                      <a:pt x="2285656" y="1373688"/>
                    </a:lnTo>
                    <a:cubicBezTo>
                      <a:pt x="2282008" y="1285227"/>
                      <a:pt x="2277448" y="1263340"/>
                      <a:pt x="2260121" y="1235069"/>
                    </a:cubicBezTo>
                    <a:cubicBezTo>
                      <a:pt x="2199019" y="1136576"/>
                      <a:pt x="2059488" y="1078210"/>
                      <a:pt x="1884390" y="1078210"/>
                    </a:cubicBezTo>
                    <a:cubicBezTo>
                      <a:pt x="1709292" y="1078210"/>
                      <a:pt x="1569761" y="1136576"/>
                      <a:pt x="1508659" y="1235069"/>
                    </a:cubicBezTo>
                    <a:cubicBezTo>
                      <a:pt x="1491332" y="1263340"/>
                      <a:pt x="1486772" y="1285227"/>
                      <a:pt x="1483124" y="1373688"/>
                    </a:cubicBezTo>
                    <a:lnTo>
                      <a:pt x="1478564" y="1478564"/>
                    </a:lnTo>
                    <a:lnTo>
                      <a:pt x="889433" y="1481300"/>
                    </a:lnTo>
                    <a:lnTo>
                      <a:pt x="300301" y="1483124"/>
                    </a:lnTo>
                    <a:lnTo>
                      <a:pt x="536501" y="2484465"/>
                    </a:lnTo>
                    <a:cubicBezTo>
                      <a:pt x="666001" y="3034382"/>
                      <a:pt x="773613" y="3490366"/>
                      <a:pt x="776349" y="3496750"/>
                    </a:cubicBezTo>
                    <a:cubicBezTo>
                      <a:pt x="779085" y="3505869"/>
                      <a:pt x="1006165" y="3507693"/>
                      <a:pt x="1886214" y="3505869"/>
                    </a:cubicBezTo>
                    <a:lnTo>
                      <a:pt x="2992431" y="3503133"/>
                    </a:lnTo>
                    <a:lnTo>
                      <a:pt x="3230455" y="2493585"/>
                    </a:lnTo>
                    <a:close/>
                    <a:moveTo>
                      <a:pt x="1257868" y="1135664"/>
                    </a:moveTo>
                    <a:cubicBezTo>
                      <a:pt x="1319882" y="1005253"/>
                      <a:pt x="1431142" y="914968"/>
                      <a:pt x="1599856" y="857514"/>
                    </a:cubicBezTo>
                    <a:cubicBezTo>
                      <a:pt x="1723884" y="815563"/>
                      <a:pt x="1853383" y="800972"/>
                      <a:pt x="1981971" y="816475"/>
                    </a:cubicBezTo>
                    <a:cubicBezTo>
                      <a:pt x="2239146" y="846570"/>
                      <a:pt x="2427923" y="959654"/>
                      <a:pt x="2510912" y="1135664"/>
                    </a:cubicBezTo>
                    <a:lnTo>
                      <a:pt x="2545567" y="1208622"/>
                    </a:lnTo>
                    <a:lnTo>
                      <a:pt x="3027086" y="1209534"/>
                    </a:lnTo>
                    <a:lnTo>
                      <a:pt x="3507693" y="1209534"/>
                    </a:lnTo>
                    <a:lnTo>
                      <a:pt x="3505869" y="738046"/>
                    </a:lnTo>
                    <a:lnTo>
                      <a:pt x="3503133" y="265647"/>
                    </a:lnTo>
                    <a:lnTo>
                      <a:pt x="1884390" y="265647"/>
                    </a:lnTo>
                    <a:lnTo>
                      <a:pt x="265647" y="265647"/>
                    </a:lnTo>
                    <a:lnTo>
                      <a:pt x="262911" y="738046"/>
                    </a:lnTo>
                    <a:lnTo>
                      <a:pt x="261087" y="1209534"/>
                    </a:lnTo>
                    <a:lnTo>
                      <a:pt x="741694" y="1209534"/>
                    </a:lnTo>
                    <a:lnTo>
                      <a:pt x="1223213" y="1208622"/>
                    </a:lnTo>
                    <a:lnTo>
                      <a:pt x="1257868" y="1135664"/>
                    </a:lnTo>
                    <a:close/>
                  </a:path>
                </a:pathLst>
              </a:custGeom>
              <a:solidFill>
                <a:srgbClr val="1CADE4"/>
              </a:solidFill>
              <a:ln w="912" cap="flat">
                <a:noFill/>
                <a:prstDash val="solid"/>
                <a:miter/>
              </a:ln>
            </p:spPr>
            <p:txBody>
              <a:bodyPr rtlCol="0" anchor="ctr"/>
              <a:lstStyle/>
              <a:p>
                <a:endParaRPr lang="en-US"/>
              </a:p>
            </p:txBody>
          </p:sp>
          <p:sp>
            <p:nvSpPr>
              <p:cNvPr id="260" name="Forma Livre: Forma 259">
                <a:extLst>
                  <a:ext uri="{FF2B5EF4-FFF2-40B4-BE49-F238E27FC236}">
                    <a16:creationId xmlns:a16="http://schemas.microsoft.com/office/drawing/2014/main" id="{C0A3C5F2-B21B-5D43-C750-F051674A187A}"/>
                  </a:ext>
                </a:extLst>
              </p:cNvPr>
              <p:cNvSpPr/>
              <p:nvPr/>
            </p:nvSpPr>
            <p:spPr>
              <a:xfrm flipV="1">
                <a:off x="11523085" y="1312958"/>
                <a:ext cx="1625127" cy="269030"/>
              </a:xfrm>
              <a:custGeom>
                <a:avLst/>
                <a:gdLst>
                  <a:gd name="connsiteX0" fmla="*/ -648 w 1625127"/>
                  <a:gd name="connsiteY0" fmla="*/ 130122 h 269030"/>
                  <a:gd name="connsiteX1" fmla="*/ 2088 w 1625127"/>
                  <a:gd name="connsiteY1" fmla="*/ -4850 h 269030"/>
                  <a:gd name="connsiteX2" fmla="*/ 809180 w 1625127"/>
                  <a:gd name="connsiteY2" fmla="*/ -4850 h 269030"/>
                  <a:gd name="connsiteX3" fmla="*/ 1616271 w 1625127"/>
                  <a:gd name="connsiteY3" fmla="*/ -4850 h 269030"/>
                  <a:gd name="connsiteX4" fmla="*/ 1619007 w 1625127"/>
                  <a:gd name="connsiteY4" fmla="*/ 130122 h 269030"/>
                  <a:gd name="connsiteX5" fmla="*/ 1621743 w 1625127"/>
                  <a:gd name="connsiteY5" fmla="*/ 264181 h 269030"/>
                  <a:gd name="connsiteX6" fmla="*/ 809180 w 1625127"/>
                  <a:gd name="connsiteY6" fmla="*/ 264181 h 269030"/>
                  <a:gd name="connsiteX7" fmla="*/ -3384 w 1625127"/>
                  <a:gd name="connsiteY7" fmla="*/ 264181 h 269030"/>
                  <a:gd name="connsiteX8" fmla="*/ -648 w 1625127"/>
                  <a:gd name="connsiteY8" fmla="*/ 130122 h 269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5127" h="269030">
                    <a:moveTo>
                      <a:pt x="-648" y="130122"/>
                    </a:moveTo>
                    <a:lnTo>
                      <a:pt x="2088" y="-4850"/>
                    </a:lnTo>
                    <a:lnTo>
                      <a:pt x="809180" y="-4850"/>
                    </a:lnTo>
                    <a:lnTo>
                      <a:pt x="1616271" y="-4850"/>
                    </a:lnTo>
                    <a:lnTo>
                      <a:pt x="1619007" y="130122"/>
                    </a:lnTo>
                    <a:lnTo>
                      <a:pt x="1621743" y="264181"/>
                    </a:lnTo>
                    <a:lnTo>
                      <a:pt x="809180" y="264181"/>
                    </a:lnTo>
                    <a:lnTo>
                      <a:pt x="-3384" y="264181"/>
                    </a:lnTo>
                    <a:lnTo>
                      <a:pt x="-648" y="130122"/>
                    </a:lnTo>
                    <a:close/>
                  </a:path>
                </a:pathLst>
              </a:custGeom>
              <a:solidFill>
                <a:srgbClr val="1CADE4"/>
              </a:solidFill>
              <a:ln w="912" cap="flat">
                <a:noFill/>
                <a:prstDash val="solid"/>
                <a:miter/>
              </a:ln>
            </p:spPr>
            <p:txBody>
              <a:bodyPr rtlCol="0" anchor="ctr"/>
              <a:lstStyle/>
              <a:p>
                <a:endParaRPr lang="en-US"/>
              </a:p>
            </p:txBody>
          </p:sp>
          <p:sp>
            <p:nvSpPr>
              <p:cNvPr id="261" name="Forma Livre: Forma 260">
                <a:extLst>
                  <a:ext uri="{FF2B5EF4-FFF2-40B4-BE49-F238E27FC236}">
                    <a16:creationId xmlns:a16="http://schemas.microsoft.com/office/drawing/2014/main" id="{9F696895-B6BE-8249-31D6-8BA27849D8E5}"/>
                  </a:ext>
                </a:extLst>
              </p:cNvPr>
              <p:cNvSpPr/>
              <p:nvPr/>
            </p:nvSpPr>
            <p:spPr>
              <a:xfrm flipV="1">
                <a:off x="11388668" y="1852217"/>
                <a:ext cx="1890867" cy="267832"/>
              </a:xfrm>
              <a:custGeom>
                <a:avLst/>
                <a:gdLst>
                  <a:gd name="connsiteX0" fmla="*/ -1201 w 1890867"/>
                  <a:gd name="connsiteY0" fmla="*/ 252975 h 267832"/>
                  <a:gd name="connsiteX1" fmla="*/ -3025 w 1890867"/>
                  <a:gd name="connsiteY1" fmla="*/ 118004 h 267832"/>
                  <a:gd name="connsiteX2" fmla="*/ -289 w 1890867"/>
                  <a:gd name="connsiteY2" fmla="*/ -4200 h 267832"/>
                  <a:gd name="connsiteX3" fmla="*/ 943598 w 1890867"/>
                  <a:gd name="connsiteY3" fmla="*/ -4200 h 267832"/>
                  <a:gd name="connsiteX4" fmla="*/ 1887485 w 1890867"/>
                  <a:gd name="connsiteY4" fmla="*/ -4200 h 267832"/>
                  <a:gd name="connsiteX5" fmla="*/ 1887485 w 1890867"/>
                  <a:gd name="connsiteY5" fmla="*/ 128035 h 267832"/>
                  <a:gd name="connsiteX6" fmla="*/ 1887485 w 1890867"/>
                  <a:gd name="connsiteY6" fmla="*/ 260271 h 267832"/>
                  <a:gd name="connsiteX7" fmla="*/ 945422 w 1890867"/>
                  <a:gd name="connsiteY7" fmla="*/ 263007 h 267832"/>
                  <a:gd name="connsiteX8" fmla="*/ -1201 w 1890867"/>
                  <a:gd name="connsiteY8" fmla="*/ 252975 h 26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0867" h="267832">
                    <a:moveTo>
                      <a:pt x="-1201" y="252975"/>
                    </a:moveTo>
                    <a:cubicBezTo>
                      <a:pt x="-3025" y="246591"/>
                      <a:pt x="-3937" y="185489"/>
                      <a:pt x="-3025" y="118004"/>
                    </a:cubicBezTo>
                    <a:lnTo>
                      <a:pt x="-289" y="-4200"/>
                    </a:lnTo>
                    <a:lnTo>
                      <a:pt x="943598" y="-4200"/>
                    </a:lnTo>
                    <a:lnTo>
                      <a:pt x="1887485" y="-4200"/>
                    </a:lnTo>
                    <a:lnTo>
                      <a:pt x="1887485" y="128035"/>
                    </a:lnTo>
                    <a:lnTo>
                      <a:pt x="1887485" y="260271"/>
                    </a:lnTo>
                    <a:lnTo>
                      <a:pt x="945422" y="263007"/>
                    </a:lnTo>
                    <a:cubicBezTo>
                      <a:pt x="177545" y="264831"/>
                      <a:pt x="2447" y="263007"/>
                      <a:pt x="-1201" y="252975"/>
                    </a:cubicBezTo>
                    <a:close/>
                  </a:path>
                </a:pathLst>
              </a:custGeom>
              <a:solidFill>
                <a:srgbClr val="1CADE4"/>
              </a:solidFill>
              <a:ln w="912" cap="flat">
                <a:noFill/>
                <a:prstDash val="solid"/>
                <a:miter/>
              </a:ln>
            </p:spPr>
            <p:txBody>
              <a:bodyPr rtlCol="0" anchor="ctr"/>
              <a:lstStyle/>
              <a:p>
                <a:endParaRPr lang="en-US"/>
              </a:p>
            </p:txBody>
          </p:sp>
          <p:sp>
            <p:nvSpPr>
              <p:cNvPr id="262" name="Forma Livre: Forma 261">
                <a:extLst>
                  <a:ext uri="{FF2B5EF4-FFF2-40B4-BE49-F238E27FC236}">
                    <a16:creationId xmlns:a16="http://schemas.microsoft.com/office/drawing/2014/main" id="{9DA81B44-CD62-9B3D-3625-14645D0A4B1D}"/>
                  </a:ext>
                </a:extLst>
              </p:cNvPr>
              <p:cNvSpPr/>
              <p:nvPr/>
            </p:nvSpPr>
            <p:spPr>
              <a:xfrm flipV="1">
                <a:off x="11259526" y="2389080"/>
                <a:ext cx="2152244" cy="273590"/>
              </a:xfrm>
              <a:custGeom>
                <a:avLst/>
                <a:gdLst>
                  <a:gd name="connsiteX0" fmla="*/ -3384 w 2152244"/>
                  <a:gd name="connsiteY0" fmla="*/ 133246 h 273590"/>
                  <a:gd name="connsiteX1" fmla="*/ -3384 w 2152244"/>
                  <a:gd name="connsiteY1" fmla="*/ -3549 h 273590"/>
                  <a:gd name="connsiteX2" fmla="*/ 1072738 w 2152244"/>
                  <a:gd name="connsiteY2" fmla="*/ -3549 h 273590"/>
                  <a:gd name="connsiteX3" fmla="*/ 2148861 w 2152244"/>
                  <a:gd name="connsiteY3" fmla="*/ -3549 h 273590"/>
                  <a:gd name="connsiteX4" fmla="*/ 2148861 w 2152244"/>
                  <a:gd name="connsiteY4" fmla="*/ 133246 h 273590"/>
                  <a:gd name="connsiteX5" fmla="*/ 2148861 w 2152244"/>
                  <a:gd name="connsiteY5" fmla="*/ 270041 h 273590"/>
                  <a:gd name="connsiteX6" fmla="*/ 1072738 w 2152244"/>
                  <a:gd name="connsiteY6" fmla="*/ 270041 h 273590"/>
                  <a:gd name="connsiteX7" fmla="*/ -3384 w 2152244"/>
                  <a:gd name="connsiteY7" fmla="*/ 270041 h 273590"/>
                  <a:gd name="connsiteX8" fmla="*/ -3384 w 2152244"/>
                  <a:gd name="connsiteY8" fmla="*/ 133246 h 273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244" h="273590">
                    <a:moveTo>
                      <a:pt x="-3384" y="133246"/>
                    </a:moveTo>
                    <a:lnTo>
                      <a:pt x="-3384" y="-3549"/>
                    </a:lnTo>
                    <a:lnTo>
                      <a:pt x="1072738" y="-3549"/>
                    </a:lnTo>
                    <a:lnTo>
                      <a:pt x="2148861" y="-3549"/>
                    </a:lnTo>
                    <a:lnTo>
                      <a:pt x="2148861" y="133246"/>
                    </a:lnTo>
                    <a:lnTo>
                      <a:pt x="2148861" y="270041"/>
                    </a:lnTo>
                    <a:lnTo>
                      <a:pt x="1072738" y="270041"/>
                    </a:lnTo>
                    <a:lnTo>
                      <a:pt x="-3384" y="270041"/>
                    </a:lnTo>
                    <a:lnTo>
                      <a:pt x="-3384" y="133246"/>
                    </a:lnTo>
                    <a:close/>
                  </a:path>
                </a:pathLst>
              </a:custGeom>
              <a:solidFill>
                <a:srgbClr val="1CADE4"/>
              </a:solidFill>
              <a:ln w="912" cap="flat">
                <a:noFill/>
                <a:prstDash val="solid"/>
                <a:miter/>
              </a:ln>
            </p:spPr>
            <p:txBody>
              <a:bodyPr rtlCol="0" anchor="ctr"/>
              <a:lstStyle/>
              <a:p>
                <a:endParaRPr lang="en-US"/>
              </a:p>
            </p:txBody>
          </p:sp>
          <p:sp>
            <p:nvSpPr>
              <p:cNvPr id="263" name="Forma Livre: Forma 262">
                <a:extLst>
                  <a:ext uri="{FF2B5EF4-FFF2-40B4-BE49-F238E27FC236}">
                    <a16:creationId xmlns:a16="http://schemas.microsoft.com/office/drawing/2014/main" id="{BD1D60A7-B122-A43F-5D2B-7BD3BAE6EE9A}"/>
                  </a:ext>
                </a:extLst>
              </p:cNvPr>
              <p:cNvSpPr/>
              <p:nvPr/>
            </p:nvSpPr>
            <p:spPr>
              <a:xfrm flipV="1">
                <a:off x="11797587" y="3875588"/>
                <a:ext cx="1076122" cy="273590"/>
              </a:xfrm>
              <a:custGeom>
                <a:avLst/>
                <a:gdLst>
                  <a:gd name="connsiteX0" fmla="*/ -3384 w 1076122"/>
                  <a:gd name="connsiteY0" fmla="*/ 135039 h 273590"/>
                  <a:gd name="connsiteX1" fmla="*/ -3384 w 1076122"/>
                  <a:gd name="connsiteY1" fmla="*/ -1756 h 273590"/>
                  <a:gd name="connsiteX2" fmla="*/ 534677 w 1076122"/>
                  <a:gd name="connsiteY2" fmla="*/ -1756 h 273590"/>
                  <a:gd name="connsiteX3" fmla="*/ 1072738 w 1076122"/>
                  <a:gd name="connsiteY3" fmla="*/ -1756 h 273590"/>
                  <a:gd name="connsiteX4" fmla="*/ 1072738 w 1076122"/>
                  <a:gd name="connsiteY4" fmla="*/ 135039 h 273590"/>
                  <a:gd name="connsiteX5" fmla="*/ 1072738 w 1076122"/>
                  <a:gd name="connsiteY5" fmla="*/ 271834 h 273590"/>
                  <a:gd name="connsiteX6" fmla="*/ 534677 w 1076122"/>
                  <a:gd name="connsiteY6" fmla="*/ 271834 h 273590"/>
                  <a:gd name="connsiteX7" fmla="*/ -3384 w 1076122"/>
                  <a:gd name="connsiteY7" fmla="*/ 271834 h 273590"/>
                  <a:gd name="connsiteX8" fmla="*/ -3384 w 1076122"/>
                  <a:gd name="connsiteY8" fmla="*/ 135039 h 273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6122" h="273590">
                    <a:moveTo>
                      <a:pt x="-3384" y="135039"/>
                    </a:moveTo>
                    <a:lnTo>
                      <a:pt x="-3384" y="-1756"/>
                    </a:lnTo>
                    <a:lnTo>
                      <a:pt x="534677" y="-1756"/>
                    </a:lnTo>
                    <a:lnTo>
                      <a:pt x="1072738" y="-1756"/>
                    </a:lnTo>
                    <a:lnTo>
                      <a:pt x="1072738" y="135039"/>
                    </a:lnTo>
                    <a:lnTo>
                      <a:pt x="1072738" y="271834"/>
                    </a:lnTo>
                    <a:lnTo>
                      <a:pt x="534677" y="271834"/>
                    </a:lnTo>
                    <a:lnTo>
                      <a:pt x="-3384" y="271834"/>
                    </a:lnTo>
                    <a:lnTo>
                      <a:pt x="-3384" y="135039"/>
                    </a:lnTo>
                    <a:close/>
                  </a:path>
                </a:pathLst>
              </a:custGeom>
              <a:solidFill>
                <a:srgbClr val="1CADE4"/>
              </a:solidFill>
              <a:ln w="912" cap="flat">
                <a:noFill/>
                <a:prstDash val="solid"/>
                <a:miter/>
              </a:ln>
            </p:spPr>
            <p:txBody>
              <a:bodyPr rtlCol="0" anchor="ctr"/>
              <a:lstStyle/>
              <a:p>
                <a:endParaRPr lang="en-US"/>
              </a:p>
            </p:txBody>
          </p:sp>
        </p:grpSp>
        <p:sp>
          <p:nvSpPr>
            <p:cNvPr id="264" name="Gráfico 256">
              <a:extLst>
                <a:ext uri="{FF2B5EF4-FFF2-40B4-BE49-F238E27FC236}">
                  <a16:creationId xmlns:a16="http://schemas.microsoft.com/office/drawing/2014/main" id="{6698C5FF-7E18-68AB-DCC8-9C2FF6CE194A}"/>
                </a:ext>
              </a:extLst>
            </p:cNvPr>
            <p:cNvSpPr/>
            <p:nvPr/>
          </p:nvSpPr>
          <p:spPr>
            <a:xfrm flipV="1">
              <a:off x="5385663" y="2035492"/>
              <a:ext cx="691741" cy="480093"/>
            </a:xfrm>
            <a:custGeom>
              <a:avLst/>
              <a:gdLst>
                <a:gd name="connsiteX0" fmla="*/ 3680609 w 4321459"/>
                <a:gd name="connsiteY0" fmla="*/ 2989303 h 2999248"/>
                <a:gd name="connsiteX1" fmla="*/ 3584853 w 4321459"/>
                <a:gd name="connsiteY1" fmla="*/ 2921817 h 2999248"/>
                <a:gd name="connsiteX2" fmla="*/ 3562965 w 4321459"/>
                <a:gd name="connsiteY2" fmla="*/ 2761311 h 2999248"/>
                <a:gd name="connsiteX3" fmla="*/ 3560230 w 4321459"/>
                <a:gd name="connsiteY3" fmla="*/ 2624516 h 2999248"/>
                <a:gd name="connsiteX4" fmla="*/ 2281650 w 4321459"/>
                <a:gd name="connsiteY4" fmla="*/ 2622692 h 2999248"/>
                <a:gd name="connsiteX5" fmla="*/ 1003071 w 4321459"/>
                <a:gd name="connsiteY5" fmla="*/ 2619956 h 2999248"/>
                <a:gd name="connsiteX6" fmla="*/ 961120 w 4321459"/>
                <a:gd name="connsiteY6" fmla="*/ 2600804 h 2999248"/>
                <a:gd name="connsiteX7" fmla="*/ 482337 w 4321459"/>
                <a:gd name="connsiteY7" fmla="*/ 2184035 h 2999248"/>
                <a:gd name="connsiteX8" fmla="*/ 22705 w 4321459"/>
                <a:gd name="connsiteY8" fmla="*/ 1743554 h 2999248"/>
                <a:gd name="connsiteX9" fmla="*/ -94 w 4321459"/>
                <a:gd name="connsiteY9" fmla="*/ 1698868 h 2999248"/>
                <a:gd name="connsiteX10" fmla="*/ -2830 w 4321459"/>
                <a:gd name="connsiteY10" fmla="*/ 1356880 h 2999248"/>
                <a:gd name="connsiteX11" fmla="*/ 4466 w 4321459"/>
                <a:gd name="connsiteY11" fmla="*/ 974765 h 2999248"/>
                <a:gd name="connsiteX12" fmla="*/ 482337 w 4321459"/>
                <a:gd name="connsiteY12" fmla="*/ 62797 h 2999248"/>
                <a:gd name="connsiteX13" fmla="*/ 737688 w 4321459"/>
                <a:gd name="connsiteY13" fmla="*/ 19935 h 2999248"/>
                <a:gd name="connsiteX14" fmla="*/ 889075 w 4321459"/>
                <a:gd name="connsiteY14" fmla="*/ 157642 h 2999248"/>
                <a:gd name="connsiteX15" fmla="*/ 930113 w 4321459"/>
                <a:gd name="connsiteY15" fmla="*/ 468623 h 2999248"/>
                <a:gd name="connsiteX16" fmla="*/ 784199 w 4321459"/>
                <a:gd name="connsiteY16" fmla="*/ 814259 h 2999248"/>
                <a:gd name="connsiteX17" fmla="*/ 665643 w 4321459"/>
                <a:gd name="connsiteY17" fmla="*/ 1219173 h 2999248"/>
                <a:gd name="connsiteX18" fmla="*/ 1197320 w 4321459"/>
                <a:gd name="connsiteY18" fmla="*/ 1666037 h 2999248"/>
                <a:gd name="connsiteX19" fmla="*/ 1670632 w 4321459"/>
                <a:gd name="connsiteY19" fmla="*/ 1584872 h 2999248"/>
                <a:gd name="connsiteX20" fmla="*/ 2066426 w 4321459"/>
                <a:gd name="connsiteY20" fmla="*/ 1476348 h 2999248"/>
                <a:gd name="connsiteX21" fmla="*/ 2087401 w 4321459"/>
                <a:gd name="connsiteY21" fmla="*/ 1262035 h 2999248"/>
                <a:gd name="connsiteX22" fmla="*/ 2003500 w 4321459"/>
                <a:gd name="connsiteY22" fmla="*/ 1187254 h 2999248"/>
                <a:gd name="connsiteX23" fmla="*/ 1617737 w 4321459"/>
                <a:gd name="connsiteY23" fmla="*/ 800579 h 2999248"/>
                <a:gd name="connsiteX24" fmla="*/ 1420752 w 4321459"/>
                <a:gd name="connsiteY24" fmla="*/ 385634 h 2999248"/>
                <a:gd name="connsiteX25" fmla="*/ 1604058 w 4321459"/>
                <a:gd name="connsiteY25" fmla="*/ 16287 h 2999248"/>
                <a:gd name="connsiteX26" fmla="*/ 1807427 w 4321459"/>
                <a:gd name="connsiteY26" fmla="*/ 70093 h 2999248"/>
                <a:gd name="connsiteX27" fmla="*/ 2003500 w 4321459"/>
                <a:gd name="connsiteY27" fmla="*/ 260694 h 2999248"/>
                <a:gd name="connsiteX28" fmla="*/ 2064602 w 4321459"/>
                <a:gd name="connsiteY28" fmla="*/ 311764 h 2999248"/>
                <a:gd name="connsiteX29" fmla="*/ 2500523 w 4321459"/>
                <a:gd name="connsiteY29" fmla="*/ 459503 h 2999248"/>
                <a:gd name="connsiteX30" fmla="*/ 2951947 w 4321459"/>
                <a:gd name="connsiteY30" fmla="*/ 614538 h 2999248"/>
                <a:gd name="connsiteX31" fmla="*/ 3275695 w 4321459"/>
                <a:gd name="connsiteY31" fmla="*/ 909104 h 2999248"/>
                <a:gd name="connsiteX32" fmla="*/ 3556582 w 4321459"/>
                <a:gd name="connsiteY32" fmla="*/ 1182694 h 2999248"/>
                <a:gd name="connsiteX33" fmla="*/ 3561141 w 4321459"/>
                <a:gd name="connsiteY33" fmla="*/ 1016716 h 2999248"/>
                <a:gd name="connsiteX34" fmla="*/ 3615860 w 4321459"/>
                <a:gd name="connsiteY34" fmla="*/ 787812 h 2999248"/>
                <a:gd name="connsiteX35" fmla="*/ 3944168 w 4321459"/>
                <a:gd name="connsiteY35" fmla="*/ 745861 h 2999248"/>
                <a:gd name="connsiteX36" fmla="*/ 4300748 w 4321459"/>
                <a:gd name="connsiteY36" fmla="*/ 841618 h 2999248"/>
                <a:gd name="connsiteX37" fmla="*/ 4318075 w 4321459"/>
                <a:gd name="connsiteY37" fmla="*/ 1872142 h 2999248"/>
                <a:gd name="connsiteX38" fmla="*/ 4300748 w 4321459"/>
                <a:gd name="connsiteY38" fmla="*/ 2904490 h 2999248"/>
                <a:gd name="connsiteX39" fmla="*/ 4244206 w 4321459"/>
                <a:gd name="connsiteY39" fmla="*/ 2968328 h 2999248"/>
                <a:gd name="connsiteX40" fmla="*/ 4205903 w 4321459"/>
                <a:gd name="connsiteY40" fmla="*/ 2993863 h 2999248"/>
                <a:gd name="connsiteX41" fmla="*/ 3958760 w 4321459"/>
                <a:gd name="connsiteY41" fmla="*/ 2995687 h 2999248"/>
                <a:gd name="connsiteX42" fmla="*/ 3680609 w 4321459"/>
                <a:gd name="connsiteY42" fmla="*/ 2989303 h 2999248"/>
                <a:gd name="connsiteX43" fmla="*/ 4209551 w 4321459"/>
                <a:gd name="connsiteY43" fmla="*/ 2880779 h 2999248"/>
                <a:gd name="connsiteX44" fmla="*/ 4226878 w 4321459"/>
                <a:gd name="connsiteY44" fmla="*/ 1872142 h 2999248"/>
                <a:gd name="connsiteX45" fmla="*/ 4209551 w 4321459"/>
                <a:gd name="connsiteY45" fmla="*/ 863505 h 2999248"/>
                <a:gd name="connsiteX46" fmla="*/ 4192223 w 4321459"/>
                <a:gd name="connsiteY46" fmla="*/ 841618 h 2999248"/>
                <a:gd name="connsiteX47" fmla="*/ 3946904 w 4321459"/>
                <a:gd name="connsiteY47" fmla="*/ 838882 h 2999248"/>
                <a:gd name="connsiteX48" fmla="*/ 3676961 w 4321459"/>
                <a:gd name="connsiteY48" fmla="*/ 855297 h 2999248"/>
                <a:gd name="connsiteX49" fmla="*/ 3652338 w 4321459"/>
                <a:gd name="connsiteY49" fmla="*/ 874449 h 2999248"/>
                <a:gd name="connsiteX50" fmla="*/ 3652338 w 4321459"/>
                <a:gd name="connsiteY50" fmla="*/ 1872142 h 2999248"/>
                <a:gd name="connsiteX51" fmla="*/ 3652338 w 4321459"/>
                <a:gd name="connsiteY51" fmla="*/ 2869835 h 2999248"/>
                <a:gd name="connsiteX52" fmla="*/ 3676961 w 4321459"/>
                <a:gd name="connsiteY52" fmla="*/ 2888986 h 2999248"/>
                <a:gd name="connsiteX53" fmla="*/ 3946904 w 4321459"/>
                <a:gd name="connsiteY53" fmla="*/ 2905402 h 2999248"/>
                <a:gd name="connsiteX54" fmla="*/ 4192223 w 4321459"/>
                <a:gd name="connsiteY54" fmla="*/ 2902666 h 2999248"/>
                <a:gd name="connsiteX55" fmla="*/ 4209551 w 4321459"/>
                <a:gd name="connsiteY55" fmla="*/ 2880779 h 2999248"/>
                <a:gd name="connsiteX56" fmla="*/ 3556582 w 4321459"/>
                <a:gd name="connsiteY56" fmla="*/ 1945099 h 2999248"/>
                <a:gd name="connsiteX57" fmla="*/ 3556582 w 4321459"/>
                <a:gd name="connsiteY57" fmla="*/ 1361440 h 2999248"/>
                <a:gd name="connsiteX58" fmla="*/ 3531959 w 4321459"/>
                <a:gd name="connsiteY58" fmla="*/ 1310370 h 2999248"/>
                <a:gd name="connsiteX59" fmla="*/ 3247424 w 4321459"/>
                <a:gd name="connsiteY59" fmla="*/ 1007596 h 2999248"/>
                <a:gd name="connsiteX60" fmla="*/ 2950123 w 4321459"/>
                <a:gd name="connsiteY60" fmla="*/ 723062 h 2999248"/>
                <a:gd name="connsiteX61" fmla="*/ 2491403 w 4321459"/>
                <a:gd name="connsiteY61" fmla="*/ 553436 h 2999248"/>
                <a:gd name="connsiteX62" fmla="*/ 2028123 w 4321459"/>
                <a:gd name="connsiteY62" fmla="*/ 393842 h 2999248"/>
                <a:gd name="connsiteX63" fmla="*/ 1863057 w 4321459"/>
                <a:gd name="connsiteY63" fmla="*/ 240631 h 2999248"/>
                <a:gd name="connsiteX64" fmla="*/ 1678839 w 4321459"/>
                <a:gd name="connsiteY64" fmla="*/ 103836 h 2999248"/>
                <a:gd name="connsiteX65" fmla="*/ 1517421 w 4321459"/>
                <a:gd name="connsiteY65" fmla="*/ 189561 h 2999248"/>
                <a:gd name="connsiteX66" fmla="*/ 1526541 w 4321459"/>
                <a:gd name="connsiteY66" fmla="*/ 435792 h 2999248"/>
                <a:gd name="connsiteX67" fmla="*/ 1690695 w 4321459"/>
                <a:gd name="connsiteY67" fmla="*/ 743125 h 2999248"/>
                <a:gd name="connsiteX68" fmla="*/ 2056394 w 4321459"/>
                <a:gd name="connsiteY68" fmla="*/ 1110649 h 2999248"/>
                <a:gd name="connsiteX69" fmla="*/ 2176774 w 4321459"/>
                <a:gd name="connsiteY69" fmla="*/ 1368736 h 2999248"/>
                <a:gd name="connsiteX70" fmla="*/ 2113848 w 4321459"/>
                <a:gd name="connsiteY70" fmla="*/ 1555689 h 2999248"/>
                <a:gd name="connsiteX71" fmla="*/ 1677927 w 4321459"/>
                <a:gd name="connsiteY71" fmla="*/ 1671509 h 2999248"/>
                <a:gd name="connsiteX72" fmla="*/ 1160841 w 4321459"/>
                <a:gd name="connsiteY72" fmla="*/ 1743554 h 2999248"/>
                <a:gd name="connsiteX73" fmla="*/ 612749 w 4321459"/>
                <a:gd name="connsiteY73" fmla="*/ 1298514 h 2999248"/>
                <a:gd name="connsiteX74" fmla="*/ 560766 w 4321459"/>
                <a:gd name="connsiteY74" fmla="*/ 1152599 h 2999248"/>
                <a:gd name="connsiteX75" fmla="*/ 693914 w 4321459"/>
                <a:gd name="connsiteY75" fmla="*/ 796932 h 2999248"/>
                <a:gd name="connsiteX76" fmla="*/ 840741 w 4321459"/>
                <a:gd name="connsiteY76" fmla="*/ 458591 h 2999248"/>
                <a:gd name="connsiteX77" fmla="*/ 839829 w 4321459"/>
                <a:gd name="connsiteY77" fmla="*/ 264342 h 2999248"/>
                <a:gd name="connsiteX78" fmla="*/ 660171 w 4321459"/>
                <a:gd name="connsiteY78" fmla="*/ 84684 h 2999248"/>
                <a:gd name="connsiteX79" fmla="*/ 552559 w 4321459"/>
                <a:gd name="connsiteY79" fmla="*/ 120251 h 2999248"/>
                <a:gd name="connsiteX80" fmla="*/ 311799 w 4321459"/>
                <a:gd name="connsiteY80" fmla="*/ 559820 h 2999248"/>
                <a:gd name="connsiteX81" fmla="*/ 91103 w 4321459"/>
                <a:gd name="connsiteY81" fmla="*/ 978413 h 2999248"/>
                <a:gd name="connsiteX82" fmla="*/ 88367 w 4321459"/>
                <a:gd name="connsiteY82" fmla="*/ 1315841 h 2999248"/>
                <a:gd name="connsiteX83" fmla="*/ 100222 w 4321459"/>
                <a:gd name="connsiteY83" fmla="*/ 1691572 h 2999248"/>
                <a:gd name="connsiteX84" fmla="*/ 547999 w 4321459"/>
                <a:gd name="connsiteY84" fmla="*/ 2122021 h 2999248"/>
                <a:gd name="connsiteX85" fmla="*/ 1010367 w 4321459"/>
                <a:gd name="connsiteY85" fmla="*/ 2523287 h 2999248"/>
                <a:gd name="connsiteX86" fmla="*/ 2298066 w 4321459"/>
                <a:gd name="connsiteY86" fmla="*/ 2530583 h 2999248"/>
                <a:gd name="connsiteX87" fmla="*/ 3556582 w 4321459"/>
                <a:gd name="connsiteY87" fmla="*/ 2528759 h 2999248"/>
                <a:gd name="connsiteX88" fmla="*/ 3556582 w 4321459"/>
                <a:gd name="connsiteY88" fmla="*/ 1945099 h 299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4321459" h="2999248">
                  <a:moveTo>
                    <a:pt x="3680609" y="2989303"/>
                  </a:moveTo>
                  <a:cubicBezTo>
                    <a:pt x="3644131" y="2981095"/>
                    <a:pt x="3610388" y="2956472"/>
                    <a:pt x="3584853" y="2921817"/>
                  </a:cubicBezTo>
                  <a:cubicBezTo>
                    <a:pt x="3567525" y="2899930"/>
                    <a:pt x="3565701" y="2881691"/>
                    <a:pt x="3562965" y="2761311"/>
                  </a:cubicBezTo>
                  <a:lnTo>
                    <a:pt x="3560230" y="2624516"/>
                  </a:lnTo>
                  <a:lnTo>
                    <a:pt x="2281650" y="2622692"/>
                  </a:lnTo>
                  <a:lnTo>
                    <a:pt x="1003071" y="2619956"/>
                  </a:lnTo>
                  <a:lnTo>
                    <a:pt x="961120" y="2600804"/>
                  </a:lnTo>
                  <a:cubicBezTo>
                    <a:pt x="932849" y="2588037"/>
                    <a:pt x="773255" y="2448506"/>
                    <a:pt x="482337" y="2184035"/>
                  </a:cubicBezTo>
                  <a:cubicBezTo>
                    <a:pt x="130317" y="1864846"/>
                    <a:pt x="40945" y="1779121"/>
                    <a:pt x="22705" y="1743554"/>
                  </a:cubicBezTo>
                  <a:lnTo>
                    <a:pt x="-94" y="1698868"/>
                  </a:lnTo>
                  <a:lnTo>
                    <a:pt x="-2830" y="1356880"/>
                  </a:lnTo>
                  <a:cubicBezTo>
                    <a:pt x="-4654" y="1129800"/>
                    <a:pt x="-1918" y="1001212"/>
                    <a:pt x="4466" y="974765"/>
                  </a:cubicBezTo>
                  <a:cubicBezTo>
                    <a:pt x="18145" y="920047"/>
                    <a:pt x="447682" y="101100"/>
                    <a:pt x="482337" y="62797"/>
                  </a:cubicBezTo>
                  <a:cubicBezTo>
                    <a:pt x="545263" y="-5600"/>
                    <a:pt x="650139" y="-22928"/>
                    <a:pt x="737688" y="19935"/>
                  </a:cubicBezTo>
                  <a:cubicBezTo>
                    <a:pt x="786023" y="43646"/>
                    <a:pt x="855332" y="106572"/>
                    <a:pt x="889075" y="157642"/>
                  </a:cubicBezTo>
                  <a:cubicBezTo>
                    <a:pt x="938321" y="231511"/>
                    <a:pt x="957473" y="376514"/>
                    <a:pt x="930113" y="468623"/>
                  </a:cubicBezTo>
                  <a:cubicBezTo>
                    <a:pt x="922818" y="493246"/>
                    <a:pt x="857156" y="649193"/>
                    <a:pt x="784199" y="814259"/>
                  </a:cubicBezTo>
                  <a:cubicBezTo>
                    <a:pt x="644667" y="1132536"/>
                    <a:pt x="635548" y="1161719"/>
                    <a:pt x="665643" y="1219173"/>
                  </a:cubicBezTo>
                  <a:cubicBezTo>
                    <a:pt x="677498" y="1242884"/>
                    <a:pt x="1153546" y="1642326"/>
                    <a:pt x="1197320" y="1666037"/>
                  </a:cubicBezTo>
                  <a:cubicBezTo>
                    <a:pt x="1233799" y="1685188"/>
                    <a:pt x="1292165" y="1675157"/>
                    <a:pt x="1670632" y="1584872"/>
                  </a:cubicBezTo>
                  <a:cubicBezTo>
                    <a:pt x="1960637" y="1515562"/>
                    <a:pt x="2055482" y="1489115"/>
                    <a:pt x="2066426" y="1476348"/>
                  </a:cubicBezTo>
                  <a:cubicBezTo>
                    <a:pt x="2081017" y="1458108"/>
                    <a:pt x="2097433" y="1288482"/>
                    <a:pt x="2087401" y="1262035"/>
                  </a:cubicBezTo>
                  <a:cubicBezTo>
                    <a:pt x="2084665" y="1254740"/>
                    <a:pt x="2047274" y="1221909"/>
                    <a:pt x="2003500" y="1187254"/>
                  </a:cubicBezTo>
                  <a:cubicBezTo>
                    <a:pt x="1900448" y="1106089"/>
                    <a:pt x="1681575" y="887216"/>
                    <a:pt x="1617737" y="800579"/>
                  </a:cubicBezTo>
                  <a:cubicBezTo>
                    <a:pt x="1506477" y="650105"/>
                    <a:pt x="1445375" y="521517"/>
                    <a:pt x="1420752" y="385634"/>
                  </a:cubicBezTo>
                  <a:cubicBezTo>
                    <a:pt x="1386098" y="190473"/>
                    <a:pt x="1456319" y="50030"/>
                    <a:pt x="1604058" y="16287"/>
                  </a:cubicBezTo>
                  <a:cubicBezTo>
                    <a:pt x="1671544" y="1695"/>
                    <a:pt x="1731733" y="17199"/>
                    <a:pt x="1807427" y="70093"/>
                  </a:cubicBezTo>
                  <a:cubicBezTo>
                    <a:pt x="1863057" y="110220"/>
                    <a:pt x="1897712" y="143050"/>
                    <a:pt x="2003500" y="260694"/>
                  </a:cubicBezTo>
                  <a:cubicBezTo>
                    <a:pt x="2022651" y="281670"/>
                    <a:pt x="2050010" y="304469"/>
                    <a:pt x="2064602" y="311764"/>
                  </a:cubicBezTo>
                  <a:cubicBezTo>
                    <a:pt x="2079193" y="319972"/>
                    <a:pt x="2275266" y="386546"/>
                    <a:pt x="2500523" y="459503"/>
                  </a:cubicBezTo>
                  <a:cubicBezTo>
                    <a:pt x="2724867" y="532461"/>
                    <a:pt x="2928236" y="602682"/>
                    <a:pt x="2951947" y="614538"/>
                  </a:cubicBezTo>
                  <a:cubicBezTo>
                    <a:pt x="2980218" y="629129"/>
                    <a:pt x="3088742" y="727622"/>
                    <a:pt x="3275695" y="909104"/>
                  </a:cubicBezTo>
                  <a:lnTo>
                    <a:pt x="3556582" y="1182694"/>
                  </a:lnTo>
                  <a:lnTo>
                    <a:pt x="3561141" y="1016716"/>
                  </a:lnTo>
                  <a:cubicBezTo>
                    <a:pt x="3565701" y="839794"/>
                    <a:pt x="3568437" y="827938"/>
                    <a:pt x="3615860" y="787812"/>
                  </a:cubicBezTo>
                  <a:cubicBezTo>
                    <a:pt x="3660546" y="750421"/>
                    <a:pt x="3697025" y="745861"/>
                    <a:pt x="3944168" y="745861"/>
                  </a:cubicBezTo>
                  <a:cubicBezTo>
                    <a:pt x="4233262" y="746773"/>
                    <a:pt x="4260621" y="754069"/>
                    <a:pt x="4300748" y="841618"/>
                  </a:cubicBezTo>
                  <a:cubicBezTo>
                    <a:pt x="4317163" y="876273"/>
                    <a:pt x="4318075" y="926431"/>
                    <a:pt x="4318075" y="1872142"/>
                  </a:cubicBezTo>
                  <a:cubicBezTo>
                    <a:pt x="4318075" y="2828796"/>
                    <a:pt x="4317163" y="2868011"/>
                    <a:pt x="4300748" y="2904490"/>
                  </a:cubicBezTo>
                  <a:cubicBezTo>
                    <a:pt x="4289804" y="2928201"/>
                    <a:pt x="4268829" y="2951912"/>
                    <a:pt x="4244206" y="2968328"/>
                  </a:cubicBezTo>
                  <a:lnTo>
                    <a:pt x="4205903" y="2993863"/>
                  </a:lnTo>
                  <a:lnTo>
                    <a:pt x="3958760" y="2995687"/>
                  </a:lnTo>
                  <a:cubicBezTo>
                    <a:pt x="3822876" y="2996599"/>
                    <a:pt x="3697937" y="2993863"/>
                    <a:pt x="3680609" y="2989303"/>
                  </a:cubicBezTo>
                  <a:close/>
                  <a:moveTo>
                    <a:pt x="4209551" y="2880779"/>
                  </a:moveTo>
                  <a:cubicBezTo>
                    <a:pt x="4225966" y="2859803"/>
                    <a:pt x="4226878" y="2830620"/>
                    <a:pt x="4226878" y="1872142"/>
                  </a:cubicBezTo>
                  <a:cubicBezTo>
                    <a:pt x="4226878" y="913663"/>
                    <a:pt x="4225966" y="884480"/>
                    <a:pt x="4209551" y="863505"/>
                  </a:cubicBezTo>
                  <a:lnTo>
                    <a:pt x="4192223" y="841618"/>
                  </a:lnTo>
                  <a:lnTo>
                    <a:pt x="3946904" y="838882"/>
                  </a:lnTo>
                  <a:cubicBezTo>
                    <a:pt x="3708880" y="836146"/>
                    <a:pt x="3700673" y="837058"/>
                    <a:pt x="3676961" y="855297"/>
                  </a:cubicBezTo>
                  <a:lnTo>
                    <a:pt x="3652338" y="874449"/>
                  </a:lnTo>
                  <a:lnTo>
                    <a:pt x="3652338" y="1872142"/>
                  </a:lnTo>
                  <a:lnTo>
                    <a:pt x="3652338" y="2869835"/>
                  </a:lnTo>
                  <a:lnTo>
                    <a:pt x="3676961" y="2888986"/>
                  </a:lnTo>
                  <a:cubicBezTo>
                    <a:pt x="3700673" y="2907226"/>
                    <a:pt x="3708880" y="2908138"/>
                    <a:pt x="3946904" y="2905402"/>
                  </a:cubicBezTo>
                  <a:lnTo>
                    <a:pt x="4192223" y="2902666"/>
                  </a:lnTo>
                  <a:lnTo>
                    <a:pt x="4209551" y="2880779"/>
                  </a:lnTo>
                  <a:close/>
                  <a:moveTo>
                    <a:pt x="3556582" y="1945099"/>
                  </a:moveTo>
                  <a:lnTo>
                    <a:pt x="3556582" y="1361440"/>
                  </a:lnTo>
                  <a:lnTo>
                    <a:pt x="3531959" y="1310370"/>
                  </a:lnTo>
                  <a:cubicBezTo>
                    <a:pt x="3510983" y="1269331"/>
                    <a:pt x="3458089" y="1212789"/>
                    <a:pt x="3247424" y="1007596"/>
                  </a:cubicBezTo>
                  <a:cubicBezTo>
                    <a:pt x="3105157" y="868065"/>
                    <a:pt x="2971098" y="740389"/>
                    <a:pt x="2950123" y="723062"/>
                  </a:cubicBezTo>
                  <a:cubicBezTo>
                    <a:pt x="2917292" y="695703"/>
                    <a:pt x="2854366" y="671992"/>
                    <a:pt x="2491403" y="553436"/>
                  </a:cubicBezTo>
                  <a:cubicBezTo>
                    <a:pt x="2259763" y="477743"/>
                    <a:pt x="2050922" y="405697"/>
                    <a:pt x="2028123" y="393842"/>
                  </a:cubicBezTo>
                  <a:cubicBezTo>
                    <a:pt x="1986173" y="372866"/>
                    <a:pt x="1963373" y="351891"/>
                    <a:pt x="1863057" y="240631"/>
                  </a:cubicBezTo>
                  <a:cubicBezTo>
                    <a:pt x="1801043" y="171321"/>
                    <a:pt x="1719878" y="111131"/>
                    <a:pt x="1678839" y="103836"/>
                  </a:cubicBezTo>
                  <a:cubicBezTo>
                    <a:pt x="1614090" y="91980"/>
                    <a:pt x="1552076" y="124811"/>
                    <a:pt x="1517421" y="189561"/>
                  </a:cubicBezTo>
                  <a:cubicBezTo>
                    <a:pt x="1497358" y="226951"/>
                    <a:pt x="1502829" y="356451"/>
                    <a:pt x="1526541" y="435792"/>
                  </a:cubicBezTo>
                  <a:cubicBezTo>
                    <a:pt x="1553900" y="526989"/>
                    <a:pt x="1617737" y="645545"/>
                    <a:pt x="1690695" y="743125"/>
                  </a:cubicBezTo>
                  <a:cubicBezTo>
                    <a:pt x="1765476" y="843442"/>
                    <a:pt x="1931454" y="1009420"/>
                    <a:pt x="2056394" y="1110649"/>
                  </a:cubicBezTo>
                  <a:cubicBezTo>
                    <a:pt x="2184070" y="1214613"/>
                    <a:pt x="2187718" y="1222821"/>
                    <a:pt x="2176774" y="1368736"/>
                  </a:cubicBezTo>
                  <a:cubicBezTo>
                    <a:pt x="2167654" y="1490027"/>
                    <a:pt x="2154887" y="1526506"/>
                    <a:pt x="2113848" y="1555689"/>
                  </a:cubicBezTo>
                  <a:cubicBezTo>
                    <a:pt x="2097433" y="1567545"/>
                    <a:pt x="1944222" y="1607671"/>
                    <a:pt x="1677927" y="1671509"/>
                  </a:cubicBezTo>
                  <a:cubicBezTo>
                    <a:pt x="1243831" y="1774561"/>
                    <a:pt x="1226503" y="1777297"/>
                    <a:pt x="1160841" y="1743554"/>
                  </a:cubicBezTo>
                  <a:cubicBezTo>
                    <a:pt x="1128011" y="1726227"/>
                    <a:pt x="639196" y="1329521"/>
                    <a:pt x="612749" y="1298514"/>
                  </a:cubicBezTo>
                  <a:cubicBezTo>
                    <a:pt x="579918" y="1260211"/>
                    <a:pt x="560766" y="1207317"/>
                    <a:pt x="560766" y="1152599"/>
                  </a:cubicBezTo>
                  <a:cubicBezTo>
                    <a:pt x="560766" y="1102441"/>
                    <a:pt x="570798" y="1075082"/>
                    <a:pt x="693914" y="796932"/>
                  </a:cubicBezTo>
                  <a:cubicBezTo>
                    <a:pt x="767783" y="630953"/>
                    <a:pt x="833445" y="478655"/>
                    <a:pt x="840741" y="458591"/>
                  </a:cubicBezTo>
                  <a:cubicBezTo>
                    <a:pt x="858068" y="411169"/>
                    <a:pt x="857156" y="313588"/>
                    <a:pt x="839829" y="264342"/>
                  </a:cubicBezTo>
                  <a:cubicBezTo>
                    <a:pt x="809734" y="181353"/>
                    <a:pt x="728569" y="99276"/>
                    <a:pt x="660171" y="84684"/>
                  </a:cubicBezTo>
                  <a:cubicBezTo>
                    <a:pt x="626428" y="77389"/>
                    <a:pt x="578094" y="92892"/>
                    <a:pt x="552559" y="120251"/>
                  </a:cubicBezTo>
                  <a:cubicBezTo>
                    <a:pt x="541615" y="131195"/>
                    <a:pt x="434003" y="329092"/>
                    <a:pt x="311799" y="559820"/>
                  </a:cubicBezTo>
                  <a:lnTo>
                    <a:pt x="91103" y="978413"/>
                  </a:lnTo>
                  <a:lnTo>
                    <a:pt x="88367" y="1315841"/>
                  </a:lnTo>
                  <a:cubicBezTo>
                    <a:pt x="86543" y="1605847"/>
                    <a:pt x="87455" y="1658741"/>
                    <a:pt x="100222" y="1691572"/>
                  </a:cubicBezTo>
                  <a:cubicBezTo>
                    <a:pt x="112078" y="1722579"/>
                    <a:pt x="185947" y="1793713"/>
                    <a:pt x="547999" y="2122021"/>
                  </a:cubicBezTo>
                  <a:cubicBezTo>
                    <a:pt x="831621" y="2378284"/>
                    <a:pt x="992127" y="2517815"/>
                    <a:pt x="1010367" y="2523287"/>
                  </a:cubicBezTo>
                  <a:cubicBezTo>
                    <a:pt x="1027694" y="2527847"/>
                    <a:pt x="1555724" y="2531495"/>
                    <a:pt x="2298066" y="2530583"/>
                  </a:cubicBezTo>
                  <a:lnTo>
                    <a:pt x="3556582" y="2528759"/>
                  </a:lnTo>
                  <a:lnTo>
                    <a:pt x="3556582" y="1945099"/>
                  </a:lnTo>
                  <a:close/>
                </a:path>
              </a:pathLst>
            </a:custGeom>
            <a:solidFill>
              <a:srgbClr val="1CADE4"/>
            </a:solidFill>
            <a:ln w="28575" cap="flat">
              <a:solidFill>
                <a:srgbClr val="1CADE4"/>
              </a:solidFill>
              <a:prstDash val="solid"/>
              <a:miter/>
            </a:ln>
          </p:spPr>
          <p:txBody>
            <a:bodyPr rtlCol="0" anchor="ctr"/>
            <a:lstStyle/>
            <a:p>
              <a:endParaRPr lang="en-US"/>
            </a:p>
          </p:txBody>
        </p:sp>
      </p:grpSp>
      <p:grpSp>
        <p:nvGrpSpPr>
          <p:cNvPr id="267" name="Gráfico 265">
            <a:extLst>
              <a:ext uri="{FF2B5EF4-FFF2-40B4-BE49-F238E27FC236}">
                <a16:creationId xmlns:a16="http://schemas.microsoft.com/office/drawing/2014/main" id="{C2808070-CF45-52AA-1D80-CD3CA1E75D42}"/>
              </a:ext>
            </a:extLst>
          </p:cNvPr>
          <p:cNvGrpSpPr/>
          <p:nvPr/>
        </p:nvGrpSpPr>
        <p:grpSpPr>
          <a:xfrm>
            <a:off x="5968153" y="5659369"/>
            <a:ext cx="594017" cy="451997"/>
            <a:chOff x="7097875" y="1646471"/>
            <a:chExt cx="3450887" cy="2625834"/>
          </a:xfrm>
          <a:solidFill>
            <a:srgbClr val="1CADE4"/>
          </a:solidFill>
        </p:grpSpPr>
        <p:sp>
          <p:nvSpPr>
            <p:cNvPr id="268" name="Forma Livre: Forma 267">
              <a:extLst>
                <a:ext uri="{FF2B5EF4-FFF2-40B4-BE49-F238E27FC236}">
                  <a16:creationId xmlns:a16="http://schemas.microsoft.com/office/drawing/2014/main" id="{253BBCA9-8683-C4AA-973D-1DE57A909DD4}"/>
                </a:ext>
              </a:extLst>
            </p:cNvPr>
            <p:cNvSpPr/>
            <p:nvPr/>
          </p:nvSpPr>
          <p:spPr>
            <a:xfrm flipV="1">
              <a:off x="7097875" y="1646471"/>
              <a:ext cx="610673" cy="738060"/>
            </a:xfrm>
            <a:custGeom>
              <a:avLst/>
              <a:gdLst>
                <a:gd name="connsiteX0" fmla="*/ 323590 w 610673"/>
                <a:gd name="connsiteY0" fmla="*/ 705901 h 738060"/>
                <a:gd name="connsiteX1" fmla="*/ 54559 w 610673"/>
                <a:gd name="connsiteY1" fmla="*/ 360265 h 738060"/>
                <a:gd name="connsiteX2" fmla="*/ 12609 w 610673"/>
                <a:gd name="connsiteY2" fmla="*/ 200671 h 738060"/>
                <a:gd name="connsiteX3" fmla="*/ -1983 w 610673"/>
                <a:gd name="connsiteY3" fmla="*/ 113122 h 738060"/>
                <a:gd name="connsiteX4" fmla="*/ 18993 w 610673"/>
                <a:gd name="connsiteY4" fmla="*/ 71171 h 738060"/>
                <a:gd name="connsiteX5" fmla="*/ 303527 w 610673"/>
                <a:gd name="connsiteY5" fmla="*/ -4522 h 738060"/>
                <a:gd name="connsiteX6" fmla="*/ 534255 w 610673"/>
                <a:gd name="connsiteY6" fmla="*/ 10069 h 738060"/>
                <a:gd name="connsiteX7" fmla="*/ 564350 w 610673"/>
                <a:gd name="connsiteY7" fmla="*/ 228942 h 738060"/>
                <a:gd name="connsiteX8" fmla="*/ 422995 w 610673"/>
                <a:gd name="connsiteY8" fmla="*/ 258125 h 738060"/>
                <a:gd name="connsiteX9" fmla="*/ 309911 w 610673"/>
                <a:gd name="connsiteY9" fmla="*/ 270892 h 738060"/>
                <a:gd name="connsiteX10" fmla="*/ 462209 w 610673"/>
                <a:gd name="connsiteY10" fmla="*/ 473349 h 738060"/>
                <a:gd name="connsiteX11" fmla="*/ 537903 w 610673"/>
                <a:gd name="connsiteY11" fmla="*/ 601025 h 738060"/>
                <a:gd name="connsiteX12" fmla="*/ 323590 w 610673"/>
                <a:gd name="connsiteY12" fmla="*/ 705901 h 73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0673" h="738060">
                  <a:moveTo>
                    <a:pt x="323590" y="705901"/>
                  </a:moveTo>
                  <a:cubicBezTo>
                    <a:pt x="220538" y="640239"/>
                    <a:pt x="106542" y="493412"/>
                    <a:pt x="54559" y="360265"/>
                  </a:cubicBezTo>
                  <a:cubicBezTo>
                    <a:pt x="39968" y="320139"/>
                    <a:pt x="20817" y="248093"/>
                    <a:pt x="12609" y="200671"/>
                  </a:cubicBezTo>
                  <a:lnTo>
                    <a:pt x="-1983" y="113122"/>
                  </a:lnTo>
                  <a:lnTo>
                    <a:pt x="18993" y="71171"/>
                  </a:lnTo>
                  <a:cubicBezTo>
                    <a:pt x="56383" y="38"/>
                    <a:pt x="71887" y="-4522"/>
                    <a:pt x="303527" y="-4522"/>
                  </a:cubicBezTo>
                  <a:cubicBezTo>
                    <a:pt x="468593" y="-4522"/>
                    <a:pt x="508720" y="-1786"/>
                    <a:pt x="534255" y="10069"/>
                  </a:cubicBezTo>
                  <a:cubicBezTo>
                    <a:pt x="619068" y="50196"/>
                    <a:pt x="634571" y="161456"/>
                    <a:pt x="564350" y="228942"/>
                  </a:cubicBezTo>
                  <a:cubicBezTo>
                    <a:pt x="536991" y="254477"/>
                    <a:pt x="534255" y="255389"/>
                    <a:pt x="422995" y="258125"/>
                  </a:cubicBezTo>
                  <a:cubicBezTo>
                    <a:pt x="351861" y="259949"/>
                    <a:pt x="309911" y="265420"/>
                    <a:pt x="309911" y="270892"/>
                  </a:cubicBezTo>
                  <a:cubicBezTo>
                    <a:pt x="309911" y="300987"/>
                    <a:pt x="407491" y="430487"/>
                    <a:pt x="462209" y="473349"/>
                  </a:cubicBezTo>
                  <a:cubicBezTo>
                    <a:pt x="520575" y="518948"/>
                    <a:pt x="537903" y="547219"/>
                    <a:pt x="537903" y="601025"/>
                  </a:cubicBezTo>
                  <a:cubicBezTo>
                    <a:pt x="537903" y="715933"/>
                    <a:pt x="425731" y="770651"/>
                    <a:pt x="323590" y="705901"/>
                  </a:cubicBezTo>
                  <a:close/>
                </a:path>
              </a:pathLst>
            </a:custGeom>
            <a:grpFill/>
            <a:ln w="912" cap="flat">
              <a:noFill/>
              <a:prstDash val="solid"/>
              <a:miter/>
            </a:ln>
          </p:spPr>
          <p:txBody>
            <a:bodyPr rtlCol="0" anchor="ctr"/>
            <a:lstStyle/>
            <a:p>
              <a:endParaRPr lang="en-US"/>
            </a:p>
          </p:txBody>
        </p:sp>
        <p:sp>
          <p:nvSpPr>
            <p:cNvPr id="269" name="Forma Livre: Forma 268">
              <a:extLst>
                <a:ext uri="{FF2B5EF4-FFF2-40B4-BE49-F238E27FC236}">
                  <a16:creationId xmlns:a16="http://schemas.microsoft.com/office/drawing/2014/main" id="{2BF8425A-0A63-923E-64C6-E776BE455AE6}"/>
                </a:ext>
              </a:extLst>
            </p:cNvPr>
            <p:cNvSpPr/>
            <p:nvPr/>
          </p:nvSpPr>
          <p:spPr>
            <a:xfrm flipV="1">
              <a:off x="7772731" y="1646471"/>
              <a:ext cx="610673" cy="738060"/>
            </a:xfrm>
            <a:custGeom>
              <a:avLst/>
              <a:gdLst>
                <a:gd name="connsiteX0" fmla="*/ 322924 w 610673"/>
                <a:gd name="connsiteY0" fmla="*/ 705901 h 738060"/>
                <a:gd name="connsiteX1" fmla="*/ 53893 w 610673"/>
                <a:gd name="connsiteY1" fmla="*/ 360265 h 738060"/>
                <a:gd name="connsiteX2" fmla="*/ 11943 w 610673"/>
                <a:gd name="connsiteY2" fmla="*/ 200671 h 738060"/>
                <a:gd name="connsiteX3" fmla="*/ -2649 w 610673"/>
                <a:gd name="connsiteY3" fmla="*/ 113122 h 738060"/>
                <a:gd name="connsiteX4" fmla="*/ 18327 w 610673"/>
                <a:gd name="connsiteY4" fmla="*/ 71171 h 738060"/>
                <a:gd name="connsiteX5" fmla="*/ 302861 w 610673"/>
                <a:gd name="connsiteY5" fmla="*/ -4522 h 738060"/>
                <a:gd name="connsiteX6" fmla="*/ 533589 w 610673"/>
                <a:gd name="connsiteY6" fmla="*/ 10069 h 738060"/>
                <a:gd name="connsiteX7" fmla="*/ 563684 w 610673"/>
                <a:gd name="connsiteY7" fmla="*/ 228942 h 738060"/>
                <a:gd name="connsiteX8" fmla="*/ 422329 w 610673"/>
                <a:gd name="connsiteY8" fmla="*/ 258125 h 738060"/>
                <a:gd name="connsiteX9" fmla="*/ 309245 w 610673"/>
                <a:gd name="connsiteY9" fmla="*/ 270892 h 738060"/>
                <a:gd name="connsiteX10" fmla="*/ 461543 w 610673"/>
                <a:gd name="connsiteY10" fmla="*/ 473349 h 738060"/>
                <a:gd name="connsiteX11" fmla="*/ 537237 w 610673"/>
                <a:gd name="connsiteY11" fmla="*/ 601025 h 738060"/>
                <a:gd name="connsiteX12" fmla="*/ 322924 w 610673"/>
                <a:gd name="connsiteY12" fmla="*/ 705901 h 73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0673" h="738060">
                  <a:moveTo>
                    <a:pt x="322924" y="705901"/>
                  </a:moveTo>
                  <a:cubicBezTo>
                    <a:pt x="219872" y="640239"/>
                    <a:pt x="105876" y="493412"/>
                    <a:pt x="53893" y="360265"/>
                  </a:cubicBezTo>
                  <a:cubicBezTo>
                    <a:pt x="39302" y="320139"/>
                    <a:pt x="20151" y="248093"/>
                    <a:pt x="11943" y="200671"/>
                  </a:cubicBezTo>
                  <a:lnTo>
                    <a:pt x="-2649" y="113122"/>
                  </a:lnTo>
                  <a:lnTo>
                    <a:pt x="18327" y="71171"/>
                  </a:lnTo>
                  <a:cubicBezTo>
                    <a:pt x="55717" y="38"/>
                    <a:pt x="71221" y="-4522"/>
                    <a:pt x="302861" y="-4522"/>
                  </a:cubicBezTo>
                  <a:cubicBezTo>
                    <a:pt x="467927" y="-4522"/>
                    <a:pt x="508054" y="-1786"/>
                    <a:pt x="533589" y="10069"/>
                  </a:cubicBezTo>
                  <a:cubicBezTo>
                    <a:pt x="618402" y="50196"/>
                    <a:pt x="633905" y="161456"/>
                    <a:pt x="563684" y="228942"/>
                  </a:cubicBezTo>
                  <a:cubicBezTo>
                    <a:pt x="536325" y="254477"/>
                    <a:pt x="533589" y="255389"/>
                    <a:pt x="422329" y="258125"/>
                  </a:cubicBezTo>
                  <a:cubicBezTo>
                    <a:pt x="351195" y="259949"/>
                    <a:pt x="309245" y="265420"/>
                    <a:pt x="309245" y="270892"/>
                  </a:cubicBezTo>
                  <a:cubicBezTo>
                    <a:pt x="309245" y="300987"/>
                    <a:pt x="406825" y="430487"/>
                    <a:pt x="461543" y="473349"/>
                  </a:cubicBezTo>
                  <a:cubicBezTo>
                    <a:pt x="519909" y="518948"/>
                    <a:pt x="537237" y="547219"/>
                    <a:pt x="537237" y="601025"/>
                  </a:cubicBezTo>
                  <a:cubicBezTo>
                    <a:pt x="537237" y="715933"/>
                    <a:pt x="425065" y="770651"/>
                    <a:pt x="322924" y="705901"/>
                  </a:cubicBezTo>
                  <a:close/>
                </a:path>
              </a:pathLst>
            </a:custGeom>
            <a:grpFill/>
            <a:ln w="912" cap="flat">
              <a:noFill/>
              <a:prstDash val="solid"/>
              <a:miter/>
            </a:ln>
          </p:spPr>
          <p:txBody>
            <a:bodyPr rtlCol="0" anchor="ctr"/>
            <a:lstStyle/>
            <a:p>
              <a:endParaRPr lang="en-US"/>
            </a:p>
          </p:txBody>
        </p:sp>
        <p:sp>
          <p:nvSpPr>
            <p:cNvPr id="270" name="Forma Livre: Forma 269">
              <a:extLst>
                <a:ext uri="{FF2B5EF4-FFF2-40B4-BE49-F238E27FC236}">
                  <a16:creationId xmlns:a16="http://schemas.microsoft.com/office/drawing/2014/main" id="{652D9D1D-95CB-1B55-05D3-87FA1A379E5B}"/>
                </a:ext>
              </a:extLst>
            </p:cNvPr>
            <p:cNvSpPr/>
            <p:nvPr/>
          </p:nvSpPr>
          <p:spPr>
            <a:xfrm flipV="1">
              <a:off x="8587578" y="2120670"/>
              <a:ext cx="1957010" cy="263861"/>
            </a:xfrm>
            <a:custGeom>
              <a:avLst/>
              <a:gdLst>
                <a:gd name="connsiteX0" fmla="*/ 71117 w 1957010"/>
                <a:gd name="connsiteY0" fmla="*/ 251115 h 263861"/>
                <a:gd name="connsiteX1" fmla="*/ -1840 w 1957010"/>
                <a:gd name="connsiteY1" fmla="*/ 155358 h 263861"/>
                <a:gd name="connsiteX2" fmla="*/ 71117 w 1957010"/>
                <a:gd name="connsiteY2" fmla="*/ 10355 h 263861"/>
                <a:gd name="connsiteX3" fmla="*/ 974878 w 1957010"/>
                <a:gd name="connsiteY3" fmla="*/ -4236 h 263861"/>
                <a:gd name="connsiteX4" fmla="*/ 1878638 w 1957010"/>
                <a:gd name="connsiteY4" fmla="*/ 10355 h 263861"/>
                <a:gd name="connsiteX5" fmla="*/ 1951596 w 1957010"/>
                <a:gd name="connsiteY5" fmla="*/ 111584 h 263861"/>
                <a:gd name="connsiteX6" fmla="*/ 1889582 w 1957010"/>
                <a:gd name="connsiteY6" fmla="*/ 241995 h 263861"/>
                <a:gd name="connsiteX7" fmla="*/ 974878 w 1957010"/>
                <a:gd name="connsiteY7" fmla="*/ 259323 h 263861"/>
                <a:gd name="connsiteX8" fmla="*/ 71117 w 1957010"/>
                <a:gd name="connsiteY8" fmla="*/ 251115 h 26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7010" h="263861">
                  <a:moveTo>
                    <a:pt x="71117" y="251115"/>
                  </a:moveTo>
                  <a:cubicBezTo>
                    <a:pt x="41934" y="239259"/>
                    <a:pt x="5456" y="190013"/>
                    <a:pt x="-1840" y="155358"/>
                  </a:cubicBezTo>
                  <a:cubicBezTo>
                    <a:pt x="-12784" y="95168"/>
                    <a:pt x="16399" y="36802"/>
                    <a:pt x="71117" y="10355"/>
                  </a:cubicBezTo>
                  <a:cubicBezTo>
                    <a:pt x="99388" y="-2412"/>
                    <a:pt x="188761" y="-4236"/>
                    <a:pt x="974878" y="-4236"/>
                  </a:cubicBezTo>
                  <a:cubicBezTo>
                    <a:pt x="1757346" y="-4236"/>
                    <a:pt x="1850367" y="-2412"/>
                    <a:pt x="1878638" y="10355"/>
                  </a:cubicBezTo>
                  <a:cubicBezTo>
                    <a:pt x="1912381" y="26771"/>
                    <a:pt x="1943388" y="68721"/>
                    <a:pt x="1951596" y="111584"/>
                  </a:cubicBezTo>
                  <a:cubicBezTo>
                    <a:pt x="1959803" y="151710"/>
                    <a:pt x="1927884" y="218284"/>
                    <a:pt x="1889582" y="241995"/>
                  </a:cubicBezTo>
                  <a:cubicBezTo>
                    <a:pt x="1859487" y="260235"/>
                    <a:pt x="1847631" y="260235"/>
                    <a:pt x="974878" y="259323"/>
                  </a:cubicBezTo>
                  <a:cubicBezTo>
                    <a:pt x="488799" y="259323"/>
                    <a:pt x="82061" y="255675"/>
                    <a:pt x="71117" y="251115"/>
                  </a:cubicBezTo>
                  <a:close/>
                </a:path>
              </a:pathLst>
            </a:custGeom>
            <a:grpFill/>
            <a:ln w="912" cap="flat">
              <a:noFill/>
              <a:prstDash val="solid"/>
              <a:miter/>
            </a:ln>
          </p:spPr>
          <p:txBody>
            <a:bodyPr rtlCol="0" anchor="ctr"/>
            <a:lstStyle/>
            <a:p>
              <a:endParaRPr lang="en-US"/>
            </a:p>
          </p:txBody>
        </p:sp>
        <p:sp>
          <p:nvSpPr>
            <p:cNvPr id="271" name="Forma Livre: Forma 270">
              <a:extLst>
                <a:ext uri="{FF2B5EF4-FFF2-40B4-BE49-F238E27FC236}">
                  <a16:creationId xmlns:a16="http://schemas.microsoft.com/office/drawing/2014/main" id="{25D8D940-0457-0655-779B-2023A0D57620}"/>
                </a:ext>
              </a:extLst>
            </p:cNvPr>
            <p:cNvSpPr/>
            <p:nvPr/>
          </p:nvSpPr>
          <p:spPr>
            <a:xfrm flipV="1">
              <a:off x="7104409" y="2587726"/>
              <a:ext cx="3437057" cy="269547"/>
            </a:xfrm>
            <a:custGeom>
              <a:avLst/>
              <a:gdLst>
                <a:gd name="connsiteX0" fmla="*/ 88574 w 3437057"/>
                <a:gd name="connsiteY0" fmla="*/ 259319 h 269547"/>
                <a:gd name="connsiteX1" fmla="*/ 1026 w 3437057"/>
                <a:gd name="connsiteY1" fmla="*/ 96077 h 269547"/>
                <a:gd name="connsiteX2" fmla="*/ 103166 w 3437057"/>
                <a:gd name="connsiteY2" fmla="*/ -591 h 269547"/>
                <a:gd name="connsiteX3" fmla="*/ 1740149 w 3437057"/>
                <a:gd name="connsiteY3" fmla="*/ -3327 h 269547"/>
                <a:gd name="connsiteX4" fmla="*/ 3371660 w 3437057"/>
                <a:gd name="connsiteY4" fmla="*/ 18560 h 269547"/>
                <a:gd name="connsiteX5" fmla="*/ 3433674 w 3437057"/>
                <a:gd name="connsiteY5" fmla="*/ 131644 h 269547"/>
                <a:gd name="connsiteX6" fmla="*/ 3371660 w 3437057"/>
                <a:gd name="connsiteY6" fmla="*/ 244728 h 269547"/>
                <a:gd name="connsiteX7" fmla="*/ 3347037 w 3437057"/>
                <a:gd name="connsiteY7" fmla="*/ 263879 h 269547"/>
                <a:gd name="connsiteX8" fmla="*/ 1731029 w 3437057"/>
                <a:gd name="connsiteY8" fmla="*/ 265703 h 269547"/>
                <a:gd name="connsiteX9" fmla="*/ 88574 w 3437057"/>
                <a:gd name="connsiteY9" fmla="*/ 259319 h 26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37057" h="269547">
                  <a:moveTo>
                    <a:pt x="88574" y="259319"/>
                  </a:moveTo>
                  <a:cubicBezTo>
                    <a:pt x="22913" y="239256"/>
                    <a:pt x="-17214" y="163563"/>
                    <a:pt x="1026" y="96077"/>
                  </a:cubicBezTo>
                  <a:cubicBezTo>
                    <a:pt x="11969" y="53215"/>
                    <a:pt x="61215" y="6704"/>
                    <a:pt x="103166" y="-591"/>
                  </a:cubicBezTo>
                  <a:cubicBezTo>
                    <a:pt x="119581" y="-3327"/>
                    <a:pt x="856452" y="-4239"/>
                    <a:pt x="1740149" y="-3327"/>
                  </a:cubicBezTo>
                  <a:cubicBezTo>
                    <a:pt x="3346125" y="-591"/>
                    <a:pt x="3347037" y="-591"/>
                    <a:pt x="3371660" y="18560"/>
                  </a:cubicBezTo>
                  <a:cubicBezTo>
                    <a:pt x="3417258" y="52303"/>
                    <a:pt x="3433674" y="82398"/>
                    <a:pt x="3433674" y="131644"/>
                  </a:cubicBezTo>
                  <a:cubicBezTo>
                    <a:pt x="3433674" y="180890"/>
                    <a:pt x="3417258" y="210985"/>
                    <a:pt x="3371660" y="244728"/>
                  </a:cubicBezTo>
                  <a:lnTo>
                    <a:pt x="3347037" y="263879"/>
                  </a:lnTo>
                  <a:lnTo>
                    <a:pt x="1731029" y="265703"/>
                  </a:lnTo>
                  <a:cubicBezTo>
                    <a:pt x="832740" y="266615"/>
                    <a:pt x="103166" y="263879"/>
                    <a:pt x="88574" y="259319"/>
                  </a:cubicBezTo>
                  <a:close/>
                </a:path>
              </a:pathLst>
            </a:custGeom>
            <a:grpFill/>
            <a:ln w="912" cap="flat">
              <a:noFill/>
              <a:prstDash val="solid"/>
              <a:miter/>
            </a:ln>
          </p:spPr>
          <p:txBody>
            <a:bodyPr rtlCol="0" anchor="ctr"/>
            <a:lstStyle/>
            <a:p>
              <a:endParaRPr lang="en-US"/>
            </a:p>
          </p:txBody>
        </p:sp>
        <p:sp>
          <p:nvSpPr>
            <p:cNvPr id="272" name="Forma Livre: Forma 271">
              <a:extLst>
                <a:ext uri="{FF2B5EF4-FFF2-40B4-BE49-F238E27FC236}">
                  <a16:creationId xmlns:a16="http://schemas.microsoft.com/office/drawing/2014/main" id="{43D9F481-E422-2EB2-85F7-85A9AD1B86E8}"/>
                </a:ext>
              </a:extLst>
            </p:cNvPr>
            <p:cNvSpPr/>
            <p:nvPr/>
          </p:nvSpPr>
          <p:spPr>
            <a:xfrm flipV="1">
              <a:off x="7101685" y="3061498"/>
              <a:ext cx="3439781" cy="270390"/>
            </a:xfrm>
            <a:custGeom>
              <a:avLst/>
              <a:gdLst>
                <a:gd name="connsiteX0" fmla="*/ 81268 w 3439781"/>
                <a:gd name="connsiteY0" fmla="*/ 256636 h 270390"/>
                <a:gd name="connsiteX1" fmla="*/ -809 w 3439781"/>
                <a:gd name="connsiteY1" fmla="*/ 160879 h 270390"/>
                <a:gd name="connsiteX2" fmla="*/ 115011 w 3439781"/>
                <a:gd name="connsiteY2" fmla="*/ 373 h 270390"/>
                <a:gd name="connsiteX3" fmla="*/ 1751994 w 3439781"/>
                <a:gd name="connsiteY3" fmla="*/ -2363 h 270390"/>
                <a:gd name="connsiteX4" fmla="*/ 3374385 w 3439781"/>
                <a:gd name="connsiteY4" fmla="*/ 19524 h 270390"/>
                <a:gd name="connsiteX5" fmla="*/ 3436399 w 3439781"/>
                <a:gd name="connsiteY5" fmla="*/ 132608 h 270390"/>
                <a:gd name="connsiteX6" fmla="*/ 3374385 w 3439781"/>
                <a:gd name="connsiteY6" fmla="*/ 245692 h 270390"/>
                <a:gd name="connsiteX7" fmla="*/ 3349762 w 3439781"/>
                <a:gd name="connsiteY7" fmla="*/ 264843 h 270390"/>
                <a:gd name="connsiteX8" fmla="*/ 1729195 w 3439781"/>
                <a:gd name="connsiteY8" fmla="*/ 266667 h 270390"/>
                <a:gd name="connsiteX9" fmla="*/ 81268 w 3439781"/>
                <a:gd name="connsiteY9" fmla="*/ 256636 h 27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39781" h="270390">
                  <a:moveTo>
                    <a:pt x="81268" y="256636"/>
                  </a:moveTo>
                  <a:cubicBezTo>
                    <a:pt x="45702" y="241132"/>
                    <a:pt x="7399" y="195534"/>
                    <a:pt x="-809" y="160879"/>
                  </a:cubicBezTo>
                  <a:cubicBezTo>
                    <a:pt x="-16312" y="89746"/>
                    <a:pt x="40230" y="11316"/>
                    <a:pt x="115011" y="373"/>
                  </a:cubicBezTo>
                  <a:cubicBezTo>
                    <a:pt x="136898" y="-2363"/>
                    <a:pt x="872857" y="-4187"/>
                    <a:pt x="1751994" y="-2363"/>
                  </a:cubicBezTo>
                  <a:cubicBezTo>
                    <a:pt x="3348850" y="373"/>
                    <a:pt x="3349762" y="373"/>
                    <a:pt x="3374385" y="19524"/>
                  </a:cubicBezTo>
                  <a:cubicBezTo>
                    <a:pt x="3419984" y="53267"/>
                    <a:pt x="3436399" y="83362"/>
                    <a:pt x="3436399" y="132608"/>
                  </a:cubicBezTo>
                  <a:cubicBezTo>
                    <a:pt x="3436399" y="181854"/>
                    <a:pt x="3419984" y="211949"/>
                    <a:pt x="3374385" y="245692"/>
                  </a:cubicBezTo>
                  <a:lnTo>
                    <a:pt x="3349762" y="264843"/>
                  </a:lnTo>
                  <a:lnTo>
                    <a:pt x="1729195" y="266667"/>
                  </a:lnTo>
                  <a:cubicBezTo>
                    <a:pt x="395897" y="268491"/>
                    <a:pt x="104068" y="266667"/>
                    <a:pt x="81268" y="256636"/>
                  </a:cubicBezTo>
                  <a:close/>
                </a:path>
              </a:pathLst>
            </a:custGeom>
            <a:grpFill/>
            <a:ln w="912" cap="flat">
              <a:noFill/>
              <a:prstDash val="solid"/>
              <a:miter/>
            </a:ln>
          </p:spPr>
          <p:txBody>
            <a:bodyPr rtlCol="0" anchor="ctr"/>
            <a:lstStyle/>
            <a:p>
              <a:endParaRPr lang="en-US"/>
            </a:p>
          </p:txBody>
        </p:sp>
        <p:sp>
          <p:nvSpPr>
            <p:cNvPr id="273" name="Forma Livre: Forma 272">
              <a:extLst>
                <a:ext uri="{FF2B5EF4-FFF2-40B4-BE49-F238E27FC236}">
                  <a16:creationId xmlns:a16="http://schemas.microsoft.com/office/drawing/2014/main" id="{CFAEC2AF-6173-FA09-BCE3-7C93C516D5B1}"/>
                </a:ext>
              </a:extLst>
            </p:cNvPr>
            <p:cNvSpPr/>
            <p:nvPr/>
          </p:nvSpPr>
          <p:spPr>
            <a:xfrm flipV="1">
              <a:off x="7103217" y="3533611"/>
              <a:ext cx="1954727" cy="264492"/>
            </a:xfrm>
            <a:custGeom>
              <a:avLst/>
              <a:gdLst>
                <a:gd name="connsiteX0" fmla="*/ 66788 w 1954727"/>
                <a:gd name="connsiteY0" fmla="*/ 244634 h 264492"/>
                <a:gd name="connsiteX1" fmla="*/ -1610 w 1954727"/>
                <a:gd name="connsiteY1" fmla="*/ 112398 h 264492"/>
                <a:gd name="connsiteX2" fmla="*/ 22101 w 1954727"/>
                <a:gd name="connsiteY2" fmla="*/ 50385 h 264492"/>
                <a:gd name="connsiteX3" fmla="*/ 976932 w 1954727"/>
                <a:gd name="connsiteY3" fmla="*/ -2510 h 264492"/>
                <a:gd name="connsiteX4" fmla="*/ 1860629 w 1954727"/>
                <a:gd name="connsiteY4" fmla="*/ -2510 h 264492"/>
                <a:gd name="connsiteX5" fmla="*/ 1891636 w 1954727"/>
                <a:gd name="connsiteY5" fmla="*/ 18466 h 264492"/>
                <a:gd name="connsiteX6" fmla="*/ 1877956 w 1954727"/>
                <a:gd name="connsiteY6" fmla="*/ 247370 h 264492"/>
                <a:gd name="connsiteX7" fmla="*/ 972372 w 1954727"/>
                <a:gd name="connsiteY7" fmla="*/ 261961 h 264492"/>
                <a:gd name="connsiteX8" fmla="*/ 66788 w 1954727"/>
                <a:gd name="connsiteY8" fmla="*/ 244634 h 2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4727" h="264492">
                  <a:moveTo>
                    <a:pt x="66788" y="244634"/>
                  </a:moveTo>
                  <a:cubicBezTo>
                    <a:pt x="23013" y="221835"/>
                    <a:pt x="-8906" y="159821"/>
                    <a:pt x="-1610" y="112398"/>
                  </a:cubicBezTo>
                  <a:cubicBezTo>
                    <a:pt x="1126" y="93247"/>
                    <a:pt x="12070" y="64976"/>
                    <a:pt x="22101" y="50385"/>
                  </a:cubicBezTo>
                  <a:cubicBezTo>
                    <a:pt x="62228" y="-5245"/>
                    <a:pt x="10246" y="-2510"/>
                    <a:pt x="976932" y="-2510"/>
                  </a:cubicBezTo>
                  <a:lnTo>
                    <a:pt x="1860629" y="-2510"/>
                  </a:lnTo>
                  <a:lnTo>
                    <a:pt x="1891636" y="18466"/>
                  </a:lnTo>
                  <a:cubicBezTo>
                    <a:pt x="1978273" y="75920"/>
                    <a:pt x="1970065" y="203595"/>
                    <a:pt x="1877956" y="247370"/>
                  </a:cubicBezTo>
                  <a:cubicBezTo>
                    <a:pt x="1849685" y="260137"/>
                    <a:pt x="1760313" y="261961"/>
                    <a:pt x="972372" y="261961"/>
                  </a:cubicBezTo>
                  <a:cubicBezTo>
                    <a:pt x="138833" y="261961"/>
                    <a:pt x="96883" y="261049"/>
                    <a:pt x="66788" y="244634"/>
                  </a:cubicBezTo>
                  <a:close/>
                </a:path>
              </a:pathLst>
            </a:custGeom>
            <a:grpFill/>
            <a:ln w="912" cap="flat">
              <a:noFill/>
              <a:prstDash val="solid"/>
              <a:miter/>
            </a:ln>
          </p:spPr>
          <p:txBody>
            <a:bodyPr rtlCol="0" anchor="ctr"/>
            <a:lstStyle/>
            <a:p>
              <a:endParaRPr lang="en-US"/>
            </a:p>
          </p:txBody>
        </p:sp>
        <p:sp>
          <p:nvSpPr>
            <p:cNvPr id="274" name="Forma Livre: Forma 273">
              <a:extLst>
                <a:ext uri="{FF2B5EF4-FFF2-40B4-BE49-F238E27FC236}">
                  <a16:creationId xmlns:a16="http://schemas.microsoft.com/office/drawing/2014/main" id="{3A60C023-6AD8-CB6B-5E5A-5F4EDEEEB341}"/>
                </a:ext>
              </a:extLst>
            </p:cNvPr>
            <p:cNvSpPr/>
            <p:nvPr/>
          </p:nvSpPr>
          <p:spPr>
            <a:xfrm flipV="1">
              <a:off x="9263471" y="3533611"/>
              <a:ext cx="610434" cy="738694"/>
            </a:xfrm>
            <a:custGeom>
              <a:avLst/>
              <a:gdLst>
                <a:gd name="connsiteX0" fmla="*/ 68253 w 610434"/>
                <a:gd name="connsiteY0" fmla="*/ 720945 h 738694"/>
                <a:gd name="connsiteX1" fmla="*/ 39982 w 610434"/>
                <a:gd name="connsiteY1" fmla="*/ 502985 h 738694"/>
                <a:gd name="connsiteX2" fmla="*/ 181338 w 610434"/>
                <a:gd name="connsiteY2" fmla="*/ 473802 h 738694"/>
                <a:gd name="connsiteX3" fmla="*/ 288950 w 610434"/>
                <a:gd name="connsiteY3" fmla="*/ 451003 h 738694"/>
                <a:gd name="connsiteX4" fmla="*/ 137563 w 610434"/>
                <a:gd name="connsiteY4" fmla="*/ 254930 h 738694"/>
                <a:gd name="connsiteX5" fmla="*/ 64606 w 610434"/>
                <a:gd name="connsiteY5" fmla="*/ 129990 h 738694"/>
                <a:gd name="connsiteX6" fmla="*/ 200489 w 610434"/>
                <a:gd name="connsiteY6" fmla="*/ -2246 h 738694"/>
                <a:gd name="connsiteX7" fmla="*/ 376499 w 610434"/>
                <a:gd name="connsiteY7" fmla="*/ 107191 h 738694"/>
                <a:gd name="connsiteX8" fmla="*/ 591723 w 610434"/>
                <a:gd name="connsiteY8" fmla="*/ 531256 h 738694"/>
                <a:gd name="connsiteX9" fmla="*/ 606315 w 610434"/>
                <a:gd name="connsiteY9" fmla="*/ 618805 h 738694"/>
                <a:gd name="connsiteX10" fmla="*/ 585339 w 610434"/>
                <a:gd name="connsiteY10" fmla="*/ 660755 h 738694"/>
                <a:gd name="connsiteX11" fmla="*/ 298981 w 610434"/>
                <a:gd name="connsiteY11" fmla="*/ 736449 h 738694"/>
                <a:gd name="connsiteX12" fmla="*/ 68253 w 610434"/>
                <a:gd name="connsiteY12" fmla="*/ 720945 h 73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0434" h="738694">
                  <a:moveTo>
                    <a:pt x="68253" y="720945"/>
                  </a:moveTo>
                  <a:cubicBezTo>
                    <a:pt x="-14736" y="679907"/>
                    <a:pt x="-29327" y="569559"/>
                    <a:pt x="39982" y="502985"/>
                  </a:cubicBezTo>
                  <a:cubicBezTo>
                    <a:pt x="67342" y="477450"/>
                    <a:pt x="70077" y="476538"/>
                    <a:pt x="181338" y="473802"/>
                  </a:cubicBezTo>
                  <a:cubicBezTo>
                    <a:pt x="293510" y="470154"/>
                    <a:pt x="295334" y="470154"/>
                    <a:pt x="288950" y="451003"/>
                  </a:cubicBezTo>
                  <a:cubicBezTo>
                    <a:pt x="271622" y="397197"/>
                    <a:pt x="195017" y="298704"/>
                    <a:pt x="137563" y="254930"/>
                  </a:cubicBezTo>
                  <a:cubicBezTo>
                    <a:pt x="85581" y="216627"/>
                    <a:pt x="64606" y="180148"/>
                    <a:pt x="64606" y="129990"/>
                  </a:cubicBezTo>
                  <a:cubicBezTo>
                    <a:pt x="64606" y="53385"/>
                    <a:pt x="122060" y="-2246"/>
                    <a:pt x="200489" y="-2246"/>
                  </a:cubicBezTo>
                  <a:cubicBezTo>
                    <a:pt x="246087" y="-2246"/>
                    <a:pt x="301717" y="32409"/>
                    <a:pt x="376499" y="107191"/>
                  </a:cubicBezTo>
                  <a:cubicBezTo>
                    <a:pt x="489583" y="220275"/>
                    <a:pt x="564364" y="367102"/>
                    <a:pt x="591723" y="531256"/>
                  </a:cubicBezTo>
                  <a:lnTo>
                    <a:pt x="606315" y="618805"/>
                  </a:lnTo>
                  <a:lnTo>
                    <a:pt x="585339" y="660755"/>
                  </a:lnTo>
                  <a:cubicBezTo>
                    <a:pt x="547949" y="732801"/>
                    <a:pt x="532445" y="736449"/>
                    <a:pt x="298981" y="736449"/>
                  </a:cubicBezTo>
                  <a:cubicBezTo>
                    <a:pt x="133003" y="736449"/>
                    <a:pt x="92877" y="733713"/>
                    <a:pt x="68253" y="720945"/>
                  </a:cubicBezTo>
                  <a:close/>
                </a:path>
              </a:pathLst>
            </a:custGeom>
            <a:grpFill/>
            <a:ln w="912" cap="flat">
              <a:noFill/>
              <a:prstDash val="solid"/>
              <a:miter/>
            </a:ln>
          </p:spPr>
          <p:txBody>
            <a:bodyPr rtlCol="0" anchor="ctr"/>
            <a:lstStyle/>
            <a:p>
              <a:endParaRPr lang="en-US"/>
            </a:p>
          </p:txBody>
        </p:sp>
        <p:sp>
          <p:nvSpPr>
            <p:cNvPr id="275" name="Forma Livre: Forma 274">
              <a:extLst>
                <a:ext uri="{FF2B5EF4-FFF2-40B4-BE49-F238E27FC236}">
                  <a16:creationId xmlns:a16="http://schemas.microsoft.com/office/drawing/2014/main" id="{76AE45AC-C631-E5C8-051B-299C3FED960B}"/>
                </a:ext>
              </a:extLst>
            </p:cNvPr>
            <p:cNvSpPr/>
            <p:nvPr/>
          </p:nvSpPr>
          <p:spPr>
            <a:xfrm flipV="1">
              <a:off x="9938328" y="3533611"/>
              <a:ext cx="610434" cy="738694"/>
            </a:xfrm>
            <a:custGeom>
              <a:avLst/>
              <a:gdLst>
                <a:gd name="connsiteX0" fmla="*/ 67587 w 610434"/>
                <a:gd name="connsiteY0" fmla="*/ 720945 h 738694"/>
                <a:gd name="connsiteX1" fmla="*/ 39316 w 610434"/>
                <a:gd name="connsiteY1" fmla="*/ 502985 h 738694"/>
                <a:gd name="connsiteX2" fmla="*/ 180672 w 610434"/>
                <a:gd name="connsiteY2" fmla="*/ 473802 h 738694"/>
                <a:gd name="connsiteX3" fmla="*/ 288284 w 610434"/>
                <a:gd name="connsiteY3" fmla="*/ 451003 h 738694"/>
                <a:gd name="connsiteX4" fmla="*/ 136897 w 610434"/>
                <a:gd name="connsiteY4" fmla="*/ 254930 h 738694"/>
                <a:gd name="connsiteX5" fmla="*/ 63940 w 610434"/>
                <a:gd name="connsiteY5" fmla="*/ 129990 h 738694"/>
                <a:gd name="connsiteX6" fmla="*/ 199823 w 610434"/>
                <a:gd name="connsiteY6" fmla="*/ -2246 h 738694"/>
                <a:gd name="connsiteX7" fmla="*/ 375833 w 610434"/>
                <a:gd name="connsiteY7" fmla="*/ 107191 h 738694"/>
                <a:gd name="connsiteX8" fmla="*/ 591057 w 610434"/>
                <a:gd name="connsiteY8" fmla="*/ 531256 h 738694"/>
                <a:gd name="connsiteX9" fmla="*/ 605649 w 610434"/>
                <a:gd name="connsiteY9" fmla="*/ 618805 h 738694"/>
                <a:gd name="connsiteX10" fmla="*/ 584673 w 610434"/>
                <a:gd name="connsiteY10" fmla="*/ 660755 h 738694"/>
                <a:gd name="connsiteX11" fmla="*/ 298315 w 610434"/>
                <a:gd name="connsiteY11" fmla="*/ 736449 h 738694"/>
                <a:gd name="connsiteX12" fmla="*/ 67587 w 610434"/>
                <a:gd name="connsiteY12" fmla="*/ 720945 h 73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0434" h="738694">
                  <a:moveTo>
                    <a:pt x="67587" y="720945"/>
                  </a:moveTo>
                  <a:cubicBezTo>
                    <a:pt x="-15402" y="679907"/>
                    <a:pt x="-29993" y="569559"/>
                    <a:pt x="39316" y="502985"/>
                  </a:cubicBezTo>
                  <a:cubicBezTo>
                    <a:pt x="66676" y="477450"/>
                    <a:pt x="69411" y="476538"/>
                    <a:pt x="180672" y="473802"/>
                  </a:cubicBezTo>
                  <a:cubicBezTo>
                    <a:pt x="292844" y="470154"/>
                    <a:pt x="294668" y="470154"/>
                    <a:pt x="288284" y="451003"/>
                  </a:cubicBezTo>
                  <a:cubicBezTo>
                    <a:pt x="270956" y="397197"/>
                    <a:pt x="194351" y="298704"/>
                    <a:pt x="136897" y="254930"/>
                  </a:cubicBezTo>
                  <a:cubicBezTo>
                    <a:pt x="84915" y="216627"/>
                    <a:pt x="63940" y="180148"/>
                    <a:pt x="63940" y="129990"/>
                  </a:cubicBezTo>
                  <a:cubicBezTo>
                    <a:pt x="63940" y="53385"/>
                    <a:pt x="121394" y="-2246"/>
                    <a:pt x="199823" y="-2246"/>
                  </a:cubicBezTo>
                  <a:cubicBezTo>
                    <a:pt x="245421" y="-2246"/>
                    <a:pt x="301051" y="32409"/>
                    <a:pt x="375833" y="107191"/>
                  </a:cubicBezTo>
                  <a:cubicBezTo>
                    <a:pt x="488917" y="220275"/>
                    <a:pt x="563698" y="367102"/>
                    <a:pt x="591057" y="531256"/>
                  </a:cubicBezTo>
                  <a:lnTo>
                    <a:pt x="605649" y="618805"/>
                  </a:lnTo>
                  <a:lnTo>
                    <a:pt x="584673" y="660755"/>
                  </a:lnTo>
                  <a:cubicBezTo>
                    <a:pt x="547283" y="732801"/>
                    <a:pt x="531779" y="736449"/>
                    <a:pt x="298315" y="736449"/>
                  </a:cubicBezTo>
                  <a:cubicBezTo>
                    <a:pt x="132337" y="736449"/>
                    <a:pt x="92211" y="733713"/>
                    <a:pt x="67587" y="720945"/>
                  </a:cubicBezTo>
                  <a:close/>
                </a:path>
              </a:pathLst>
            </a:custGeom>
            <a:grpFill/>
            <a:ln w="912" cap="flat">
              <a:noFill/>
              <a:prstDash val="solid"/>
              <a:miter/>
            </a:ln>
          </p:spPr>
          <p:txBody>
            <a:bodyPr rtlCol="0" anchor="ctr"/>
            <a:lstStyle/>
            <a:p>
              <a:endParaRPr lang="en-US"/>
            </a:p>
          </p:txBody>
        </p:sp>
      </p:grpSp>
      <p:sp>
        <p:nvSpPr>
          <p:cNvPr id="276" name="Triângulo isósceles 275">
            <a:extLst>
              <a:ext uri="{FF2B5EF4-FFF2-40B4-BE49-F238E27FC236}">
                <a16:creationId xmlns:a16="http://schemas.microsoft.com/office/drawing/2014/main" id="{4EA37269-7B83-1154-0F0B-25D8C5D476E1}"/>
              </a:ext>
            </a:extLst>
          </p:cNvPr>
          <p:cNvSpPr/>
          <p:nvPr/>
        </p:nvSpPr>
        <p:spPr>
          <a:xfrm rot="5400000">
            <a:off x="5000845" y="5767627"/>
            <a:ext cx="612712" cy="7476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Triângulo isósceles 278">
            <a:extLst>
              <a:ext uri="{FF2B5EF4-FFF2-40B4-BE49-F238E27FC236}">
                <a16:creationId xmlns:a16="http://schemas.microsoft.com/office/drawing/2014/main" id="{F9A111DD-4D49-99FA-C7CA-B6BC36C0A1CE}"/>
              </a:ext>
            </a:extLst>
          </p:cNvPr>
          <p:cNvSpPr/>
          <p:nvPr/>
        </p:nvSpPr>
        <p:spPr>
          <a:xfrm>
            <a:off x="5896674" y="5420543"/>
            <a:ext cx="772260" cy="8709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Agrupar 3">
            <a:extLst>
              <a:ext uri="{FF2B5EF4-FFF2-40B4-BE49-F238E27FC236}">
                <a16:creationId xmlns:a16="http://schemas.microsoft.com/office/drawing/2014/main" id="{849D1AA8-A758-174A-EFE5-3846F22F85A9}"/>
              </a:ext>
            </a:extLst>
          </p:cNvPr>
          <p:cNvGrpSpPr/>
          <p:nvPr/>
        </p:nvGrpSpPr>
        <p:grpSpPr>
          <a:xfrm>
            <a:off x="5588053" y="4559183"/>
            <a:ext cx="1389502" cy="709627"/>
            <a:chOff x="6882300" y="5489658"/>
            <a:chExt cx="1389502" cy="709627"/>
          </a:xfrm>
        </p:grpSpPr>
        <mc:AlternateContent xmlns:mc="http://schemas.openxmlformats.org/markup-compatibility/2006">
          <mc:Choice xmlns:a14="http://schemas.microsoft.com/office/drawing/2010/main" Requires="a14">
            <p:sp>
              <p:nvSpPr>
                <p:cNvPr id="280" name="CaixaDeTexto 279">
                  <a:extLst>
                    <a:ext uri="{FF2B5EF4-FFF2-40B4-BE49-F238E27FC236}">
                      <a16:creationId xmlns:a16="http://schemas.microsoft.com/office/drawing/2014/main" id="{A73A7939-D377-604A-48D8-368E16EFDB5A}"/>
                    </a:ext>
                  </a:extLst>
                </p:cNvPr>
                <p:cNvSpPr txBox="1"/>
                <p:nvPr/>
              </p:nvSpPr>
              <p:spPr>
                <a:xfrm>
                  <a:off x="6989090" y="5489658"/>
                  <a:ext cx="1144159"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i="1" smtClean="0">
                            <a:solidFill>
                              <a:srgbClr val="1CADE4"/>
                            </a:solidFill>
                            <a:latin typeface="Cambria Math" panose="02040503050406030204" pitchFamily="18" charset="0"/>
                            <a:ea typeface="Cambria Math" panose="02040503050406030204" pitchFamily="18" charset="0"/>
                          </a:rPr>
                          <m:t>¬</m:t>
                        </m:r>
                        <m:r>
                          <a:rPr lang="en-US" sz="2400" i="1" smtClean="0">
                            <a:solidFill>
                              <a:srgbClr val="1CADE4"/>
                            </a:solidFill>
                            <a:latin typeface="Cambria Math" panose="02040503050406030204" pitchFamily="18" charset="0"/>
                            <a:ea typeface="Cambria Math" panose="02040503050406030204" pitchFamily="18" charset="0"/>
                          </a:rPr>
                          <m:t>𝜑</m:t>
                        </m:r>
                        <m:r>
                          <a:rPr lang="en-US" sz="2400" i="1">
                            <a:solidFill>
                              <a:srgbClr val="1CADE4"/>
                            </a:solidFill>
                            <a:latin typeface="Cambria Math" panose="02040503050406030204" pitchFamily="18" charset="0"/>
                            <a:ea typeface="Cambria Math" panose="02040503050406030204" pitchFamily="18" charset="0"/>
                          </a:rPr>
                          <m:t>→</m:t>
                        </m:r>
                        <m:r>
                          <a:rPr lang="en-US" sz="2400" i="1" smtClean="0">
                            <a:solidFill>
                              <a:srgbClr val="1CADE4"/>
                            </a:solidFill>
                            <a:latin typeface="Cambria Math" panose="02040503050406030204" pitchFamily="18" charset="0"/>
                            <a:ea typeface="Cambria Math" panose="02040503050406030204" pitchFamily="18" charset="0"/>
                          </a:rPr>
                          <m:t>∅</m:t>
                        </m:r>
                      </m:oMath>
                    </m:oMathPara>
                  </a14:m>
                  <a:endParaRPr lang="en-US" sz="2400" dirty="0">
                    <a:solidFill>
                      <a:srgbClr val="1CADE4"/>
                    </a:solidFill>
                  </a:endParaRPr>
                </a:p>
              </p:txBody>
            </p:sp>
          </mc:Choice>
          <mc:Fallback>
            <p:sp>
              <p:nvSpPr>
                <p:cNvPr id="280" name="CaixaDeTexto 279">
                  <a:extLst>
                    <a:ext uri="{FF2B5EF4-FFF2-40B4-BE49-F238E27FC236}">
                      <a16:creationId xmlns:a16="http://schemas.microsoft.com/office/drawing/2014/main" id="{A73A7939-D377-604A-48D8-368E16EFDB5A}"/>
                    </a:ext>
                  </a:extLst>
                </p:cNvPr>
                <p:cNvSpPr txBox="1">
                  <a:spLocks noRot="1" noChangeAspect="1" noMove="1" noResize="1" noEditPoints="1" noAdjustHandles="1" noChangeArrowheads="1" noChangeShapeType="1" noTextEdit="1"/>
                </p:cNvSpPr>
                <p:nvPr/>
              </p:nvSpPr>
              <p:spPr>
                <a:xfrm>
                  <a:off x="6989090" y="5489658"/>
                  <a:ext cx="1144159" cy="369332"/>
                </a:xfrm>
                <a:prstGeom prst="rect">
                  <a:avLst/>
                </a:prstGeom>
                <a:blipFill>
                  <a:blip r:embed="rId9"/>
                  <a:stretch>
                    <a:fillRect l="-1064" r="-6915" b="-30000"/>
                  </a:stretch>
                </a:blipFill>
              </p:spPr>
              <p:txBody>
                <a:bodyPr/>
                <a:lstStyle/>
                <a:p>
                  <a:r>
                    <a:rPr lang="en-US">
                      <a:noFill/>
                    </a:rPr>
                    <a:t> </a:t>
                  </a:r>
                </a:p>
              </p:txBody>
            </p:sp>
          </mc:Fallback>
        </mc:AlternateContent>
        <p:sp>
          <p:nvSpPr>
            <p:cNvPr id="281" name="Retângulo 280">
              <a:extLst>
                <a:ext uri="{FF2B5EF4-FFF2-40B4-BE49-F238E27FC236}">
                  <a16:creationId xmlns:a16="http://schemas.microsoft.com/office/drawing/2014/main" id="{418D50E9-ED3F-1B2E-0B85-BDC680DCB776}"/>
                </a:ext>
              </a:extLst>
            </p:cNvPr>
            <p:cNvSpPr/>
            <p:nvPr/>
          </p:nvSpPr>
          <p:spPr>
            <a:xfrm>
              <a:off x="6956979" y="5939529"/>
              <a:ext cx="1241602" cy="200379"/>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Property</a:t>
              </a:r>
            </a:p>
          </p:txBody>
        </p:sp>
        <p:sp>
          <p:nvSpPr>
            <p:cNvPr id="282" name="Retângulo 281">
              <a:extLst>
                <a:ext uri="{FF2B5EF4-FFF2-40B4-BE49-F238E27FC236}">
                  <a16:creationId xmlns:a16="http://schemas.microsoft.com/office/drawing/2014/main" id="{ABBB5D08-528D-B90A-033C-04EA376B5156}"/>
                </a:ext>
              </a:extLst>
            </p:cNvPr>
            <p:cNvSpPr/>
            <p:nvPr/>
          </p:nvSpPr>
          <p:spPr>
            <a:xfrm>
              <a:off x="6882300" y="5497678"/>
              <a:ext cx="1389502" cy="701607"/>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pt-BR" sz="1100" dirty="0">
                <a:solidFill>
                  <a:srgbClr val="2F5597"/>
                </a:solidFill>
              </a:endParaRPr>
            </a:p>
          </p:txBody>
        </p:sp>
      </p:grpSp>
      <p:sp>
        <p:nvSpPr>
          <p:cNvPr id="5" name="Triângulo isósceles 4">
            <a:extLst>
              <a:ext uri="{FF2B5EF4-FFF2-40B4-BE49-F238E27FC236}">
                <a16:creationId xmlns:a16="http://schemas.microsoft.com/office/drawing/2014/main" id="{75A47567-97A8-932C-0CB9-0B188C218BAE}"/>
              </a:ext>
            </a:extLst>
          </p:cNvPr>
          <p:cNvSpPr/>
          <p:nvPr/>
        </p:nvSpPr>
        <p:spPr>
          <a:xfrm rot="5400000">
            <a:off x="7065171" y="4812983"/>
            <a:ext cx="781484" cy="12932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Agrupar 7">
            <a:extLst>
              <a:ext uri="{FF2B5EF4-FFF2-40B4-BE49-F238E27FC236}">
                <a16:creationId xmlns:a16="http://schemas.microsoft.com/office/drawing/2014/main" id="{A7BD7AE2-3895-FFCD-0376-A98AD50EB7D6}"/>
              </a:ext>
            </a:extLst>
          </p:cNvPr>
          <p:cNvGrpSpPr/>
          <p:nvPr/>
        </p:nvGrpSpPr>
        <p:grpSpPr>
          <a:xfrm>
            <a:off x="8000708" y="4427541"/>
            <a:ext cx="473991" cy="696472"/>
            <a:chOff x="5112134" y="2035492"/>
            <a:chExt cx="965270" cy="1418348"/>
          </a:xfrm>
        </p:grpSpPr>
        <p:grpSp>
          <p:nvGrpSpPr>
            <p:cNvPr id="9" name="Gráfico 254">
              <a:extLst>
                <a:ext uri="{FF2B5EF4-FFF2-40B4-BE49-F238E27FC236}">
                  <a16:creationId xmlns:a16="http://schemas.microsoft.com/office/drawing/2014/main" id="{226873A1-7043-D022-6009-98A8804AEC31}"/>
                </a:ext>
              </a:extLst>
            </p:cNvPr>
            <p:cNvGrpSpPr/>
            <p:nvPr/>
          </p:nvGrpSpPr>
          <p:grpSpPr>
            <a:xfrm>
              <a:off x="5112134" y="2627973"/>
              <a:ext cx="825867" cy="825867"/>
              <a:chOff x="10447875" y="774897"/>
              <a:chExt cx="3775547" cy="3775547"/>
            </a:xfrm>
            <a:solidFill>
              <a:srgbClr val="1CADE4"/>
            </a:solidFill>
          </p:grpSpPr>
          <p:sp>
            <p:nvSpPr>
              <p:cNvPr id="15" name="Forma Livre: Forma 14">
                <a:extLst>
                  <a:ext uri="{FF2B5EF4-FFF2-40B4-BE49-F238E27FC236}">
                    <a16:creationId xmlns:a16="http://schemas.microsoft.com/office/drawing/2014/main" id="{53CADD73-C638-E74B-7E1C-9D93C6840172}"/>
                  </a:ext>
                </a:extLst>
              </p:cNvPr>
              <p:cNvSpPr/>
              <p:nvPr/>
            </p:nvSpPr>
            <p:spPr>
              <a:xfrm flipV="1">
                <a:off x="10447875" y="774897"/>
                <a:ext cx="3775547" cy="3775547"/>
              </a:xfrm>
              <a:custGeom>
                <a:avLst/>
                <a:gdLst>
                  <a:gd name="connsiteX0" fmla="*/ 558388 w 3775547"/>
                  <a:gd name="connsiteY0" fmla="*/ 3756661 h 3775547"/>
                  <a:gd name="connsiteX1" fmla="*/ 293006 w 3775547"/>
                  <a:gd name="connsiteY1" fmla="*/ 2627644 h 3775547"/>
                  <a:gd name="connsiteX2" fmla="*/ 27623 w 3775547"/>
                  <a:gd name="connsiteY2" fmla="*/ 1499539 h 3775547"/>
                  <a:gd name="connsiteX3" fmla="*/ 9384 w 3775547"/>
                  <a:gd name="connsiteY3" fmla="*/ 1483124 h 3775547"/>
                  <a:gd name="connsiteX4" fmla="*/ -3384 w 3775547"/>
                  <a:gd name="connsiteY4" fmla="*/ 739870 h 3775547"/>
                  <a:gd name="connsiteX5" fmla="*/ -3384 w 3775547"/>
                  <a:gd name="connsiteY5" fmla="*/ -3384 h 3775547"/>
                  <a:gd name="connsiteX6" fmla="*/ 1884390 w 3775547"/>
                  <a:gd name="connsiteY6" fmla="*/ -3384 h 3775547"/>
                  <a:gd name="connsiteX7" fmla="*/ 3772164 w 3775547"/>
                  <a:gd name="connsiteY7" fmla="*/ -3384 h 3775547"/>
                  <a:gd name="connsiteX8" fmla="*/ 3772164 w 3775547"/>
                  <a:gd name="connsiteY8" fmla="*/ 739870 h 3775547"/>
                  <a:gd name="connsiteX9" fmla="*/ 3759396 w 3775547"/>
                  <a:gd name="connsiteY9" fmla="*/ 1483124 h 3775547"/>
                  <a:gd name="connsiteX10" fmla="*/ 3741157 w 3775547"/>
                  <a:gd name="connsiteY10" fmla="*/ 1499539 h 3775547"/>
                  <a:gd name="connsiteX11" fmla="*/ 3475774 w 3775547"/>
                  <a:gd name="connsiteY11" fmla="*/ 2627644 h 3775547"/>
                  <a:gd name="connsiteX12" fmla="*/ 3210392 w 3775547"/>
                  <a:gd name="connsiteY12" fmla="*/ 3756661 h 3775547"/>
                  <a:gd name="connsiteX13" fmla="*/ 1884390 w 3775547"/>
                  <a:gd name="connsiteY13" fmla="*/ 3772164 h 3775547"/>
                  <a:gd name="connsiteX14" fmla="*/ 558388 w 3775547"/>
                  <a:gd name="connsiteY14" fmla="*/ 3756661 h 3775547"/>
                  <a:gd name="connsiteX15" fmla="*/ 3230455 w 3775547"/>
                  <a:gd name="connsiteY15" fmla="*/ 2493585 h 3775547"/>
                  <a:gd name="connsiteX16" fmla="*/ 3468479 w 3775547"/>
                  <a:gd name="connsiteY16" fmla="*/ 1483124 h 3775547"/>
                  <a:gd name="connsiteX17" fmla="*/ 2879347 w 3775547"/>
                  <a:gd name="connsiteY17" fmla="*/ 1481300 h 3775547"/>
                  <a:gd name="connsiteX18" fmla="*/ 2290216 w 3775547"/>
                  <a:gd name="connsiteY18" fmla="*/ 1478564 h 3775547"/>
                  <a:gd name="connsiteX19" fmla="*/ 2285656 w 3775547"/>
                  <a:gd name="connsiteY19" fmla="*/ 1373688 h 3775547"/>
                  <a:gd name="connsiteX20" fmla="*/ 2260121 w 3775547"/>
                  <a:gd name="connsiteY20" fmla="*/ 1235069 h 3775547"/>
                  <a:gd name="connsiteX21" fmla="*/ 1884390 w 3775547"/>
                  <a:gd name="connsiteY21" fmla="*/ 1078210 h 3775547"/>
                  <a:gd name="connsiteX22" fmla="*/ 1508659 w 3775547"/>
                  <a:gd name="connsiteY22" fmla="*/ 1235069 h 3775547"/>
                  <a:gd name="connsiteX23" fmla="*/ 1483124 w 3775547"/>
                  <a:gd name="connsiteY23" fmla="*/ 1373688 h 3775547"/>
                  <a:gd name="connsiteX24" fmla="*/ 1478564 w 3775547"/>
                  <a:gd name="connsiteY24" fmla="*/ 1478564 h 3775547"/>
                  <a:gd name="connsiteX25" fmla="*/ 889433 w 3775547"/>
                  <a:gd name="connsiteY25" fmla="*/ 1481300 h 3775547"/>
                  <a:gd name="connsiteX26" fmla="*/ 300301 w 3775547"/>
                  <a:gd name="connsiteY26" fmla="*/ 1483124 h 3775547"/>
                  <a:gd name="connsiteX27" fmla="*/ 536501 w 3775547"/>
                  <a:gd name="connsiteY27" fmla="*/ 2484465 h 3775547"/>
                  <a:gd name="connsiteX28" fmla="*/ 776349 w 3775547"/>
                  <a:gd name="connsiteY28" fmla="*/ 3496750 h 3775547"/>
                  <a:gd name="connsiteX29" fmla="*/ 1886214 w 3775547"/>
                  <a:gd name="connsiteY29" fmla="*/ 3505869 h 3775547"/>
                  <a:gd name="connsiteX30" fmla="*/ 2992431 w 3775547"/>
                  <a:gd name="connsiteY30" fmla="*/ 3503133 h 3775547"/>
                  <a:gd name="connsiteX31" fmla="*/ 3230455 w 3775547"/>
                  <a:gd name="connsiteY31" fmla="*/ 2493585 h 3775547"/>
                  <a:gd name="connsiteX32" fmla="*/ 1257868 w 3775547"/>
                  <a:gd name="connsiteY32" fmla="*/ 1135664 h 3775547"/>
                  <a:gd name="connsiteX33" fmla="*/ 1599856 w 3775547"/>
                  <a:gd name="connsiteY33" fmla="*/ 857514 h 3775547"/>
                  <a:gd name="connsiteX34" fmla="*/ 1981971 w 3775547"/>
                  <a:gd name="connsiteY34" fmla="*/ 816475 h 3775547"/>
                  <a:gd name="connsiteX35" fmla="*/ 2510912 w 3775547"/>
                  <a:gd name="connsiteY35" fmla="*/ 1135664 h 3775547"/>
                  <a:gd name="connsiteX36" fmla="*/ 2545567 w 3775547"/>
                  <a:gd name="connsiteY36" fmla="*/ 1208622 h 3775547"/>
                  <a:gd name="connsiteX37" fmla="*/ 3027086 w 3775547"/>
                  <a:gd name="connsiteY37" fmla="*/ 1209534 h 3775547"/>
                  <a:gd name="connsiteX38" fmla="*/ 3507693 w 3775547"/>
                  <a:gd name="connsiteY38" fmla="*/ 1209534 h 3775547"/>
                  <a:gd name="connsiteX39" fmla="*/ 3505869 w 3775547"/>
                  <a:gd name="connsiteY39" fmla="*/ 738046 h 3775547"/>
                  <a:gd name="connsiteX40" fmla="*/ 3503133 w 3775547"/>
                  <a:gd name="connsiteY40" fmla="*/ 265647 h 3775547"/>
                  <a:gd name="connsiteX41" fmla="*/ 1884390 w 3775547"/>
                  <a:gd name="connsiteY41" fmla="*/ 265647 h 3775547"/>
                  <a:gd name="connsiteX42" fmla="*/ 265647 w 3775547"/>
                  <a:gd name="connsiteY42" fmla="*/ 265647 h 3775547"/>
                  <a:gd name="connsiteX43" fmla="*/ 262911 w 3775547"/>
                  <a:gd name="connsiteY43" fmla="*/ 738046 h 3775547"/>
                  <a:gd name="connsiteX44" fmla="*/ 261087 w 3775547"/>
                  <a:gd name="connsiteY44" fmla="*/ 1209534 h 3775547"/>
                  <a:gd name="connsiteX45" fmla="*/ 741694 w 3775547"/>
                  <a:gd name="connsiteY45" fmla="*/ 1209534 h 3775547"/>
                  <a:gd name="connsiteX46" fmla="*/ 1223213 w 3775547"/>
                  <a:gd name="connsiteY46" fmla="*/ 1208622 h 3775547"/>
                  <a:gd name="connsiteX47" fmla="*/ 1257868 w 3775547"/>
                  <a:gd name="connsiteY47" fmla="*/ 1135664 h 3775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775547" h="3775547">
                    <a:moveTo>
                      <a:pt x="558388" y="3756661"/>
                    </a:moveTo>
                    <a:cubicBezTo>
                      <a:pt x="556564" y="3747541"/>
                      <a:pt x="437097" y="3239575"/>
                      <a:pt x="293006" y="2627644"/>
                    </a:cubicBezTo>
                    <a:cubicBezTo>
                      <a:pt x="149827" y="2015713"/>
                      <a:pt x="30359" y="1507747"/>
                      <a:pt x="27623" y="1499539"/>
                    </a:cubicBezTo>
                    <a:cubicBezTo>
                      <a:pt x="24887" y="1490420"/>
                      <a:pt x="16679" y="1483124"/>
                      <a:pt x="9384" y="1483124"/>
                    </a:cubicBezTo>
                    <a:cubicBezTo>
                      <a:pt x="-1560" y="1483124"/>
                      <a:pt x="-3384" y="1379160"/>
                      <a:pt x="-3384" y="739870"/>
                    </a:cubicBezTo>
                    <a:lnTo>
                      <a:pt x="-3384" y="-3384"/>
                    </a:lnTo>
                    <a:lnTo>
                      <a:pt x="1884390" y="-3384"/>
                    </a:lnTo>
                    <a:lnTo>
                      <a:pt x="3772164" y="-3384"/>
                    </a:lnTo>
                    <a:lnTo>
                      <a:pt x="3772164" y="739870"/>
                    </a:lnTo>
                    <a:cubicBezTo>
                      <a:pt x="3772164" y="1379160"/>
                      <a:pt x="3770340" y="1483124"/>
                      <a:pt x="3759396" y="1483124"/>
                    </a:cubicBezTo>
                    <a:cubicBezTo>
                      <a:pt x="3752101" y="1483124"/>
                      <a:pt x="3743893" y="1490420"/>
                      <a:pt x="3741157" y="1499539"/>
                    </a:cubicBezTo>
                    <a:cubicBezTo>
                      <a:pt x="3738421" y="1507747"/>
                      <a:pt x="3618953" y="2015713"/>
                      <a:pt x="3475774" y="2627644"/>
                    </a:cubicBezTo>
                    <a:cubicBezTo>
                      <a:pt x="3331683" y="3239575"/>
                      <a:pt x="3212216" y="3747541"/>
                      <a:pt x="3210392" y="3756661"/>
                    </a:cubicBezTo>
                    <a:cubicBezTo>
                      <a:pt x="3205832" y="3771252"/>
                      <a:pt x="3134698" y="3772164"/>
                      <a:pt x="1884390" y="3772164"/>
                    </a:cubicBezTo>
                    <a:cubicBezTo>
                      <a:pt x="634082" y="3772164"/>
                      <a:pt x="562948" y="3771252"/>
                      <a:pt x="558388" y="3756661"/>
                    </a:cubicBezTo>
                    <a:close/>
                    <a:moveTo>
                      <a:pt x="3230455" y="2493585"/>
                    </a:moveTo>
                    <a:lnTo>
                      <a:pt x="3468479" y="1483124"/>
                    </a:lnTo>
                    <a:lnTo>
                      <a:pt x="2879347" y="1481300"/>
                    </a:lnTo>
                    <a:lnTo>
                      <a:pt x="2290216" y="1478564"/>
                    </a:lnTo>
                    <a:lnTo>
                      <a:pt x="2285656" y="1373688"/>
                    </a:lnTo>
                    <a:cubicBezTo>
                      <a:pt x="2282008" y="1285227"/>
                      <a:pt x="2277448" y="1263340"/>
                      <a:pt x="2260121" y="1235069"/>
                    </a:cubicBezTo>
                    <a:cubicBezTo>
                      <a:pt x="2199019" y="1136576"/>
                      <a:pt x="2059488" y="1078210"/>
                      <a:pt x="1884390" y="1078210"/>
                    </a:cubicBezTo>
                    <a:cubicBezTo>
                      <a:pt x="1709292" y="1078210"/>
                      <a:pt x="1569761" y="1136576"/>
                      <a:pt x="1508659" y="1235069"/>
                    </a:cubicBezTo>
                    <a:cubicBezTo>
                      <a:pt x="1491332" y="1263340"/>
                      <a:pt x="1486772" y="1285227"/>
                      <a:pt x="1483124" y="1373688"/>
                    </a:cubicBezTo>
                    <a:lnTo>
                      <a:pt x="1478564" y="1478564"/>
                    </a:lnTo>
                    <a:lnTo>
                      <a:pt x="889433" y="1481300"/>
                    </a:lnTo>
                    <a:lnTo>
                      <a:pt x="300301" y="1483124"/>
                    </a:lnTo>
                    <a:lnTo>
                      <a:pt x="536501" y="2484465"/>
                    </a:lnTo>
                    <a:cubicBezTo>
                      <a:pt x="666001" y="3034382"/>
                      <a:pt x="773613" y="3490366"/>
                      <a:pt x="776349" y="3496750"/>
                    </a:cubicBezTo>
                    <a:cubicBezTo>
                      <a:pt x="779085" y="3505869"/>
                      <a:pt x="1006165" y="3507693"/>
                      <a:pt x="1886214" y="3505869"/>
                    </a:cubicBezTo>
                    <a:lnTo>
                      <a:pt x="2992431" y="3503133"/>
                    </a:lnTo>
                    <a:lnTo>
                      <a:pt x="3230455" y="2493585"/>
                    </a:lnTo>
                    <a:close/>
                    <a:moveTo>
                      <a:pt x="1257868" y="1135664"/>
                    </a:moveTo>
                    <a:cubicBezTo>
                      <a:pt x="1319882" y="1005253"/>
                      <a:pt x="1431142" y="914968"/>
                      <a:pt x="1599856" y="857514"/>
                    </a:cubicBezTo>
                    <a:cubicBezTo>
                      <a:pt x="1723884" y="815563"/>
                      <a:pt x="1853383" y="800972"/>
                      <a:pt x="1981971" y="816475"/>
                    </a:cubicBezTo>
                    <a:cubicBezTo>
                      <a:pt x="2239146" y="846570"/>
                      <a:pt x="2427923" y="959654"/>
                      <a:pt x="2510912" y="1135664"/>
                    </a:cubicBezTo>
                    <a:lnTo>
                      <a:pt x="2545567" y="1208622"/>
                    </a:lnTo>
                    <a:lnTo>
                      <a:pt x="3027086" y="1209534"/>
                    </a:lnTo>
                    <a:lnTo>
                      <a:pt x="3507693" y="1209534"/>
                    </a:lnTo>
                    <a:lnTo>
                      <a:pt x="3505869" y="738046"/>
                    </a:lnTo>
                    <a:lnTo>
                      <a:pt x="3503133" y="265647"/>
                    </a:lnTo>
                    <a:lnTo>
                      <a:pt x="1884390" y="265647"/>
                    </a:lnTo>
                    <a:lnTo>
                      <a:pt x="265647" y="265647"/>
                    </a:lnTo>
                    <a:lnTo>
                      <a:pt x="262911" y="738046"/>
                    </a:lnTo>
                    <a:lnTo>
                      <a:pt x="261087" y="1209534"/>
                    </a:lnTo>
                    <a:lnTo>
                      <a:pt x="741694" y="1209534"/>
                    </a:lnTo>
                    <a:lnTo>
                      <a:pt x="1223213" y="1208622"/>
                    </a:lnTo>
                    <a:lnTo>
                      <a:pt x="1257868" y="1135664"/>
                    </a:lnTo>
                    <a:close/>
                  </a:path>
                </a:pathLst>
              </a:custGeom>
              <a:solidFill>
                <a:srgbClr val="1CADE4"/>
              </a:solidFill>
              <a:ln w="912" cap="flat">
                <a:noFill/>
                <a:prstDash val="solid"/>
                <a:miter/>
              </a:ln>
            </p:spPr>
            <p:txBody>
              <a:bodyPr rtlCol="0" anchor="ctr"/>
              <a:lstStyle/>
              <a:p>
                <a:endParaRPr lang="en-US"/>
              </a:p>
            </p:txBody>
          </p:sp>
          <p:sp>
            <p:nvSpPr>
              <p:cNvPr id="16" name="Forma Livre: Forma 15">
                <a:extLst>
                  <a:ext uri="{FF2B5EF4-FFF2-40B4-BE49-F238E27FC236}">
                    <a16:creationId xmlns:a16="http://schemas.microsoft.com/office/drawing/2014/main" id="{0ABD7FF1-BBB8-80DC-D142-D3530CF4171F}"/>
                  </a:ext>
                </a:extLst>
              </p:cNvPr>
              <p:cNvSpPr/>
              <p:nvPr/>
            </p:nvSpPr>
            <p:spPr>
              <a:xfrm flipV="1">
                <a:off x="11523085" y="1312958"/>
                <a:ext cx="1625127" cy="269030"/>
              </a:xfrm>
              <a:custGeom>
                <a:avLst/>
                <a:gdLst>
                  <a:gd name="connsiteX0" fmla="*/ -648 w 1625127"/>
                  <a:gd name="connsiteY0" fmla="*/ 130122 h 269030"/>
                  <a:gd name="connsiteX1" fmla="*/ 2088 w 1625127"/>
                  <a:gd name="connsiteY1" fmla="*/ -4850 h 269030"/>
                  <a:gd name="connsiteX2" fmla="*/ 809180 w 1625127"/>
                  <a:gd name="connsiteY2" fmla="*/ -4850 h 269030"/>
                  <a:gd name="connsiteX3" fmla="*/ 1616271 w 1625127"/>
                  <a:gd name="connsiteY3" fmla="*/ -4850 h 269030"/>
                  <a:gd name="connsiteX4" fmla="*/ 1619007 w 1625127"/>
                  <a:gd name="connsiteY4" fmla="*/ 130122 h 269030"/>
                  <a:gd name="connsiteX5" fmla="*/ 1621743 w 1625127"/>
                  <a:gd name="connsiteY5" fmla="*/ 264181 h 269030"/>
                  <a:gd name="connsiteX6" fmla="*/ 809180 w 1625127"/>
                  <a:gd name="connsiteY6" fmla="*/ 264181 h 269030"/>
                  <a:gd name="connsiteX7" fmla="*/ -3384 w 1625127"/>
                  <a:gd name="connsiteY7" fmla="*/ 264181 h 269030"/>
                  <a:gd name="connsiteX8" fmla="*/ -648 w 1625127"/>
                  <a:gd name="connsiteY8" fmla="*/ 130122 h 269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5127" h="269030">
                    <a:moveTo>
                      <a:pt x="-648" y="130122"/>
                    </a:moveTo>
                    <a:lnTo>
                      <a:pt x="2088" y="-4850"/>
                    </a:lnTo>
                    <a:lnTo>
                      <a:pt x="809180" y="-4850"/>
                    </a:lnTo>
                    <a:lnTo>
                      <a:pt x="1616271" y="-4850"/>
                    </a:lnTo>
                    <a:lnTo>
                      <a:pt x="1619007" y="130122"/>
                    </a:lnTo>
                    <a:lnTo>
                      <a:pt x="1621743" y="264181"/>
                    </a:lnTo>
                    <a:lnTo>
                      <a:pt x="809180" y="264181"/>
                    </a:lnTo>
                    <a:lnTo>
                      <a:pt x="-3384" y="264181"/>
                    </a:lnTo>
                    <a:lnTo>
                      <a:pt x="-648" y="130122"/>
                    </a:lnTo>
                    <a:close/>
                  </a:path>
                </a:pathLst>
              </a:custGeom>
              <a:solidFill>
                <a:srgbClr val="1CADE4"/>
              </a:solidFill>
              <a:ln w="912" cap="flat">
                <a:noFill/>
                <a:prstDash val="solid"/>
                <a:miter/>
              </a:ln>
            </p:spPr>
            <p:txBody>
              <a:bodyPr rtlCol="0" anchor="ctr"/>
              <a:lstStyle/>
              <a:p>
                <a:endParaRPr lang="en-US"/>
              </a:p>
            </p:txBody>
          </p:sp>
          <p:sp>
            <p:nvSpPr>
              <p:cNvPr id="17" name="Forma Livre: Forma 16">
                <a:extLst>
                  <a:ext uri="{FF2B5EF4-FFF2-40B4-BE49-F238E27FC236}">
                    <a16:creationId xmlns:a16="http://schemas.microsoft.com/office/drawing/2014/main" id="{0E83727C-8F7F-30C3-85F2-8012A62A981C}"/>
                  </a:ext>
                </a:extLst>
              </p:cNvPr>
              <p:cNvSpPr/>
              <p:nvPr/>
            </p:nvSpPr>
            <p:spPr>
              <a:xfrm flipV="1">
                <a:off x="11388668" y="1852217"/>
                <a:ext cx="1890867" cy="267832"/>
              </a:xfrm>
              <a:custGeom>
                <a:avLst/>
                <a:gdLst>
                  <a:gd name="connsiteX0" fmla="*/ -1201 w 1890867"/>
                  <a:gd name="connsiteY0" fmla="*/ 252975 h 267832"/>
                  <a:gd name="connsiteX1" fmla="*/ -3025 w 1890867"/>
                  <a:gd name="connsiteY1" fmla="*/ 118004 h 267832"/>
                  <a:gd name="connsiteX2" fmla="*/ -289 w 1890867"/>
                  <a:gd name="connsiteY2" fmla="*/ -4200 h 267832"/>
                  <a:gd name="connsiteX3" fmla="*/ 943598 w 1890867"/>
                  <a:gd name="connsiteY3" fmla="*/ -4200 h 267832"/>
                  <a:gd name="connsiteX4" fmla="*/ 1887485 w 1890867"/>
                  <a:gd name="connsiteY4" fmla="*/ -4200 h 267832"/>
                  <a:gd name="connsiteX5" fmla="*/ 1887485 w 1890867"/>
                  <a:gd name="connsiteY5" fmla="*/ 128035 h 267832"/>
                  <a:gd name="connsiteX6" fmla="*/ 1887485 w 1890867"/>
                  <a:gd name="connsiteY6" fmla="*/ 260271 h 267832"/>
                  <a:gd name="connsiteX7" fmla="*/ 945422 w 1890867"/>
                  <a:gd name="connsiteY7" fmla="*/ 263007 h 267832"/>
                  <a:gd name="connsiteX8" fmla="*/ -1201 w 1890867"/>
                  <a:gd name="connsiteY8" fmla="*/ 252975 h 26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0867" h="267832">
                    <a:moveTo>
                      <a:pt x="-1201" y="252975"/>
                    </a:moveTo>
                    <a:cubicBezTo>
                      <a:pt x="-3025" y="246591"/>
                      <a:pt x="-3937" y="185489"/>
                      <a:pt x="-3025" y="118004"/>
                    </a:cubicBezTo>
                    <a:lnTo>
                      <a:pt x="-289" y="-4200"/>
                    </a:lnTo>
                    <a:lnTo>
                      <a:pt x="943598" y="-4200"/>
                    </a:lnTo>
                    <a:lnTo>
                      <a:pt x="1887485" y="-4200"/>
                    </a:lnTo>
                    <a:lnTo>
                      <a:pt x="1887485" y="128035"/>
                    </a:lnTo>
                    <a:lnTo>
                      <a:pt x="1887485" y="260271"/>
                    </a:lnTo>
                    <a:lnTo>
                      <a:pt x="945422" y="263007"/>
                    </a:lnTo>
                    <a:cubicBezTo>
                      <a:pt x="177545" y="264831"/>
                      <a:pt x="2447" y="263007"/>
                      <a:pt x="-1201" y="252975"/>
                    </a:cubicBezTo>
                    <a:close/>
                  </a:path>
                </a:pathLst>
              </a:custGeom>
              <a:solidFill>
                <a:srgbClr val="1CADE4"/>
              </a:solidFill>
              <a:ln w="912" cap="flat">
                <a:noFill/>
                <a:prstDash val="solid"/>
                <a:miter/>
              </a:ln>
            </p:spPr>
            <p:txBody>
              <a:bodyPr rtlCol="0" anchor="ctr"/>
              <a:lstStyle/>
              <a:p>
                <a:endParaRPr lang="en-US"/>
              </a:p>
            </p:txBody>
          </p:sp>
          <p:sp>
            <p:nvSpPr>
              <p:cNvPr id="18" name="Forma Livre: Forma 17">
                <a:extLst>
                  <a:ext uri="{FF2B5EF4-FFF2-40B4-BE49-F238E27FC236}">
                    <a16:creationId xmlns:a16="http://schemas.microsoft.com/office/drawing/2014/main" id="{86DFD92F-BBDA-4FF2-3F03-805A46062249}"/>
                  </a:ext>
                </a:extLst>
              </p:cNvPr>
              <p:cNvSpPr/>
              <p:nvPr/>
            </p:nvSpPr>
            <p:spPr>
              <a:xfrm flipV="1">
                <a:off x="11259526" y="2389080"/>
                <a:ext cx="2152244" cy="273590"/>
              </a:xfrm>
              <a:custGeom>
                <a:avLst/>
                <a:gdLst>
                  <a:gd name="connsiteX0" fmla="*/ -3384 w 2152244"/>
                  <a:gd name="connsiteY0" fmla="*/ 133246 h 273590"/>
                  <a:gd name="connsiteX1" fmla="*/ -3384 w 2152244"/>
                  <a:gd name="connsiteY1" fmla="*/ -3549 h 273590"/>
                  <a:gd name="connsiteX2" fmla="*/ 1072738 w 2152244"/>
                  <a:gd name="connsiteY2" fmla="*/ -3549 h 273590"/>
                  <a:gd name="connsiteX3" fmla="*/ 2148861 w 2152244"/>
                  <a:gd name="connsiteY3" fmla="*/ -3549 h 273590"/>
                  <a:gd name="connsiteX4" fmla="*/ 2148861 w 2152244"/>
                  <a:gd name="connsiteY4" fmla="*/ 133246 h 273590"/>
                  <a:gd name="connsiteX5" fmla="*/ 2148861 w 2152244"/>
                  <a:gd name="connsiteY5" fmla="*/ 270041 h 273590"/>
                  <a:gd name="connsiteX6" fmla="*/ 1072738 w 2152244"/>
                  <a:gd name="connsiteY6" fmla="*/ 270041 h 273590"/>
                  <a:gd name="connsiteX7" fmla="*/ -3384 w 2152244"/>
                  <a:gd name="connsiteY7" fmla="*/ 270041 h 273590"/>
                  <a:gd name="connsiteX8" fmla="*/ -3384 w 2152244"/>
                  <a:gd name="connsiteY8" fmla="*/ 133246 h 273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244" h="273590">
                    <a:moveTo>
                      <a:pt x="-3384" y="133246"/>
                    </a:moveTo>
                    <a:lnTo>
                      <a:pt x="-3384" y="-3549"/>
                    </a:lnTo>
                    <a:lnTo>
                      <a:pt x="1072738" y="-3549"/>
                    </a:lnTo>
                    <a:lnTo>
                      <a:pt x="2148861" y="-3549"/>
                    </a:lnTo>
                    <a:lnTo>
                      <a:pt x="2148861" y="133246"/>
                    </a:lnTo>
                    <a:lnTo>
                      <a:pt x="2148861" y="270041"/>
                    </a:lnTo>
                    <a:lnTo>
                      <a:pt x="1072738" y="270041"/>
                    </a:lnTo>
                    <a:lnTo>
                      <a:pt x="-3384" y="270041"/>
                    </a:lnTo>
                    <a:lnTo>
                      <a:pt x="-3384" y="133246"/>
                    </a:lnTo>
                    <a:close/>
                  </a:path>
                </a:pathLst>
              </a:custGeom>
              <a:solidFill>
                <a:srgbClr val="1CADE4"/>
              </a:solidFill>
              <a:ln w="912" cap="flat">
                <a:noFill/>
                <a:prstDash val="solid"/>
                <a:miter/>
              </a:ln>
            </p:spPr>
            <p:txBody>
              <a:bodyPr rtlCol="0" anchor="ctr"/>
              <a:lstStyle/>
              <a:p>
                <a:endParaRPr lang="en-US"/>
              </a:p>
            </p:txBody>
          </p:sp>
          <p:sp>
            <p:nvSpPr>
              <p:cNvPr id="19" name="Forma Livre: Forma 18">
                <a:extLst>
                  <a:ext uri="{FF2B5EF4-FFF2-40B4-BE49-F238E27FC236}">
                    <a16:creationId xmlns:a16="http://schemas.microsoft.com/office/drawing/2014/main" id="{6839F632-1E67-A7B9-366A-1726706BBC24}"/>
                  </a:ext>
                </a:extLst>
              </p:cNvPr>
              <p:cNvSpPr/>
              <p:nvPr/>
            </p:nvSpPr>
            <p:spPr>
              <a:xfrm flipV="1">
                <a:off x="11797587" y="3875588"/>
                <a:ext cx="1076122" cy="273590"/>
              </a:xfrm>
              <a:custGeom>
                <a:avLst/>
                <a:gdLst>
                  <a:gd name="connsiteX0" fmla="*/ -3384 w 1076122"/>
                  <a:gd name="connsiteY0" fmla="*/ 135039 h 273590"/>
                  <a:gd name="connsiteX1" fmla="*/ -3384 w 1076122"/>
                  <a:gd name="connsiteY1" fmla="*/ -1756 h 273590"/>
                  <a:gd name="connsiteX2" fmla="*/ 534677 w 1076122"/>
                  <a:gd name="connsiteY2" fmla="*/ -1756 h 273590"/>
                  <a:gd name="connsiteX3" fmla="*/ 1072738 w 1076122"/>
                  <a:gd name="connsiteY3" fmla="*/ -1756 h 273590"/>
                  <a:gd name="connsiteX4" fmla="*/ 1072738 w 1076122"/>
                  <a:gd name="connsiteY4" fmla="*/ 135039 h 273590"/>
                  <a:gd name="connsiteX5" fmla="*/ 1072738 w 1076122"/>
                  <a:gd name="connsiteY5" fmla="*/ 271834 h 273590"/>
                  <a:gd name="connsiteX6" fmla="*/ 534677 w 1076122"/>
                  <a:gd name="connsiteY6" fmla="*/ 271834 h 273590"/>
                  <a:gd name="connsiteX7" fmla="*/ -3384 w 1076122"/>
                  <a:gd name="connsiteY7" fmla="*/ 271834 h 273590"/>
                  <a:gd name="connsiteX8" fmla="*/ -3384 w 1076122"/>
                  <a:gd name="connsiteY8" fmla="*/ 135039 h 273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6122" h="273590">
                    <a:moveTo>
                      <a:pt x="-3384" y="135039"/>
                    </a:moveTo>
                    <a:lnTo>
                      <a:pt x="-3384" y="-1756"/>
                    </a:lnTo>
                    <a:lnTo>
                      <a:pt x="534677" y="-1756"/>
                    </a:lnTo>
                    <a:lnTo>
                      <a:pt x="1072738" y="-1756"/>
                    </a:lnTo>
                    <a:lnTo>
                      <a:pt x="1072738" y="135039"/>
                    </a:lnTo>
                    <a:lnTo>
                      <a:pt x="1072738" y="271834"/>
                    </a:lnTo>
                    <a:lnTo>
                      <a:pt x="534677" y="271834"/>
                    </a:lnTo>
                    <a:lnTo>
                      <a:pt x="-3384" y="271834"/>
                    </a:lnTo>
                    <a:lnTo>
                      <a:pt x="-3384" y="135039"/>
                    </a:lnTo>
                    <a:close/>
                  </a:path>
                </a:pathLst>
              </a:custGeom>
              <a:solidFill>
                <a:srgbClr val="1CADE4"/>
              </a:solidFill>
              <a:ln w="912" cap="flat">
                <a:noFill/>
                <a:prstDash val="solid"/>
                <a:miter/>
              </a:ln>
            </p:spPr>
            <p:txBody>
              <a:bodyPr rtlCol="0" anchor="ctr"/>
              <a:lstStyle/>
              <a:p>
                <a:endParaRPr lang="en-US"/>
              </a:p>
            </p:txBody>
          </p:sp>
        </p:grpSp>
        <p:sp>
          <p:nvSpPr>
            <p:cNvPr id="10" name="Gráfico 256">
              <a:extLst>
                <a:ext uri="{FF2B5EF4-FFF2-40B4-BE49-F238E27FC236}">
                  <a16:creationId xmlns:a16="http://schemas.microsoft.com/office/drawing/2014/main" id="{161E3584-9BB3-297D-8A9E-0C686EB94BF4}"/>
                </a:ext>
              </a:extLst>
            </p:cNvPr>
            <p:cNvSpPr/>
            <p:nvPr/>
          </p:nvSpPr>
          <p:spPr>
            <a:xfrm flipV="1">
              <a:off x="5385663" y="2035492"/>
              <a:ext cx="691741" cy="480093"/>
            </a:xfrm>
            <a:custGeom>
              <a:avLst/>
              <a:gdLst>
                <a:gd name="connsiteX0" fmla="*/ 3680609 w 4321459"/>
                <a:gd name="connsiteY0" fmla="*/ 2989303 h 2999248"/>
                <a:gd name="connsiteX1" fmla="*/ 3584853 w 4321459"/>
                <a:gd name="connsiteY1" fmla="*/ 2921817 h 2999248"/>
                <a:gd name="connsiteX2" fmla="*/ 3562965 w 4321459"/>
                <a:gd name="connsiteY2" fmla="*/ 2761311 h 2999248"/>
                <a:gd name="connsiteX3" fmla="*/ 3560230 w 4321459"/>
                <a:gd name="connsiteY3" fmla="*/ 2624516 h 2999248"/>
                <a:gd name="connsiteX4" fmla="*/ 2281650 w 4321459"/>
                <a:gd name="connsiteY4" fmla="*/ 2622692 h 2999248"/>
                <a:gd name="connsiteX5" fmla="*/ 1003071 w 4321459"/>
                <a:gd name="connsiteY5" fmla="*/ 2619956 h 2999248"/>
                <a:gd name="connsiteX6" fmla="*/ 961120 w 4321459"/>
                <a:gd name="connsiteY6" fmla="*/ 2600804 h 2999248"/>
                <a:gd name="connsiteX7" fmla="*/ 482337 w 4321459"/>
                <a:gd name="connsiteY7" fmla="*/ 2184035 h 2999248"/>
                <a:gd name="connsiteX8" fmla="*/ 22705 w 4321459"/>
                <a:gd name="connsiteY8" fmla="*/ 1743554 h 2999248"/>
                <a:gd name="connsiteX9" fmla="*/ -94 w 4321459"/>
                <a:gd name="connsiteY9" fmla="*/ 1698868 h 2999248"/>
                <a:gd name="connsiteX10" fmla="*/ -2830 w 4321459"/>
                <a:gd name="connsiteY10" fmla="*/ 1356880 h 2999248"/>
                <a:gd name="connsiteX11" fmla="*/ 4466 w 4321459"/>
                <a:gd name="connsiteY11" fmla="*/ 974765 h 2999248"/>
                <a:gd name="connsiteX12" fmla="*/ 482337 w 4321459"/>
                <a:gd name="connsiteY12" fmla="*/ 62797 h 2999248"/>
                <a:gd name="connsiteX13" fmla="*/ 737688 w 4321459"/>
                <a:gd name="connsiteY13" fmla="*/ 19935 h 2999248"/>
                <a:gd name="connsiteX14" fmla="*/ 889075 w 4321459"/>
                <a:gd name="connsiteY14" fmla="*/ 157642 h 2999248"/>
                <a:gd name="connsiteX15" fmla="*/ 930113 w 4321459"/>
                <a:gd name="connsiteY15" fmla="*/ 468623 h 2999248"/>
                <a:gd name="connsiteX16" fmla="*/ 784199 w 4321459"/>
                <a:gd name="connsiteY16" fmla="*/ 814259 h 2999248"/>
                <a:gd name="connsiteX17" fmla="*/ 665643 w 4321459"/>
                <a:gd name="connsiteY17" fmla="*/ 1219173 h 2999248"/>
                <a:gd name="connsiteX18" fmla="*/ 1197320 w 4321459"/>
                <a:gd name="connsiteY18" fmla="*/ 1666037 h 2999248"/>
                <a:gd name="connsiteX19" fmla="*/ 1670632 w 4321459"/>
                <a:gd name="connsiteY19" fmla="*/ 1584872 h 2999248"/>
                <a:gd name="connsiteX20" fmla="*/ 2066426 w 4321459"/>
                <a:gd name="connsiteY20" fmla="*/ 1476348 h 2999248"/>
                <a:gd name="connsiteX21" fmla="*/ 2087401 w 4321459"/>
                <a:gd name="connsiteY21" fmla="*/ 1262035 h 2999248"/>
                <a:gd name="connsiteX22" fmla="*/ 2003500 w 4321459"/>
                <a:gd name="connsiteY22" fmla="*/ 1187254 h 2999248"/>
                <a:gd name="connsiteX23" fmla="*/ 1617737 w 4321459"/>
                <a:gd name="connsiteY23" fmla="*/ 800579 h 2999248"/>
                <a:gd name="connsiteX24" fmla="*/ 1420752 w 4321459"/>
                <a:gd name="connsiteY24" fmla="*/ 385634 h 2999248"/>
                <a:gd name="connsiteX25" fmla="*/ 1604058 w 4321459"/>
                <a:gd name="connsiteY25" fmla="*/ 16287 h 2999248"/>
                <a:gd name="connsiteX26" fmla="*/ 1807427 w 4321459"/>
                <a:gd name="connsiteY26" fmla="*/ 70093 h 2999248"/>
                <a:gd name="connsiteX27" fmla="*/ 2003500 w 4321459"/>
                <a:gd name="connsiteY27" fmla="*/ 260694 h 2999248"/>
                <a:gd name="connsiteX28" fmla="*/ 2064602 w 4321459"/>
                <a:gd name="connsiteY28" fmla="*/ 311764 h 2999248"/>
                <a:gd name="connsiteX29" fmla="*/ 2500523 w 4321459"/>
                <a:gd name="connsiteY29" fmla="*/ 459503 h 2999248"/>
                <a:gd name="connsiteX30" fmla="*/ 2951947 w 4321459"/>
                <a:gd name="connsiteY30" fmla="*/ 614538 h 2999248"/>
                <a:gd name="connsiteX31" fmla="*/ 3275695 w 4321459"/>
                <a:gd name="connsiteY31" fmla="*/ 909104 h 2999248"/>
                <a:gd name="connsiteX32" fmla="*/ 3556582 w 4321459"/>
                <a:gd name="connsiteY32" fmla="*/ 1182694 h 2999248"/>
                <a:gd name="connsiteX33" fmla="*/ 3561141 w 4321459"/>
                <a:gd name="connsiteY33" fmla="*/ 1016716 h 2999248"/>
                <a:gd name="connsiteX34" fmla="*/ 3615860 w 4321459"/>
                <a:gd name="connsiteY34" fmla="*/ 787812 h 2999248"/>
                <a:gd name="connsiteX35" fmla="*/ 3944168 w 4321459"/>
                <a:gd name="connsiteY35" fmla="*/ 745861 h 2999248"/>
                <a:gd name="connsiteX36" fmla="*/ 4300748 w 4321459"/>
                <a:gd name="connsiteY36" fmla="*/ 841618 h 2999248"/>
                <a:gd name="connsiteX37" fmla="*/ 4318075 w 4321459"/>
                <a:gd name="connsiteY37" fmla="*/ 1872142 h 2999248"/>
                <a:gd name="connsiteX38" fmla="*/ 4300748 w 4321459"/>
                <a:gd name="connsiteY38" fmla="*/ 2904490 h 2999248"/>
                <a:gd name="connsiteX39" fmla="*/ 4244206 w 4321459"/>
                <a:gd name="connsiteY39" fmla="*/ 2968328 h 2999248"/>
                <a:gd name="connsiteX40" fmla="*/ 4205903 w 4321459"/>
                <a:gd name="connsiteY40" fmla="*/ 2993863 h 2999248"/>
                <a:gd name="connsiteX41" fmla="*/ 3958760 w 4321459"/>
                <a:gd name="connsiteY41" fmla="*/ 2995687 h 2999248"/>
                <a:gd name="connsiteX42" fmla="*/ 3680609 w 4321459"/>
                <a:gd name="connsiteY42" fmla="*/ 2989303 h 2999248"/>
                <a:gd name="connsiteX43" fmla="*/ 4209551 w 4321459"/>
                <a:gd name="connsiteY43" fmla="*/ 2880779 h 2999248"/>
                <a:gd name="connsiteX44" fmla="*/ 4226878 w 4321459"/>
                <a:gd name="connsiteY44" fmla="*/ 1872142 h 2999248"/>
                <a:gd name="connsiteX45" fmla="*/ 4209551 w 4321459"/>
                <a:gd name="connsiteY45" fmla="*/ 863505 h 2999248"/>
                <a:gd name="connsiteX46" fmla="*/ 4192223 w 4321459"/>
                <a:gd name="connsiteY46" fmla="*/ 841618 h 2999248"/>
                <a:gd name="connsiteX47" fmla="*/ 3946904 w 4321459"/>
                <a:gd name="connsiteY47" fmla="*/ 838882 h 2999248"/>
                <a:gd name="connsiteX48" fmla="*/ 3676961 w 4321459"/>
                <a:gd name="connsiteY48" fmla="*/ 855297 h 2999248"/>
                <a:gd name="connsiteX49" fmla="*/ 3652338 w 4321459"/>
                <a:gd name="connsiteY49" fmla="*/ 874449 h 2999248"/>
                <a:gd name="connsiteX50" fmla="*/ 3652338 w 4321459"/>
                <a:gd name="connsiteY50" fmla="*/ 1872142 h 2999248"/>
                <a:gd name="connsiteX51" fmla="*/ 3652338 w 4321459"/>
                <a:gd name="connsiteY51" fmla="*/ 2869835 h 2999248"/>
                <a:gd name="connsiteX52" fmla="*/ 3676961 w 4321459"/>
                <a:gd name="connsiteY52" fmla="*/ 2888986 h 2999248"/>
                <a:gd name="connsiteX53" fmla="*/ 3946904 w 4321459"/>
                <a:gd name="connsiteY53" fmla="*/ 2905402 h 2999248"/>
                <a:gd name="connsiteX54" fmla="*/ 4192223 w 4321459"/>
                <a:gd name="connsiteY54" fmla="*/ 2902666 h 2999248"/>
                <a:gd name="connsiteX55" fmla="*/ 4209551 w 4321459"/>
                <a:gd name="connsiteY55" fmla="*/ 2880779 h 2999248"/>
                <a:gd name="connsiteX56" fmla="*/ 3556582 w 4321459"/>
                <a:gd name="connsiteY56" fmla="*/ 1945099 h 2999248"/>
                <a:gd name="connsiteX57" fmla="*/ 3556582 w 4321459"/>
                <a:gd name="connsiteY57" fmla="*/ 1361440 h 2999248"/>
                <a:gd name="connsiteX58" fmla="*/ 3531959 w 4321459"/>
                <a:gd name="connsiteY58" fmla="*/ 1310370 h 2999248"/>
                <a:gd name="connsiteX59" fmla="*/ 3247424 w 4321459"/>
                <a:gd name="connsiteY59" fmla="*/ 1007596 h 2999248"/>
                <a:gd name="connsiteX60" fmla="*/ 2950123 w 4321459"/>
                <a:gd name="connsiteY60" fmla="*/ 723062 h 2999248"/>
                <a:gd name="connsiteX61" fmla="*/ 2491403 w 4321459"/>
                <a:gd name="connsiteY61" fmla="*/ 553436 h 2999248"/>
                <a:gd name="connsiteX62" fmla="*/ 2028123 w 4321459"/>
                <a:gd name="connsiteY62" fmla="*/ 393842 h 2999248"/>
                <a:gd name="connsiteX63" fmla="*/ 1863057 w 4321459"/>
                <a:gd name="connsiteY63" fmla="*/ 240631 h 2999248"/>
                <a:gd name="connsiteX64" fmla="*/ 1678839 w 4321459"/>
                <a:gd name="connsiteY64" fmla="*/ 103836 h 2999248"/>
                <a:gd name="connsiteX65" fmla="*/ 1517421 w 4321459"/>
                <a:gd name="connsiteY65" fmla="*/ 189561 h 2999248"/>
                <a:gd name="connsiteX66" fmla="*/ 1526541 w 4321459"/>
                <a:gd name="connsiteY66" fmla="*/ 435792 h 2999248"/>
                <a:gd name="connsiteX67" fmla="*/ 1690695 w 4321459"/>
                <a:gd name="connsiteY67" fmla="*/ 743125 h 2999248"/>
                <a:gd name="connsiteX68" fmla="*/ 2056394 w 4321459"/>
                <a:gd name="connsiteY68" fmla="*/ 1110649 h 2999248"/>
                <a:gd name="connsiteX69" fmla="*/ 2176774 w 4321459"/>
                <a:gd name="connsiteY69" fmla="*/ 1368736 h 2999248"/>
                <a:gd name="connsiteX70" fmla="*/ 2113848 w 4321459"/>
                <a:gd name="connsiteY70" fmla="*/ 1555689 h 2999248"/>
                <a:gd name="connsiteX71" fmla="*/ 1677927 w 4321459"/>
                <a:gd name="connsiteY71" fmla="*/ 1671509 h 2999248"/>
                <a:gd name="connsiteX72" fmla="*/ 1160841 w 4321459"/>
                <a:gd name="connsiteY72" fmla="*/ 1743554 h 2999248"/>
                <a:gd name="connsiteX73" fmla="*/ 612749 w 4321459"/>
                <a:gd name="connsiteY73" fmla="*/ 1298514 h 2999248"/>
                <a:gd name="connsiteX74" fmla="*/ 560766 w 4321459"/>
                <a:gd name="connsiteY74" fmla="*/ 1152599 h 2999248"/>
                <a:gd name="connsiteX75" fmla="*/ 693914 w 4321459"/>
                <a:gd name="connsiteY75" fmla="*/ 796932 h 2999248"/>
                <a:gd name="connsiteX76" fmla="*/ 840741 w 4321459"/>
                <a:gd name="connsiteY76" fmla="*/ 458591 h 2999248"/>
                <a:gd name="connsiteX77" fmla="*/ 839829 w 4321459"/>
                <a:gd name="connsiteY77" fmla="*/ 264342 h 2999248"/>
                <a:gd name="connsiteX78" fmla="*/ 660171 w 4321459"/>
                <a:gd name="connsiteY78" fmla="*/ 84684 h 2999248"/>
                <a:gd name="connsiteX79" fmla="*/ 552559 w 4321459"/>
                <a:gd name="connsiteY79" fmla="*/ 120251 h 2999248"/>
                <a:gd name="connsiteX80" fmla="*/ 311799 w 4321459"/>
                <a:gd name="connsiteY80" fmla="*/ 559820 h 2999248"/>
                <a:gd name="connsiteX81" fmla="*/ 91103 w 4321459"/>
                <a:gd name="connsiteY81" fmla="*/ 978413 h 2999248"/>
                <a:gd name="connsiteX82" fmla="*/ 88367 w 4321459"/>
                <a:gd name="connsiteY82" fmla="*/ 1315841 h 2999248"/>
                <a:gd name="connsiteX83" fmla="*/ 100222 w 4321459"/>
                <a:gd name="connsiteY83" fmla="*/ 1691572 h 2999248"/>
                <a:gd name="connsiteX84" fmla="*/ 547999 w 4321459"/>
                <a:gd name="connsiteY84" fmla="*/ 2122021 h 2999248"/>
                <a:gd name="connsiteX85" fmla="*/ 1010367 w 4321459"/>
                <a:gd name="connsiteY85" fmla="*/ 2523287 h 2999248"/>
                <a:gd name="connsiteX86" fmla="*/ 2298066 w 4321459"/>
                <a:gd name="connsiteY86" fmla="*/ 2530583 h 2999248"/>
                <a:gd name="connsiteX87" fmla="*/ 3556582 w 4321459"/>
                <a:gd name="connsiteY87" fmla="*/ 2528759 h 2999248"/>
                <a:gd name="connsiteX88" fmla="*/ 3556582 w 4321459"/>
                <a:gd name="connsiteY88" fmla="*/ 1945099 h 299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4321459" h="2999248">
                  <a:moveTo>
                    <a:pt x="3680609" y="2989303"/>
                  </a:moveTo>
                  <a:cubicBezTo>
                    <a:pt x="3644131" y="2981095"/>
                    <a:pt x="3610388" y="2956472"/>
                    <a:pt x="3584853" y="2921817"/>
                  </a:cubicBezTo>
                  <a:cubicBezTo>
                    <a:pt x="3567525" y="2899930"/>
                    <a:pt x="3565701" y="2881691"/>
                    <a:pt x="3562965" y="2761311"/>
                  </a:cubicBezTo>
                  <a:lnTo>
                    <a:pt x="3560230" y="2624516"/>
                  </a:lnTo>
                  <a:lnTo>
                    <a:pt x="2281650" y="2622692"/>
                  </a:lnTo>
                  <a:lnTo>
                    <a:pt x="1003071" y="2619956"/>
                  </a:lnTo>
                  <a:lnTo>
                    <a:pt x="961120" y="2600804"/>
                  </a:lnTo>
                  <a:cubicBezTo>
                    <a:pt x="932849" y="2588037"/>
                    <a:pt x="773255" y="2448506"/>
                    <a:pt x="482337" y="2184035"/>
                  </a:cubicBezTo>
                  <a:cubicBezTo>
                    <a:pt x="130317" y="1864846"/>
                    <a:pt x="40945" y="1779121"/>
                    <a:pt x="22705" y="1743554"/>
                  </a:cubicBezTo>
                  <a:lnTo>
                    <a:pt x="-94" y="1698868"/>
                  </a:lnTo>
                  <a:lnTo>
                    <a:pt x="-2830" y="1356880"/>
                  </a:lnTo>
                  <a:cubicBezTo>
                    <a:pt x="-4654" y="1129800"/>
                    <a:pt x="-1918" y="1001212"/>
                    <a:pt x="4466" y="974765"/>
                  </a:cubicBezTo>
                  <a:cubicBezTo>
                    <a:pt x="18145" y="920047"/>
                    <a:pt x="447682" y="101100"/>
                    <a:pt x="482337" y="62797"/>
                  </a:cubicBezTo>
                  <a:cubicBezTo>
                    <a:pt x="545263" y="-5600"/>
                    <a:pt x="650139" y="-22928"/>
                    <a:pt x="737688" y="19935"/>
                  </a:cubicBezTo>
                  <a:cubicBezTo>
                    <a:pt x="786023" y="43646"/>
                    <a:pt x="855332" y="106572"/>
                    <a:pt x="889075" y="157642"/>
                  </a:cubicBezTo>
                  <a:cubicBezTo>
                    <a:pt x="938321" y="231511"/>
                    <a:pt x="957473" y="376514"/>
                    <a:pt x="930113" y="468623"/>
                  </a:cubicBezTo>
                  <a:cubicBezTo>
                    <a:pt x="922818" y="493246"/>
                    <a:pt x="857156" y="649193"/>
                    <a:pt x="784199" y="814259"/>
                  </a:cubicBezTo>
                  <a:cubicBezTo>
                    <a:pt x="644667" y="1132536"/>
                    <a:pt x="635548" y="1161719"/>
                    <a:pt x="665643" y="1219173"/>
                  </a:cubicBezTo>
                  <a:cubicBezTo>
                    <a:pt x="677498" y="1242884"/>
                    <a:pt x="1153546" y="1642326"/>
                    <a:pt x="1197320" y="1666037"/>
                  </a:cubicBezTo>
                  <a:cubicBezTo>
                    <a:pt x="1233799" y="1685188"/>
                    <a:pt x="1292165" y="1675157"/>
                    <a:pt x="1670632" y="1584872"/>
                  </a:cubicBezTo>
                  <a:cubicBezTo>
                    <a:pt x="1960637" y="1515562"/>
                    <a:pt x="2055482" y="1489115"/>
                    <a:pt x="2066426" y="1476348"/>
                  </a:cubicBezTo>
                  <a:cubicBezTo>
                    <a:pt x="2081017" y="1458108"/>
                    <a:pt x="2097433" y="1288482"/>
                    <a:pt x="2087401" y="1262035"/>
                  </a:cubicBezTo>
                  <a:cubicBezTo>
                    <a:pt x="2084665" y="1254740"/>
                    <a:pt x="2047274" y="1221909"/>
                    <a:pt x="2003500" y="1187254"/>
                  </a:cubicBezTo>
                  <a:cubicBezTo>
                    <a:pt x="1900448" y="1106089"/>
                    <a:pt x="1681575" y="887216"/>
                    <a:pt x="1617737" y="800579"/>
                  </a:cubicBezTo>
                  <a:cubicBezTo>
                    <a:pt x="1506477" y="650105"/>
                    <a:pt x="1445375" y="521517"/>
                    <a:pt x="1420752" y="385634"/>
                  </a:cubicBezTo>
                  <a:cubicBezTo>
                    <a:pt x="1386098" y="190473"/>
                    <a:pt x="1456319" y="50030"/>
                    <a:pt x="1604058" y="16287"/>
                  </a:cubicBezTo>
                  <a:cubicBezTo>
                    <a:pt x="1671544" y="1695"/>
                    <a:pt x="1731733" y="17199"/>
                    <a:pt x="1807427" y="70093"/>
                  </a:cubicBezTo>
                  <a:cubicBezTo>
                    <a:pt x="1863057" y="110220"/>
                    <a:pt x="1897712" y="143050"/>
                    <a:pt x="2003500" y="260694"/>
                  </a:cubicBezTo>
                  <a:cubicBezTo>
                    <a:pt x="2022651" y="281670"/>
                    <a:pt x="2050010" y="304469"/>
                    <a:pt x="2064602" y="311764"/>
                  </a:cubicBezTo>
                  <a:cubicBezTo>
                    <a:pt x="2079193" y="319972"/>
                    <a:pt x="2275266" y="386546"/>
                    <a:pt x="2500523" y="459503"/>
                  </a:cubicBezTo>
                  <a:cubicBezTo>
                    <a:pt x="2724867" y="532461"/>
                    <a:pt x="2928236" y="602682"/>
                    <a:pt x="2951947" y="614538"/>
                  </a:cubicBezTo>
                  <a:cubicBezTo>
                    <a:pt x="2980218" y="629129"/>
                    <a:pt x="3088742" y="727622"/>
                    <a:pt x="3275695" y="909104"/>
                  </a:cubicBezTo>
                  <a:lnTo>
                    <a:pt x="3556582" y="1182694"/>
                  </a:lnTo>
                  <a:lnTo>
                    <a:pt x="3561141" y="1016716"/>
                  </a:lnTo>
                  <a:cubicBezTo>
                    <a:pt x="3565701" y="839794"/>
                    <a:pt x="3568437" y="827938"/>
                    <a:pt x="3615860" y="787812"/>
                  </a:cubicBezTo>
                  <a:cubicBezTo>
                    <a:pt x="3660546" y="750421"/>
                    <a:pt x="3697025" y="745861"/>
                    <a:pt x="3944168" y="745861"/>
                  </a:cubicBezTo>
                  <a:cubicBezTo>
                    <a:pt x="4233262" y="746773"/>
                    <a:pt x="4260621" y="754069"/>
                    <a:pt x="4300748" y="841618"/>
                  </a:cubicBezTo>
                  <a:cubicBezTo>
                    <a:pt x="4317163" y="876273"/>
                    <a:pt x="4318075" y="926431"/>
                    <a:pt x="4318075" y="1872142"/>
                  </a:cubicBezTo>
                  <a:cubicBezTo>
                    <a:pt x="4318075" y="2828796"/>
                    <a:pt x="4317163" y="2868011"/>
                    <a:pt x="4300748" y="2904490"/>
                  </a:cubicBezTo>
                  <a:cubicBezTo>
                    <a:pt x="4289804" y="2928201"/>
                    <a:pt x="4268829" y="2951912"/>
                    <a:pt x="4244206" y="2968328"/>
                  </a:cubicBezTo>
                  <a:lnTo>
                    <a:pt x="4205903" y="2993863"/>
                  </a:lnTo>
                  <a:lnTo>
                    <a:pt x="3958760" y="2995687"/>
                  </a:lnTo>
                  <a:cubicBezTo>
                    <a:pt x="3822876" y="2996599"/>
                    <a:pt x="3697937" y="2993863"/>
                    <a:pt x="3680609" y="2989303"/>
                  </a:cubicBezTo>
                  <a:close/>
                  <a:moveTo>
                    <a:pt x="4209551" y="2880779"/>
                  </a:moveTo>
                  <a:cubicBezTo>
                    <a:pt x="4225966" y="2859803"/>
                    <a:pt x="4226878" y="2830620"/>
                    <a:pt x="4226878" y="1872142"/>
                  </a:cubicBezTo>
                  <a:cubicBezTo>
                    <a:pt x="4226878" y="913663"/>
                    <a:pt x="4225966" y="884480"/>
                    <a:pt x="4209551" y="863505"/>
                  </a:cubicBezTo>
                  <a:lnTo>
                    <a:pt x="4192223" y="841618"/>
                  </a:lnTo>
                  <a:lnTo>
                    <a:pt x="3946904" y="838882"/>
                  </a:lnTo>
                  <a:cubicBezTo>
                    <a:pt x="3708880" y="836146"/>
                    <a:pt x="3700673" y="837058"/>
                    <a:pt x="3676961" y="855297"/>
                  </a:cubicBezTo>
                  <a:lnTo>
                    <a:pt x="3652338" y="874449"/>
                  </a:lnTo>
                  <a:lnTo>
                    <a:pt x="3652338" y="1872142"/>
                  </a:lnTo>
                  <a:lnTo>
                    <a:pt x="3652338" y="2869835"/>
                  </a:lnTo>
                  <a:lnTo>
                    <a:pt x="3676961" y="2888986"/>
                  </a:lnTo>
                  <a:cubicBezTo>
                    <a:pt x="3700673" y="2907226"/>
                    <a:pt x="3708880" y="2908138"/>
                    <a:pt x="3946904" y="2905402"/>
                  </a:cubicBezTo>
                  <a:lnTo>
                    <a:pt x="4192223" y="2902666"/>
                  </a:lnTo>
                  <a:lnTo>
                    <a:pt x="4209551" y="2880779"/>
                  </a:lnTo>
                  <a:close/>
                  <a:moveTo>
                    <a:pt x="3556582" y="1945099"/>
                  </a:moveTo>
                  <a:lnTo>
                    <a:pt x="3556582" y="1361440"/>
                  </a:lnTo>
                  <a:lnTo>
                    <a:pt x="3531959" y="1310370"/>
                  </a:lnTo>
                  <a:cubicBezTo>
                    <a:pt x="3510983" y="1269331"/>
                    <a:pt x="3458089" y="1212789"/>
                    <a:pt x="3247424" y="1007596"/>
                  </a:cubicBezTo>
                  <a:cubicBezTo>
                    <a:pt x="3105157" y="868065"/>
                    <a:pt x="2971098" y="740389"/>
                    <a:pt x="2950123" y="723062"/>
                  </a:cubicBezTo>
                  <a:cubicBezTo>
                    <a:pt x="2917292" y="695703"/>
                    <a:pt x="2854366" y="671992"/>
                    <a:pt x="2491403" y="553436"/>
                  </a:cubicBezTo>
                  <a:cubicBezTo>
                    <a:pt x="2259763" y="477743"/>
                    <a:pt x="2050922" y="405697"/>
                    <a:pt x="2028123" y="393842"/>
                  </a:cubicBezTo>
                  <a:cubicBezTo>
                    <a:pt x="1986173" y="372866"/>
                    <a:pt x="1963373" y="351891"/>
                    <a:pt x="1863057" y="240631"/>
                  </a:cubicBezTo>
                  <a:cubicBezTo>
                    <a:pt x="1801043" y="171321"/>
                    <a:pt x="1719878" y="111131"/>
                    <a:pt x="1678839" y="103836"/>
                  </a:cubicBezTo>
                  <a:cubicBezTo>
                    <a:pt x="1614090" y="91980"/>
                    <a:pt x="1552076" y="124811"/>
                    <a:pt x="1517421" y="189561"/>
                  </a:cubicBezTo>
                  <a:cubicBezTo>
                    <a:pt x="1497358" y="226951"/>
                    <a:pt x="1502829" y="356451"/>
                    <a:pt x="1526541" y="435792"/>
                  </a:cubicBezTo>
                  <a:cubicBezTo>
                    <a:pt x="1553900" y="526989"/>
                    <a:pt x="1617737" y="645545"/>
                    <a:pt x="1690695" y="743125"/>
                  </a:cubicBezTo>
                  <a:cubicBezTo>
                    <a:pt x="1765476" y="843442"/>
                    <a:pt x="1931454" y="1009420"/>
                    <a:pt x="2056394" y="1110649"/>
                  </a:cubicBezTo>
                  <a:cubicBezTo>
                    <a:pt x="2184070" y="1214613"/>
                    <a:pt x="2187718" y="1222821"/>
                    <a:pt x="2176774" y="1368736"/>
                  </a:cubicBezTo>
                  <a:cubicBezTo>
                    <a:pt x="2167654" y="1490027"/>
                    <a:pt x="2154887" y="1526506"/>
                    <a:pt x="2113848" y="1555689"/>
                  </a:cubicBezTo>
                  <a:cubicBezTo>
                    <a:pt x="2097433" y="1567545"/>
                    <a:pt x="1944222" y="1607671"/>
                    <a:pt x="1677927" y="1671509"/>
                  </a:cubicBezTo>
                  <a:cubicBezTo>
                    <a:pt x="1243831" y="1774561"/>
                    <a:pt x="1226503" y="1777297"/>
                    <a:pt x="1160841" y="1743554"/>
                  </a:cubicBezTo>
                  <a:cubicBezTo>
                    <a:pt x="1128011" y="1726227"/>
                    <a:pt x="639196" y="1329521"/>
                    <a:pt x="612749" y="1298514"/>
                  </a:cubicBezTo>
                  <a:cubicBezTo>
                    <a:pt x="579918" y="1260211"/>
                    <a:pt x="560766" y="1207317"/>
                    <a:pt x="560766" y="1152599"/>
                  </a:cubicBezTo>
                  <a:cubicBezTo>
                    <a:pt x="560766" y="1102441"/>
                    <a:pt x="570798" y="1075082"/>
                    <a:pt x="693914" y="796932"/>
                  </a:cubicBezTo>
                  <a:cubicBezTo>
                    <a:pt x="767783" y="630953"/>
                    <a:pt x="833445" y="478655"/>
                    <a:pt x="840741" y="458591"/>
                  </a:cubicBezTo>
                  <a:cubicBezTo>
                    <a:pt x="858068" y="411169"/>
                    <a:pt x="857156" y="313588"/>
                    <a:pt x="839829" y="264342"/>
                  </a:cubicBezTo>
                  <a:cubicBezTo>
                    <a:pt x="809734" y="181353"/>
                    <a:pt x="728569" y="99276"/>
                    <a:pt x="660171" y="84684"/>
                  </a:cubicBezTo>
                  <a:cubicBezTo>
                    <a:pt x="626428" y="77389"/>
                    <a:pt x="578094" y="92892"/>
                    <a:pt x="552559" y="120251"/>
                  </a:cubicBezTo>
                  <a:cubicBezTo>
                    <a:pt x="541615" y="131195"/>
                    <a:pt x="434003" y="329092"/>
                    <a:pt x="311799" y="559820"/>
                  </a:cubicBezTo>
                  <a:lnTo>
                    <a:pt x="91103" y="978413"/>
                  </a:lnTo>
                  <a:lnTo>
                    <a:pt x="88367" y="1315841"/>
                  </a:lnTo>
                  <a:cubicBezTo>
                    <a:pt x="86543" y="1605847"/>
                    <a:pt x="87455" y="1658741"/>
                    <a:pt x="100222" y="1691572"/>
                  </a:cubicBezTo>
                  <a:cubicBezTo>
                    <a:pt x="112078" y="1722579"/>
                    <a:pt x="185947" y="1793713"/>
                    <a:pt x="547999" y="2122021"/>
                  </a:cubicBezTo>
                  <a:cubicBezTo>
                    <a:pt x="831621" y="2378284"/>
                    <a:pt x="992127" y="2517815"/>
                    <a:pt x="1010367" y="2523287"/>
                  </a:cubicBezTo>
                  <a:cubicBezTo>
                    <a:pt x="1027694" y="2527847"/>
                    <a:pt x="1555724" y="2531495"/>
                    <a:pt x="2298066" y="2530583"/>
                  </a:cubicBezTo>
                  <a:lnTo>
                    <a:pt x="3556582" y="2528759"/>
                  </a:lnTo>
                  <a:lnTo>
                    <a:pt x="3556582" y="1945099"/>
                  </a:lnTo>
                  <a:close/>
                </a:path>
              </a:pathLst>
            </a:custGeom>
            <a:solidFill>
              <a:srgbClr val="1CADE4"/>
            </a:solidFill>
            <a:ln w="28575" cap="flat">
              <a:solidFill>
                <a:srgbClr val="1CADE4"/>
              </a:solidFill>
              <a:prstDash val="solid"/>
              <a:miter/>
            </a:ln>
          </p:spPr>
          <p:txBody>
            <a:bodyPr rtlCol="0" anchor="ctr"/>
            <a:lstStyle/>
            <a:p>
              <a:endParaRPr lang="en-US"/>
            </a:p>
          </p:txBody>
        </p:sp>
      </p:grpSp>
      <p:sp>
        <p:nvSpPr>
          <p:cNvPr id="20" name="Retângulo 19">
            <a:extLst>
              <a:ext uri="{FF2B5EF4-FFF2-40B4-BE49-F238E27FC236}">
                <a16:creationId xmlns:a16="http://schemas.microsoft.com/office/drawing/2014/main" id="{188ABB78-A08E-82CA-A4EA-2DACAA561C1D}"/>
              </a:ext>
            </a:extLst>
          </p:cNvPr>
          <p:cNvSpPr/>
          <p:nvPr/>
        </p:nvSpPr>
        <p:spPr>
          <a:xfrm>
            <a:off x="7800835" y="5239351"/>
            <a:ext cx="873736" cy="405536"/>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Observer Catalog</a:t>
            </a:r>
          </a:p>
        </p:txBody>
      </p:sp>
      <p:sp>
        <p:nvSpPr>
          <p:cNvPr id="21" name="Triângulo isósceles 20">
            <a:extLst>
              <a:ext uri="{FF2B5EF4-FFF2-40B4-BE49-F238E27FC236}">
                <a16:creationId xmlns:a16="http://schemas.microsoft.com/office/drawing/2014/main" id="{C5D0A144-5BEC-61CC-ECA3-3D49A03E0F2D}"/>
              </a:ext>
            </a:extLst>
          </p:cNvPr>
          <p:cNvSpPr/>
          <p:nvPr/>
        </p:nvSpPr>
        <p:spPr>
          <a:xfrm>
            <a:off x="7846961" y="4107427"/>
            <a:ext cx="781484" cy="12932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tângulo 90">
            <a:extLst>
              <a:ext uri="{FF2B5EF4-FFF2-40B4-BE49-F238E27FC236}">
                <a16:creationId xmlns:a16="http://schemas.microsoft.com/office/drawing/2014/main" id="{FC6B0C5F-5EB7-5F6B-2C16-6BBA68A46861}"/>
              </a:ext>
            </a:extLst>
          </p:cNvPr>
          <p:cNvSpPr/>
          <p:nvPr/>
        </p:nvSpPr>
        <p:spPr>
          <a:xfrm>
            <a:off x="3335493" y="2109935"/>
            <a:ext cx="5812995" cy="1890389"/>
          </a:xfrm>
          <a:prstGeom prst="rect">
            <a:avLst/>
          </a:prstGeom>
          <a:solidFill>
            <a:srgbClr val="FAFAFA"/>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pt-BR" sz="1100" dirty="0">
              <a:solidFill>
                <a:srgbClr val="2F5597"/>
              </a:solidFill>
            </a:endParaRPr>
          </a:p>
        </p:txBody>
      </p:sp>
      <p:pic>
        <p:nvPicPr>
          <p:cNvPr id="195" name="Imagem 194">
            <a:extLst>
              <a:ext uri="{FF2B5EF4-FFF2-40B4-BE49-F238E27FC236}">
                <a16:creationId xmlns:a16="http://schemas.microsoft.com/office/drawing/2014/main" id="{75563B37-BE93-C089-126C-0B2D80855CBE}"/>
              </a:ext>
            </a:extLst>
          </p:cNvPr>
          <p:cNvPicPr>
            <a:picLocks noChangeAspect="1"/>
          </p:cNvPicPr>
          <p:nvPr/>
        </p:nvPicPr>
        <p:blipFill>
          <a:blip r:embed="rId10"/>
          <a:stretch>
            <a:fillRect/>
          </a:stretch>
        </p:blipFill>
        <p:spPr>
          <a:xfrm>
            <a:off x="3479066" y="2343948"/>
            <a:ext cx="2362086" cy="989276"/>
          </a:xfrm>
          <a:prstGeom prst="rect">
            <a:avLst/>
          </a:prstGeom>
        </p:spPr>
      </p:pic>
      <p:pic>
        <p:nvPicPr>
          <p:cNvPr id="216" name="Imagem 215">
            <a:extLst>
              <a:ext uri="{FF2B5EF4-FFF2-40B4-BE49-F238E27FC236}">
                <a16:creationId xmlns:a16="http://schemas.microsoft.com/office/drawing/2014/main" id="{F2568446-5C5A-5F06-A9B9-70EFC41A0852}"/>
              </a:ext>
            </a:extLst>
          </p:cNvPr>
          <p:cNvPicPr>
            <a:picLocks noChangeAspect="1"/>
          </p:cNvPicPr>
          <p:nvPr/>
        </p:nvPicPr>
        <p:blipFill>
          <a:blip r:embed="rId7"/>
          <a:stretch>
            <a:fillRect/>
          </a:stretch>
        </p:blipFill>
        <p:spPr>
          <a:xfrm>
            <a:off x="6085486" y="2299060"/>
            <a:ext cx="1241602" cy="1079052"/>
          </a:xfrm>
          <a:prstGeom prst="rect">
            <a:avLst/>
          </a:prstGeom>
        </p:spPr>
      </p:pic>
      <p:sp>
        <p:nvSpPr>
          <p:cNvPr id="283" name="Retângulo 282">
            <a:extLst>
              <a:ext uri="{FF2B5EF4-FFF2-40B4-BE49-F238E27FC236}">
                <a16:creationId xmlns:a16="http://schemas.microsoft.com/office/drawing/2014/main" id="{96660FFC-21F4-195B-9B68-A4DEFC618510}"/>
              </a:ext>
            </a:extLst>
          </p:cNvPr>
          <p:cNvSpPr/>
          <p:nvPr/>
        </p:nvSpPr>
        <p:spPr>
          <a:xfrm>
            <a:off x="4504853" y="3503204"/>
            <a:ext cx="1682149" cy="311196"/>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System Model</a:t>
            </a:r>
          </a:p>
        </p:txBody>
      </p:sp>
      <p:pic>
        <p:nvPicPr>
          <p:cNvPr id="42" name="Imagem 41">
            <a:extLst>
              <a:ext uri="{FF2B5EF4-FFF2-40B4-BE49-F238E27FC236}">
                <a16:creationId xmlns:a16="http://schemas.microsoft.com/office/drawing/2014/main" id="{CED26419-E266-D6C6-E50B-C5BAA035707C}"/>
              </a:ext>
            </a:extLst>
          </p:cNvPr>
          <p:cNvPicPr>
            <a:picLocks noChangeAspect="1"/>
          </p:cNvPicPr>
          <p:nvPr/>
        </p:nvPicPr>
        <p:blipFill>
          <a:blip r:embed="rId11"/>
          <a:stretch>
            <a:fillRect/>
          </a:stretch>
        </p:blipFill>
        <p:spPr>
          <a:xfrm>
            <a:off x="7571422" y="2779380"/>
            <a:ext cx="1332563" cy="598732"/>
          </a:xfrm>
          <a:prstGeom prst="rect">
            <a:avLst/>
          </a:prstGeom>
        </p:spPr>
      </p:pic>
      <p:sp>
        <p:nvSpPr>
          <p:cNvPr id="43" name="Retângulo 42">
            <a:extLst>
              <a:ext uri="{FF2B5EF4-FFF2-40B4-BE49-F238E27FC236}">
                <a16:creationId xmlns:a16="http://schemas.microsoft.com/office/drawing/2014/main" id="{10B1F514-6DE0-23C2-843A-F24CA181F0E0}"/>
              </a:ext>
            </a:extLst>
          </p:cNvPr>
          <p:cNvSpPr/>
          <p:nvPr/>
        </p:nvSpPr>
        <p:spPr>
          <a:xfrm>
            <a:off x="7800835" y="2511476"/>
            <a:ext cx="873736" cy="198312"/>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Observer</a:t>
            </a:r>
          </a:p>
        </p:txBody>
      </p:sp>
      <p:sp>
        <p:nvSpPr>
          <p:cNvPr id="44" name="Triângulo isósceles 43">
            <a:extLst>
              <a:ext uri="{FF2B5EF4-FFF2-40B4-BE49-F238E27FC236}">
                <a16:creationId xmlns:a16="http://schemas.microsoft.com/office/drawing/2014/main" id="{0802A06A-40EE-C711-87C2-4E438559CB35}"/>
              </a:ext>
            </a:extLst>
          </p:cNvPr>
          <p:cNvSpPr/>
          <p:nvPr/>
        </p:nvSpPr>
        <p:spPr>
          <a:xfrm rot="5400000">
            <a:off x="7460564" y="4074619"/>
            <a:ext cx="4124309" cy="1949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tângulo 45">
            <a:extLst>
              <a:ext uri="{FF2B5EF4-FFF2-40B4-BE49-F238E27FC236}">
                <a16:creationId xmlns:a16="http://schemas.microsoft.com/office/drawing/2014/main" id="{28D7FDC5-E2F8-CA4C-2803-74B0BFAA83E3}"/>
              </a:ext>
            </a:extLst>
          </p:cNvPr>
          <p:cNvSpPr/>
          <p:nvPr/>
        </p:nvSpPr>
        <p:spPr>
          <a:xfrm>
            <a:off x="9896948" y="3512653"/>
            <a:ext cx="1730443" cy="1318876"/>
          </a:xfrm>
          <a:prstGeom prst="rect">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Model Checking</a:t>
            </a:r>
          </a:p>
        </p:txBody>
      </p:sp>
    </p:spTree>
    <p:extLst>
      <p:ext uri="{BB962C8B-B14F-4D97-AF65-F5344CB8AC3E}">
        <p14:creationId xmlns:p14="http://schemas.microsoft.com/office/powerpoint/2010/main" val="30949161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49D8E4-8B7E-4181-8666-4D549EE5E1A4}"/>
              </a:ext>
            </a:extLst>
          </p:cNvPr>
          <p:cNvSpPr>
            <a:spLocks noGrp="1"/>
          </p:cNvSpPr>
          <p:nvPr>
            <p:ph type="title"/>
          </p:nvPr>
        </p:nvSpPr>
        <p:spPr>
          <a:xfrm>
            <a:off x="581192" y="702156"/>
            <a:ext cx="11029616" cy="504344"/>
          </a:xfrm>
        </p:spPr>
        <p:txBody>
          <a:bodyPr>
            <a:noAutofit/>
          </a:bodyPr>
          <a:lstStyle/>
          <a:p>
            <a:r>
              <a:rPr lang="pt-BR" sz="2000" dirty="0"/>
              <a:t>B. </a:t>
            </a:r>
            <a:r>
              <a:rPr lang="pt-BR" sz="2000" dirty="0">
                <a:solidFill>
                  <a:srgbClr val="2F5597"/>
                </a:solidFill>
              </a:rPr>
              <a:t>Refinamento da Especificação de Contexto por meio de Aprendizagem</a:t>
            </a:r>
            <a:endParaRPr lang="pt-BR" sz="2000" dirty="0"/>
          </a:p>
        </p:txBody>
      </p:sp>
      <p:sp>
        <p:nvSpPr>
          <p:cNvPr id="4" name="Espaço Reservado para Data 3">
            <a:extLst>
              <a:ext uri="{FF2B5EF4-FFF2-40B4-BE49-F238E27FC236}">
                <a16:creationId xmlns:a16="http://schemas.microsoft.com/office/drawing/2014/main" id="{9EA9363D-7BC1-48A3-98A0-48E87D92FA23}"/>
              </a:ext>
            </a:extLst>
          </p:cNvPr>
          <p:cNvSpPr>
            <a:spLocks noGrp="1"/>
          </p:cNvSpPr>
          <p:nvPr>
            <p:ph type="dt" sz="half" idx="10"/>
          </p:nvPr>
        </p:nvSpPr>
        <p:spPr/>
        <p:txBody>
          <a:bodyPr/>
          <a:lstStyle/>
          <a:p>
            <a:pPr rtl="0"/>
            <a:fld id="{D6866A0C-EEE8-4DE1-9ECF-51EC9C0B8BE2}" type="datetime1">
              <a:rPr lang="pt-BR" smtClean="0"/>
              <a:t>09/11/2022</a:t>
            </a:fld>
            <a:endParaRPr lang="en-US" dirty="0"/>
          </a:p>
        </p:txBody>
      </p:sp>
      <p:sp>
        <p:nvSpPr>
          <p:cNvPr id="5" name="Retângulo 4">
            <a:extLst>
              <a:ext uri="{FF2B5EF4-FFF2-40B4-BE49-F238E27FC236}">
                <a16:creationId xmlns:a16="http://schemas.microsoft.com/office/drawing/2014/main" id="{C06D43EA-1712-4454-88A8-0192A8AED8FD}"/>
              </a:ext>
            </a:extLst>
          </p:cNvPr>
          <p:cNvSpPr/>
          <p:nvPr/>
        </p:nvSpPr>
        <p:spPr>
          <a:xfrm>
            <a:off x="3382016" y="1641294"/>
            <a:ext cx="1499259" cy="160741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accent1">
                    <a:lumMod val="75000"/>
                  </a:schemeClr>
                </a:solidFill>
              </a:rPr>
              <a:t>Model Checking</a:t>
            </a:r>
          </a:p>
        </p:txBody>
      </p:sp>
      <p:sp>
        <p:nvSpPr>
          <p:cNvPr id="6" name="Retângulo 5">
            <a:extLst>
              <a:ext uri="{FF2B5EF4-FFF2-40B4-BE49-F238E27FC236}">
                <a16:creationId xmlns:a16="http://schemas.microsoft.com/office/drawing/2014/main" id="{D81CC27B-CC5B-4531-B88C-42BE32F65B06}"/>
              </a:ext>
            </a:extLst>
          </p:cNvPr>
          <p:cNvSpPr/>
          <p:nvPr/>
        </p:nvSpPr>
        <p:spPr>
          <a:xfrm>
            <a:off x="2114511" y="4461796"/>
            <a:ext cx="7978254" cy="179090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200">
                <a:solidFill>
                  <a:schemeClr val="accent1">
                    <a:lumMod val="75000"/>
                  </a:schemeClr>
                </a:solidFill>
              </a:rPr>
              <a:t>Running Cyber-Physical System</a:t>
            </a:r>
          </a:p>
        </p:txBody>
      </p:sp>
      <p:sp>
        <p:nvSpPr>
          <p:cNvPr id="7" name="Retângulo 6">
            <a:extLst>
              <a:ext uri="{FF2B5EF4-FFF2-40B4-BE49-F238E27FC236}">
                <a16:creationId xmlns:a16="http://schemas.microsoft.com/office/drawing/2014/main" id="{15D84E7B-4608-4F60-810E-36C0DC4CCCC7}"/>
              </a:ext>
            </a:extLst>
          </p:cNvPr>
          <p:cNvSpPr/>
          <p:nvPr/>
        </p:nvSpPr>
        <p:spPr>
          <a:xfrm>
            <a:off x="5515132" y="1641294"/>
            <a:ext cx="2976786" cy="187591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accent1">
                    <a:lumMod val="75000"/>
                  </a:schemeClr>
                </a:solidFill>
              </a:rPr>
              <a:t>Contextual Analysis</a:t>
            </a:r>
          </a:p>
        </p:txBody>
      </p:sp>
      <p:sp>
        <p:nvSpPr>
          <p:cNvPr id="9" name="Retângulo 8">
            <a:extLst>
              <a:ext uri="{FF2B5EF4-FFF2-40B4-BE49-F238E27FC236}">
                <a16:creationId xmlns:a16="http://schemas.microsoft.com/office/drawing/2014/main" id="{533962DF-7AE6-485C-AC80-143B78B3DF81}"/>
              </a:ext>
            </a:extLst>
          </p:cNvPr>
          <p:cNvSpPr/>
          <p:nvPr/>
        </p:nvSpPr>
        <p:spPr>
          <a:xfrm>
            <a:off x="2071031" y="2460105"/>
            <a:ext cx="925586" cy="7039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CGM</a:t>
            </a:r>
          </a:p>
        </p:txBody>
      </p:sp>
      <p:sp>
        <p:nvSpPr>
          <p:cNvPr id="10" name="Retângulo 9">
            <a:extLst>
              <a:ext uri="{FF2B5EF4-FFF2-40B4-BE49-F238E27FC236}">
                <a16:creationId xmlns:a16="http://schemas.microsoft.com/office/drawing/2014/main" id="{EAA04DD6-27BB-4502-BACE-DD7EE2747963}"/>
              </a:ext>
            </a:extLst>
          </p:cNvPr>
          <p:cNvSpPr/>
          <p:nvPr/>
        </p:nvSpPr>
        <p:spPr>
          <a:xfrm>
            <a:off x="3583907" y="1921386"/>
            <a:ext cx="1066962" cy="42854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solidFill>
                  <a:schemeClr val="accent1">
                    <a:lumMod val="75000"/>
                  </a:schemeClr>
                </a:solidFill>
              </a:rPr>
              <a:t>Propriedades do Sistema</a:t>
            </a:r>
          </a:p>
        </p:txBody>
      </p:sp>
      <p:sp>
        <p:nvSpPr>
          <p:cNvPr id="11" name="Retângulo 10">
            <a:extLst>
              <a:ext uri="{FF2B5EF4-FFF2-40B4-BE49-F238E27FC236}">
                <a16:creationId xmlns:a16="http://schemas.microsoft.com/office/drawing/2014/main" id="{1883B687-AB5F-423D-9E8B-EDA9504FF2E3}"/>
              </a:ext>
            </a:extLst>
          </p:cNvPr>
          <p:cNvSpPr/>
          <p:nvPr/>
        </p:nvSpPr>
        <p:spPr>
          <a:xfrm>
            <a:off x="3583907" y="2567889"/>
            <a:ext cx="1066962" cy="48636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solidFill>
                  <a:schemeClr val="accent1">
                    <a:lumMod val="75000"/>
                  </a:schemeClr>
                </a:solidFill>
              </a:rPr>
              <a:t>Modelo do Sistema</a:t>
            </a:r>
          </a:p>
        </p:txBody>
      </p:sp>
      <p:cxnSp>
        <p:nvCxnSpPr>
          <p:cNvPr id="12" name="Conector: Angulado 11">
            <a:extLst>
              <a:ext uri="{FF2B5EF4-FFF2-40B4-BE49-F238E27FC236}">
                <a16:creationId xmlns:a16="http://schemas.microsoft.com/office/drawing/2014/main" id="{7CB282BE-E212-4BCB-9E2F-4A9FFD7B7149}"/>
              </a:ext>
            </a:extLst>
          </p:cNvPr>
          <p:cNvCxnSpPr>
            <a:cxnSpLocks/>
            <a:stCxn id="9" idx="3"/>
            <a:endCxn id="10" idx="1"/>
          </p:cNvCxnSpPr>
          <p:nvPr/>
        </p:nvCxnSpPr>
        <p:spPr>
          <a:xfrm flipV="1">
            <a:off x="2996617" y="2135660"/>
            <a:ext cx="587290" cy="67643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ctor: Angulado 12">
            <a:extLst>
              <a:ext uri="{FF2B5EF4-FFF2-40B4-BE49-F238E27FC236}">
                <a16:creationId xmlns:a16="http://schemas.microsoft.com/office/drawing/2014/main" id="{36C79AC1-DBF0-4021-A37A-41C35942FB35}"/>
              </a:ext>
            </a:extLst>
          </p:cNvPr>
          <p:cNvCxnSpPr>
            <a:cxnSpLocks/>
            <a:stCxn id="9" idx="3"/>
            <a:endCxn id="11" idx="1"/>
          </p:cNvCxnSpPr>
          <p:nvPr/>
        </p:nvCxnSpPr>
        <p:spPr>
          <a:xfrm flipV="1">
            <a:off x="2996617" y="2811070"/>
            <a:ext cx="587290" cy="102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tângulo 13">
            <a:extLst>
              <a:ext uri="{FF2B5EF4-FFF2-40B4-BE49-F238E27FC236}">
                <a16:creationId xmlns:a16="http://schemas.microsoft.com/office/drawing/2014/main" id="{9D86583A-2902-4464-B1F7-C76CD9AB7330}"/>
              </a:ext>
            </a:extLst>
          </p:cNvPr>
          <p:cNvSpPr/>
          <p:nvPr/>
        </p:nvSpPr>
        <p:spPr>
          <a:xfrm>
            <a:off x="1903712" y="1323786"/>
            <a:ext cx="3185104" cy="256423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100" dirty="0">
                <a:solidFill>
                  <a:srgbClr val="2F5597"/>
                </a:solidFill>
              </a:rPr>
              <a:t>A. De Objetivos para Propriedades</a:t>
            </a:r>
          </a:p>
        </p:txBody>
      </p:sp>
      <p:sp>
        <p:nvSpPr>
          <p:cNvPr id="15" name="Triângulo isósceles 14">
            <a:extLst>
              <a:ext uri="{FF2B5EF4-FFF2-40B4-BE49-F238E27FC236}">
                <a16:creationId xmlns:a16="http://schemas.microsoft.com/office/drawing/2014/main" id="{7F1AC2D9-B235-4DB3-894F-2D19C9D60777}"/>
              </a:ext>
            </a:extLst>
          </p:cNvPr>
          <p:cNvSpPr/>
          <p:nvPr/>
        </p:nvSpPr>
        <p:spPr>
          <a:xfrm rot="5400000">
            <a:off x="4760099" y="1815109"/>
            <a:ext cx="990766"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tângulo 15">
            <a:extLst>
              <a:ext uri="{FF2B5EF4-FFF2-40B4-BE49-F238E27FC236}">
                <a16:creationId xmlns:a16="http://schemas.microsoft.com/office/drawing/2014/main" id="{66FF9AA4-D93F-45BA-8C07-9F20EA193476}"/>
              </a:ext>
            </a:extLst>
          </p:cNvPr>
          <p:cNvSpPr/>
          <p:nvPr/>
        </p:nvSpPr>
        <p:spPr>
          <a:xfrm>
            <a:off x="5404842" y="1323786"/>
            <a:ext cx="4880809" cy="256423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100" dirty="0">
                <a:solidFill>
                  <a:srgbClr val="2F5597"/>
                </a:solidFill>
              </a:rPr>
              <a:t>B. Refinamento da Especificação de Contexto por meio de Aprendizagem</a:t>
            </a:r>
          </a:p>
        </p:txBody>
      </p:sp>
      <p:cxnSp>
        <p:nvCxnSpPr>
          <p:cNvPr id="17" name="Conector: Angulado 16">
            <a:extLst>
              <a:ext uri="{FF2B5EF4-FFF2-40B4-BE49-F238E27FC236}">
                <a16:creationId xmlns:a16="http://schemas.microsoft.com/office/drawing/2014/main" id="{E1FC89C6-CFEB-467E-B882-574DD55D2413}"/>
              </a:ext>
            </a:extLst>
          </p:cNvPr>
          <p:cNvCxnSpPr>
            <a:cxnSpLocks/>
            <a:stCxn id="25" idx="3"/>
            <a:endCxn id="27" idx="1"/>
          </p:cNvCxnSpPr>
          <p:nvPr/>
        </p:nvCxnSpPr>
        <p:spPr>
          <a:xfrm>
            <a:off x="6665401" y="2635238"/>
            <a:ext cx="401646" cy="34619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Angulado 17">
            <a:extLst>
              <a:ext uri="{FF2B5EF4-FFF2-40B4-BE49-F238E27FC236}">
                <a16:creationId xmlns:a16="http://schemas.microsoft.com/office/drawing/2014/main" id="{29CFF008-E395-4305-ACDF-1B40246B333B}"/>
              </a:ext>
            </a:extLst>
          </p:cNvPr>
          <p:cNvCxnSpPr>
            <a:cxnSpLocks/>
            <a:stCxn id="25" idx="3"/>
            <a:endCxn id="26" idx="1"/>
          </p:cNvCxnSpPr>
          <p:nvPr/>
        </p:nvCxnSpPr>
        <p:spPr>
          <a:xfrm flipV="1">
            <a:off x="6665401" y="2289047"/>
            <a:ext cx="401646" cy="34619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tângulo 18">
            <a:extLst>
              <a:ext uri="{FF2B5EF4-FFF2-40B4-BE49-F238E27FC236}">
                <a16:creationId xmlns:a16="http://schemas.microsoft.com/office/drawing/2014/main" id="{0A5A3D7A-6CFD-4CB8-89A3-141E8646A4E1}"/>
              </a:ext>
            </a:extLst>
          </p:cNvPr>
          <p:cNvSpPr/>
          <p:nvPr/>
        </p:nvSpPr>
        <p:spPr>
          <a:xfrm>
            <a:off x="8800162" y="2188673"/>
            <a:ext cx="1394437" cy="748220"/>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solidFill>
                  <a:schemeClr val="bg1"/>
                </a:solidFill>
              </a:rPr>
              <a:t>Informações relevantes sobre novos contextos</a:t>
            </a:r>
          </a:p>
        </p:txBody>
      </p:sp>
      <p:sp>
        <p:nvSpPr>
          <p:cNvPr id="20" name="Triângulo isósceles 19">
            <a:extLst>
              <a:ext uri="{FF2B5EF4-FFF2-40B4-BE49-F238E27FC236}">
                <a16:creationId xmlns:a16="http://schemas.microsoft.com/office/drawing/2014/main" id="{A4D77962-9096-4F87-A6F3-9B79DCCAF733}"/>
              </a:ext>
            </a:extLst>
          </p:cNvPr>
          <p:cNvSpPr/>
          <p:nvPr/>
        </p:nvSpPr>
        <p:spPr>
          <a:xfrm rot="5400000">
            <a:off x="8113532" y="2523650"/>
            <a:ext cx="1099002"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tângulo 20">
            <a:extLst>
              <a:ext uri="{FF2B5EF4-FFF2-40B4-BE49-F238E27FC236}">
                <a16:creationId xmlns:a16="http://schemas.microsoft.com/office/drawing/2014/main" id="{54DC9BD8-B819-4389-848B-A7A1277025D3}"/>
              </a:ext>
            </a:extLst>
          </p:cNvPr>
          <p:cNvSpPr/>
          <p:nvPr/>
        </p:nvSpPr>
        <p:spPr>
          <a:xfrm>
            <a:off x="1903713" y="4158583"/>
            <a:ext cx="8384576" cy="2237429"/>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rgbClr val="2F5597"/>
                </a:solidFill>
              </a:rPr>
              <a:t>C. </a:t>
            </a:r>
            <a:r>
              <a:rPr lang="en-US" sz="1100" i="1" dirty="0">
                <a:solidFill>
                  <a:srgbClr val="2F5597"/>
                </a:solidFill>
              </a:rPr>
              <a:t>Runtime</a:t>
            </a:r>
          </a:p>
        </p:txBody>
      </p:sp>
      <p:sp>
        <p:nvSpPr>
          <p:cNvPr id="22" name="Triângulo isósceles 21">
            <a:extLst>
              <a:ext uri="{FF2B5EF4-FFF2-40B4-BE49-F238E27FC236}">
                <a16:creationId xmlns:a16="http://schemas.microsoft.com/office/drawing/2014/main" id="{3CCEDE02-911B-45EE-A5F6-A486B61A373E}"/>
              </a:ext>
            </a:extLst>
          </p:cNvPr>
          <p:cNvSpPr/>
          <p:nvPr/>
        </p:nvSpPr>
        <p:spPr>
          <a:xfrm rot="10800000">
            <a:off x="2228248" y="3971118"/>
            <a:ext cx="2536032"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tângulo 22">
            <a:extLst>
              <a:ext uri="{FF2B5EF4-FFF2-40B4-BE49-F238E27FC236}">
                <a16:creationId xmlns:a16="http://schemas.microsoft.com/office/drawing/2014/main" id="{5DCB4225-D2B7-432F-A09D-E0956E19C1B2}"/>
              </a:ext>
            </a:extLst>
          </p:cNvPr>
          <p:cNvSpPr/>
          <p:nvPr/>
        </p:nvSpPr>
        <p:spPr>
          <a:xfrm>
            <a:off x="2576515" y="4915639"/>
            <a:ext cx="1447755" cy="5921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t>Dados gerados em tempo de Execução</a:t>
            </a:r>
          </a:p>
        </p:txBody>
      </p:sp>
      <p:grpSp>
        <p:nvGrpSpPr>
          <p:cNvPr id="24" name="Agrupar 23">
            <a:extLst>
              <a:ext uri="{FF2B5EF4-FFF2-40B4-BE49-F238E27FC236}">
                <a16:creationId xmlns:a16="http://schemas.microsoft.com/office/drawing/2014/main" id="{6D1D1D10-D27D-4FC8-A33E-6D8794685673}"/>
              </a:ext>
            </a:extLst>
          </p:cNvPr>
          <p:cNvGrpSpPr/>
          <p:nvPr/>
        </p:nvGrpSpPr>
        <p:grpSpPr>
          <a:xfrm>
            <a:off x="5649318" y="1978222"/>
            <a:ext cx="2740693" cy="1314033"/>
            <a:chOff x="4022237" y="2005910"/>
            <a:chExt cx="2740693" cy="1314033"/>
          </a:xfrm>
        </p:grpSpPr>
        <p:sp>
          <p:nvSpPr>
            <p:cNvPr id="25" name="Retângulo 24">
              <a:extLst>
                <a:ext uri="{FF2B5EF4-FFF2-40B4-BE49-F238E27FC236}">
                  <a16:creationId xmlns:a16="http://schemas.microsoft.com/office/drawing/2014/main" id="{C958F28D-5171-4A97-8802-BDA0C5B72C3C}"/>
                </a:ext>
              </a:extLst>
            </p:cNvPr>
            <p:cNvSpPr/>
            <p:nvPr/>
          </p:nvSpPr>
          <p:spPr>
            <a:xfrm>
              <a:off x="4022237" y="2267312"/>
              <a:ext cx="1016083" cy="791228"/>
            </a:xfrm>
            <a:prstGeom prst="rect">
              <a:avLst/>
            </a:prstGeom>
            <a:solidFill>
              <a:srgbClr val="A4D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a:solidFill>
                    <a:srgbClr val="1482AC"/>
                  </a:solidFill>
                </a:rPr>
                <a:t>Seleção Negativa</a:t>
              </a:r>
            </a:p>
          </p:txBody>
        </p:sp>
        <p:sp>
          <p:nvSpPr>
            <p:cNvPr id="26" name="Retângulo 25">
              <a:extLst>
                <a:ext uri="{FF2B5EF4-FFF2-40B4-BE49-F238E27FC236}">
                  <a16:creationId xmlns:a16="http://schemas.microsoft.com/office/drawing/2014/main" id="{5FDFEBF5-6117-42DD-AC68-FE1AA334E3CF}"/>
                </a:ext>
              </a:extLst>
            </p:cNvPr>
            <p:cNvSpPr/>
            <p:nvPr/>
          </p:nvSpPr>
          <p:spPr>
            <a:xfrm>
              <a:off x="5439966" y="2005910"/>
              <a:ext cx="1322964" cy="62164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050">
                  <a:solidFill>
                    <a:schemeClr val="accent1">
                      <a:lumMod val="75000"/>
                    </a:schemeClr>
                  </a:solidFill>
                </a:rPr>
                <a:t>Análise de Variáveis de Contexto</a:t>
              </a:r>
            </a:p>
          </p:txBody>
        </p:sp>
        <p:sp>
          <p:nvSpPr>
            <p:cNvPr id="27" name="Retângulo 26">
              <a:extLst>
                <a:ext uri="{FF2B5EF4-FFF2-40B4-BE49-F238E27FC236}">
                  <a16:creationId xmlns:a16="http://schemas.microsoft.com/office/drawing/2014/main" id="{CEFD24E9-1CAB-4DAC-B218-E203FFCACAED}"/>
                </a:ext>
              </a:extLst>
            </p:cNvPr>
            <p:cNvSpPr/>
            <p:nvPr/>
          </p:nvSpPr>
          <p:spPr>
            <a:xfrm>
              <a:off x="5439966" y="2698294"/>
              <a:ext cx="1322964" cy="62164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75000"/>
                    </a:schemeClr>
                  </a:solidFill>
                </a:rPr>
                <a:t>Clustering</a:t>
              </a:r>
            </a:p>
          </p:txBody>
        </p:sp>
      </p:grpSp>
      <p:pic>
        <p:nvPicPr>
          <p:cNvPr id="28" name="Imagem 27">
            <a:extLst>
              <a:ext uri="{FF2B5EF4-FFF2-40B4-BE49-F238E27FC236}">
                <a16:creationId xmlns:a16="http://schemas.microsoft.com/office/drawing/2014/main" id="{C18F023A-0EDB-4B47-B7B3-7524D4363EE0}"/>
              </a:ext>
            </a:extLst>
          </p:cNvPr>
          <p:cNvPicPr>
            <a:picLocks noChangeAspect="1"/>
          </p:cNvPicPr>
          <p:nvPr/>
        </p:nvPicPr>
        <p:blipFill>
          <a:blip r:embed="rId2"/>
          <a:stretch>
            <a:fillRect/>
          </a:stretch>
        </p:blipFill>
        <p:spPr>
          <a:xfrm rot="16200000">
            <a:off x="3522614" y="2868180"/>
            <a:ext cx="60320" cy="80427"/>
          </a:xfrm>
          <a:prstGeom prst="rect">
            <a:avLst/>
          </a:prstGeom>
        </p:spPr>
      </p:pic>
      <p:pic>
        <p:nvPicPr>
          <p:cNvPr id="29" name="Imagem 28">
            <a:extLst>
              <a:ext uri="{FF2B5EF4-FFF2-40B4-BE49-F238E27FC236}">
                <a16:creationId xmlns:a16="http://schemas.microsoft.com/office/drawing/2014/main" id="{067E1A4F-7DA9-4DE1-9DEE-839E2D290984}"/>
              </a:ext>
            </a:extLst>
          </p:cNvPr>
          <p:cNvPicPr>
            <a:picLocks noChangeAspect="1"/>
          </p:cNvPicPr>
          <p:nvPr/>
        </p:nvPicPr>
        <p:blipFill>
          <a:blip r:embed="rId2"/>
          <a:stretch>
            <a:fillRect/>
          </a:stretch>
        </p:blipFill>
        <p:spPr>
          <a:xfrm rot="10800000">
            <a:off x="3596495" y="3052865"/>
            <a:ext cx="60320" cy="80427"/>
          </a:xfrm>
          <a:prstGeom prst="rect">
            <a:avLst/>
          </a:prstGeom>
        </p:spPr>
      </p:pic>
      <p:pic>
        <p:nvPicPr>
          <p:cNvPr id="30" name="Imagem 29">
            <a:extLst>
              <a:ext uri="{FF2B5EF4-FFF2-40B4-BE49-F238E27FC236}">
                <a16:creationId xmlns:a16="http://schemas.microsoft.com/office/drawing/2014/main" id="{DFD404E8-730E-4EC8-B426-819ACC91797A}"/>
              </a:ext>
            </a:extLst>
          </p:cNvPr>
          <p:cNvPicPr>
            <a:picLocks noChangeAspect="1"/>
          </p:cNvPicPr>
          <p:nvPr/>
        </p:nvPicPr>
        <p:blipFill>
          <a:blip r:embed="rId2"/>
          <a:stretch>
            <a:fillRect/>
          </a:stretch>
        </p:blipFill>
        <p:spPr>
          <a:xfrm rot="10800000">
            <a:off x="3907762" y="3052865"/>
            <a:ext cx="60320" cy="80427"/>
          </a:xfrm>
          <a:prstGeom prst="rect">
            <a:avLst/>
          </a:prstGeom>
        </p:spPr>
      </p:pic>
      <p:pic>
        <p:nvPicPr>
          <p:cNvPr id="31" name="Imagem 30">
            <a:extLst>
              <a:ext uri="{FF2B5EF4-FFF2-40B4-BE49-F238E27FC236}">
                <a16:creationId xmlns:a16="http://schemas.microsoft.com/office/drawing/2014/main" id="{E627F2DE-378F-4544-BCB0-CFF61273ACBB}"/>
              </a:ext>
            </a:extLst>
          </p:cNvPr>
          <p:cNvPicPr>
            <a:picLocks noChangeAspect="1"/>
          </p:cNvPicPr>
          <p:nvPr/>
        </p:nvPicPr>
        <p:blipFill>
          <a:blip r:embed="rId2"/>
          <a:stretch>
            <a:fillRect/>
          </a:stretch>
        </p:blipFill>
        <p:spPr>
          <a:xfrm rot="10800000">
            <a:off x="4219029" y="3052865"/>
            <a:ext cx="60320" cy="80427"/>
          </a:xfrm>
          <a:prstGeom prst="rect">
            <a:avLst/>
          </a:prstGeom>
        </p:spPr>
      </p:pic>
      <p:pic>
        <p:nvPicPr>
          <p:cNvPr id="32" name="Imagem 31">
            <a:extLst>
              <a:ext uri="{FF2B5EF4-FFF2-40B4-BE49-F238E27FC236}">
                <a16:creationId xmlns:a16="http://schemas.microsoft.com/office/drawing/2014/main" id="{C188EAE5-7C8C-449C-8459-6CB877180B9B}"/>
              </a:ext>
            </a:extLst>
          </p:cNvPr>
          <p:cNvPicPr>
            <a:picLocks noChangeAspect="1"/>
          </p:cNvPicPr>
          <p:nvPr/>
        </p:nvPicPr>
        <p:blipFill>
          <a:blip r:embed="rId2"/>
          <a:stretch>
            <a:fillRect/>
          </a:stretch>
        </p:blipFill>
        <p:spPr>
          <a:xfrm rot="10800000">
            <a:off x="4530296" y="3056410"/>
            <a:ext cx="60320" cy="80427"/>
          </a:xfrm>
          <a:prstGeom prst="rect">
            <a:avLst/>
          </a:prstGeom>
        </p:spPr>
      </p:pic>
      <p:pic>
        <p:nvPicPr>
          <p:cNvPr id="33" name="Imagem 32">
            <a:extLst>
              <a:ext uri="{FF2B5EF4-FFF2-40B4-BE49-F238E27FC236}">
                <a16:creationId xmlns:a16="http://schemas.microsoft.com/office/drawing/2014/main" id="{7B6ED676-4518-4C02-BCB3-6CCB4DE1F52F}"/>
              </a:ext>
            </a:extLst>
          </p:cNvPr>
          <p:cNvPicPr>
            <a:picLocks noChangeAspect="1"/>
          </p:cNvPicPr>
          <p:nvPr/>
        </p:nvPicPr>
        <p:blipFill>
          <a:blip r:embed="rId2"/>
          <a:stretch>
            <a:fillRect/>
          </a:stretch>
        </p:blipFill>
        <p:spPr>
          <a:xfrm rot="5221383">
            <a:off x="4658166" y="2877447"/>
            <a:ext cx="60320" cy="80427"/>
          </a:xfrm>
          <a:prstGeom prst="rect">
            <a:avLst/>
          </a:prstGeom>
        </p:spPr>
      </p:pic>
      <p:pic>
        <p:nvPicPr>
          <p:cNvPr id="34" name="Imagem 33">
            <a:extLst>
              <a:ext uri="{FF2B5EF4-FFF2-40B4-BE49-F238E27FC236}">
                <a16:creationId xmlns:a16="http://schemas.microsoft.com/office/drawing/2014/main" id="{72C27F92-462B-49FE-9F66-C571677F1AD2}"/>
              </a:ext>
            </a:extLst>
          </p:cNvPr>
          <p:cNvPicPr>
            <a:picLocks noChangeAspect="1"/>
          </p:cNvPicPr>
          <p:nvPr/>
        </p:nvPicPr>
        <p:blipFill>
          <a:blip r:embed="rId2"/>
          <a:stretch>
            <a:fillRect/>
          </a:stretch>
        </p:blipFill>
        <p:spPr>
          <a:xfrm rot="5221383">
            <a:off x="4654062" y="2651005"/>
            <a:ext cx="60320" cy="80427"/>
          </a:xfrm>
          <a:prstGeom prst="rect">
            <a:avLst/>
          </a:prstGeom>
        </p:spPr>
      </p:pic>
      <p:pic>
        <p:nvPicPr>
          <p:cNvPr id="35" name="Imagem 34">
            <a:extLst>
              <a:ext uri="{FF2B5EF4-FFF2-40B4-BE49-F238E27FC236}">
                <a16:creationId xmlns:a16="http://schemas.microsoft.com/office/drawing/2014/main" id="{1773C473-544F-47A8-B552-51D91120DB31}"/>
              </a:ext>
            </a:extLst>
          </p:cNvPr>
          <p:cNvPicPr>
            <a:picLocks noChangeAspect="1"/>
          </p:cNvPicPr>
          <p:nvPr/>
        </p:nvPicPr>
        <p:blipFill>
          <a:blip r:embed="rId2"/>
          <a:stretch>
            <a:fillRect/>
          </a:stretch>
        </p:blipFill>
        <p:spPr>
          <a:xfrm>
            <a:off x="3692109" y="2485000"/>
            <a:ext cx="60320" cy="80427"/>
          </a:xfrm>
          <a:prstGeom prst="rect">
            <a:avLst/>
          </a:prstGeom>
        </p:spPr>
      </p:pic>
      <p:pic>
        <p:nvPicPr>
          <p:cNvPr id="36" name="Imagem 35">
            <a:extLst>
              <a:ext uri="{FF2B5EF4-FFF2-40B4-BE49-F238E27FC236}">
                <a16:creationId xmlns:a16="http://schemas.microsoft.com/office/drawing/2014/main" id="{FC488BC7-608C-47ED-9EE3-43984B4D4A33}"/>
              </a:ext>
            </a:extLst>
          </p:cNvPr>
          <p:cNvPicPr>
            <a:picLocks noChangeAspect="1"/>
          </p:cNvPicPr>
          <p:nvPr/>
        </p:nvPicPr>
        <p:blipFill>
          <a:blip r:embed="rId2"/>
          <a:stretch>
            <a:fillRect/>
          </a:stretch>
        </p:blipFill>
        <p:spPr>
          <a:xfrm>
            <a:off x="4072978" y="2489015"/>
            <a:ext cx="60320" cy="80427"/>
          </a:xfrm>
          <a:prstGeom prst="rect">
            <a:avLst/>
          </a:prstGeom>
        </p:spPr>
      </p:pic>
      <p:pic>
        <p:nvPicPr>
          <p:cNvPr id="37" name="Imagem 36">
            <a:extLst>
              <a:ext uri="{FF2B5EF4-FFF2-40B4-BE49-F238E27FC236}">
                <a16:creationId xmlns:a16="http://schemas.microsoft.com/office/drawing/2014/main" id="{54E55700-4F92-44F5-89C2-4F1D4C280B1A}"/>
              </a:ext>
            </a:extLst>
          </p:cNvPr>
          <p:cNvPicPr>
            <a:picLocks noChangeAspect="1"/>
          </p:cNvPicPr>
          <p:nvPr/>
        </p:nvPicPr>
        <p:blipFill>
          <a:blip r:embed="rId2"/>
          <a:stretch>
            <a:fillRect/>
          </a:stretch>
        </p:blipFill>
        <p:spPr>
          <a:xfrm>
            <a:off x="4382292" y="2485000"/>
            <a:ext cx="60320" cy="80427"/>
          </a:xfrm>
          <a:prstGeom prst="rect">
            <a:avLst/>
          </a:prstGeom>
        </p:spPr>
      </p:pic>
      <p:sp>
        <p:nvSpPr>
          <p:cNvPr id="38" name="Triângulo isósceles 37">
            <a:extLst>
              <a:ext uri="{FF2B5EF4-FFF2-40B4-BE49-F238E27FC236}">
                <a16:creationId xmlns:a16="http://schemas.microsoft.com/office/drawing/2014/main" id="{F91C0549-7498-4379-A7A0-D27C65ABDD6D}"/>
              </a:ext>
            </a:extLst>
          </p:cNvPr>
          <p:cNvSpPr/>
          <p:nvPr/>
        </p:nvSpPr>
        <p:spPr>
          <a:xfrm rot="19782234">
            <a:off x="3425830" y="2942233"/>
            <a:ext cx="56672" cy="8485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riângulo isósceles 38">
            <a:extLst>
              <a:ext uri="{FF2B5EF4-FFF2-40B4-BE49-F238E27FC236}">
                <a16:creationId xmlns:a16="http://schemas.microsoft.com/office/drawing/2014/main" id="{7EE7EBE7-590B-4B29-8551-662CCD33175C}"/>
              </a:ext>
            </a:extLst>
          </p:cNvPr>
          <p:cNvSpPr/>
          <p:nvPr/>
        </p:nvSpPr>
        <p:spPr>
          <a:xfrm rot="335596">
            <a:off x="3570713" y="3146398"/>
            <a:ext cx="103672" cy="4571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riângulo isósceles 39">
            <a:extLst>
              <a:ext uri="{FF2B5EF4-FFF2-40B4-BE49-F238E27FC236}">
                <a16:creationId xmlns:a16="http://schemas.microsoft.com/office/drawing/2014/main" id="{A0FE8DA0-48FE-4A2B-B4B7-1517EF0983FE}"/>
              </a:ext>
            </a:extLst>
          </p:cNvPr>
          <p:cNvSpPr/>
          <p:nvPr/>
        </p:nvSpPr>
        <p:spPr>
          <a:xfrm rot="6122630">
            <a:off x="3848420" y="2443362"/>
            <a:ext cx="63838" cy="4571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riângulo isósceles 40">
            <a:extLst>
              <a:ext uri="{FF2B5EF4-FFF2-40B4-BE49-F238E27FC236}">
                <a16:creationId xmlns:a16="http://schemas.microsoft.com/office/drawing/2014/main" id="{263202C0-A756-42B0-8DBC-73B6BEAD5B9C}"/>
              </a:ext>
            </a:extLst>
          </p:cNvPr>
          <p:cNvSpPr/>
          <p:nvPr/>
        </p:nvSpPr>
        <p:spPr>
          <a:xfrm rot="6122630">
            <a:off x="4671719" y="2475669"/>
            <a:ext cx="63838" cy="4571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riângulo isósceles 41">
            <a:extLst>
              <a:ext uri="{FF2B5EF4-FFF2-40B4-BE49-F238E27FC236}">
                <a16:creationId xmlns:a16="http://schemas.microsoft.com/office/drawing/2014/main" id="{26D53537-65DF-4529-81DE-57EC5067A415}"/>
              </a:ext>
            </a:extLst>
          </p:cNvPr>
          <p:cNvSpPr/>
          <p:nvPr/>
        </p:nvSpPr>
        <p:spPr>
          <a:xfrm rot="8219667">
            <a:off x="4738426" y="2896098"/>
            <a:ext cx="49228" cy="4571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riângulo isósceles 42">
            <a:extLst>
              <a:ext uri="{FF2B5EF4-FFF2-40B4-BE49-F238E27FC236}">
                <a16:creationId xmlns:a16="http://schemas.microsoft.com/office/drawing/2014/main" id="{5273EFB6-5B23-4B8B-A9B9-3A98D1F1BEE0}"/>
              </a:ext>
            </a:extLst>
          </p:cNvPr>
          <p:cNvSpPr/>
          <p:nvPr/>
        </p:nvSpPr>
        <p:spPr>
          <a:xfrm rot="6122630">
            <a:off x="4253774" y="2498272"/>
            <a:ext cx="55574" cy="5859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tângulo 43">
            <a:extLst>
              <a:ext uri="{FF2B5EF4-FFF2-40B4-BE49-F238E27FC236}">
                <a16:creationId xmlns:a16="http://schemas.microsoft.com/office/drawing/2014/main" id="{9CC79090-4781-4481-9116-C683696D354D}"/>
              </a:ext>
            </a:extLst>
          </p:cNvPr>
          <p:cNvSpPr/>
          <p:nvPr/>
        </p:nvSpPr>
        <p:spPr>
          <a:xfrm>
            <a:off x="7600260" y="4817005"/>
            <a:ext cx="1616304" cy="32459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a:solidFill>
                  <a:schemeClr val="accent1">
                    <a:lumMod val="75000"/>
                  </a:schemeClr>
                </a:solidFill>
              </a:rPr>
              <a:t>Componente 1</a:t>
            </a:r>
          </a:p>
        </p:txBody>
      </p:sp>
      <p:sp>
        <p:nvSpPr>
          <p:cNvPr id="45" name="Retângulo 44">
            <a:extLst>
              <a:ext uri="{FF2B5EF4-FFF2-40B4-BE49-F238E27FC236}">
                <a16:creationId xmlns:a16="http://schemas.microsoft.com/office/drawing/2014/main" id="{B52243D0-0BEB-4EA4-A5BC-78E8C189B8B4}"/>
              </a:ext>
            </a:extLst>
          </p:cNvPr>
          <p:cNvSpPr/>
          <p:nvPr/>
        </p:nvSpPr>
        <p:spPr>
          <a:xfrm>
            <a:off x="5356342" y="5325037"/>
            <a:ext cx="1616304" cy="32459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a:solidFill>
                  <a:schemeClr val="accent1">
                    <a:lumMod val="75000"/>
                  </a:schemeClr>
                </a:solidFill>
              </a:rPr>
              <a:t>Componente 2</a:t>
            </a:r>
          </a:p>
        </p:txBody>
      </p:sp>
      <p:sp>
        <p:nvSpPr>
          <p:cNvPr id="46" name="Retângulo 45">
            <a:extLst>
              <a:ext uri="{FF2B5EF4-FFF2-40B4-BE49-F238E27FC236}">
                <a16:creationId xmlns:a16="http://schemas.microsoft.com/office/drawing/2014/main" id="{C275E91C-E726-4C1B-8DB9-7CDFAB43F721}"/>
              </a:ext>
            </a:extLst>
          </p:cNvPr>
          <p:cNvSpPr/>
          <p:nvPr/>
        </p:nvSpPr>
        <p:spPr>
          <a:xfrm>
            <a:off x="8227437" y="5709859"/>
            <a:ext cx="1616304" cy="32459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a:solidFill>
                  <a:schemeClr val="accent1">
                    <a:lumMod val="75000"/>
                  </a:schemeClr>
                </a:solidFill>
              </a:rPr>
              <a:t>Componente 3</a:t>
            </a:r>
          </a:p>
        </p:txBody>
      </p:sp>
      <p:pic>
        <p:nvPicPr>
          <p:cNvPr id="47" name="Imagem 46">
            <a:extLst>
              <a:ext uri="{FF2B5EF4-FFF2-40B4-BE49-F238E27FC236}">
                <a16:creationId xmlns:a16="http://schemas.microsoft.com/office/drawing/2014/main" id="{7320364C-0007-43B6-A2C1-0E9C73EBE6A4}"/>
              </a:ext>
            </a:extLst>
          </p:cNvPr>
          <p:cNvPicPr>
            <a:picLocks noChangeAspect="1"/>
          </p:cNvPicPr>
          <p:nvPr/>
        </p:nvPicPr>
        <p:blipFill>
          <a:blip r:embed="rId3"/>
          <a:stretch>
            <a:fillRect/>
          </a:stretch>
        </p:blipFill>
        <p:spPr>
          <a:xfrm>
            <a:off x="7639202" y="4650120"/>
            <a:ext cx="125663" cy="172206"/>
          </a:xfrm>
          <a:prstGeom prst="rect">
            <a:avLst/>
          </a:prstGeom>
        </p:spPr>
      </p:pic>
      <p:pic>
        <p:nvPicPr>
          <p:cNvPr id="48" name="Imagem 47">
            <a:extLst>
              <a:ext uri="{FF2B5EF4-FFF2-40B4-BE49-F238E27FC236}">
                <a16:creationId xmlns:a16="http://schemas.microsoft.com/office/drawing/2014/main" id="{130A2308-543B-4DFA-BCA8-3C6A11CD54CC}"/>
              </a:ext>
            </a:extLst>
          </p:cNvPr>
          <p:cNvPicPr>
            <a:picLocks noChangeAspect="1"/>
          </p:cNvPicPr>
          <p:nvPr/>
        </p:nvPicPr>
        <p:blipFill>
          <a:blip r:embed="rId3"/>
          <a:stretch>
            <a:fillRect/>
          </a:stretch>
        </p:blipFill>
        <p:spPr>
          <a:xfrm rot="5400000">
            <a:off x="9238804" y="4830717"/>
            <a:ext cx="125663" cy="172206"/>
          </a:xfrm>
          <a:prstGeom prst="rect">
            <a:avLst/>
          </a:prstGeom>
        </p:spPr>
      </p:pic>
      <p:pic>
        <p:nvPicPr>
          <p:cNvPr id="49" name="Imagem 48">
            <a:extLst>
              <a:ext uri="{FF2B5EF4-FFF2-40B4-BE49-F238E27FC236}">
                <a16:creationId xmlns:a16="http://schemas.microsoft.com/office/drawing/2014/main" id="{1615232F-A970-4CE8-9EA1-089799C05E08}"/>
              </a:ext>
            </a:extLst>
          </p:cNvPr>
          <p:cNvPicPr>
            <a:picLocks noChangeAspect="1"/>
          </p:cNvPicPr>
          <p:nvPr/>
        </p:nvPicPr>
        <p:blipFill>
          <a:blip r:embed="rId3"/>
          <a:stretch>
            <a:fillRect/>
          </a:stretch>
        </p:blipFill>
        <p:spPr>
          <a:xfrm>
            <a:off x="8245928" y="4644799"/>
            <a:ext cx="125663" cy="172206"/>
          </a:xfrm>
          <a:prstGeom prst="rect">
            <a:avLst/>
          </a:prstGeom>
        </p:spPr>
      </p:pic>
      <p:pic>
        <p:nvPicPr>
          <p:cNvPr id="50" name="Imagem 49">
            <a:extLst>
              <a:ext uri="{FF2B5EF4-FFF2-40B4-BE49-F238E27FC236}">
                <a16:creationId xmlns:a16="http://schemas.microsoft.com/office/drawing/2014/main" id="{111EA018-E103-43C4-9A5D-6DB8F1AA79B4}"/>
              </a:ext>
            </a:extLst>
          </p:cNvPr>
          <p:cNvPicPr>
            <a:picLocks noChangeAspect="1"/>
          </p:cNvPicPr>
          <p:nvPr/>
        </p:nvPicPr>
        <p:blipFill>
          <a:blip r:embed="rId3"/>
          <a:stretch>
            <a:fillRect/>
          </a:stretch>
        </p:blipFill>
        <p:spPr>
          <a:xfrm>
            <a:off x="8902405" y="4650120"/>
            <a:ext cx="125663" cy="172206"/>
          </a:xfrm>
          <a:prstGeom prst="rect">
            <a:avLst/>
          </a:prstGeom>
        </p:spPr>
      </p:pic>
      <p:pic>
        <p:nvPicPr>
          <p:cNvPr id="51" name="Imagem 50">
            <a:extLst>
              <a:ext uri="{FF2B5EF4-FFF2-40B4-BE49-F238E27FC236}">
                <a16:creationId xmlns:a16="http://schemas.microsoft.com/office/drawing/2014/main" id="{CE4F4DD4-CF2D-4E78-BE35-7720F483730F}"/>
              </a:ext>
            </a:extLst>
          </p:cNvPr>
          <p:cNvPicPr>
            <a:picLocks noChangeAspect="1"/>
          </p:cNvPicPr>
          <p:nvPr/>
        </p:nvPicPr>
        <p:blipFill>
          <a:blip r:embed="rId3"/>
          <a:stretch>
            <a:fillRect/>
          </a:stretch>
        </p:blipFill>
        <p:spPr>
          <a:xfrm rot="13517804">
            <a:off x="7482613" y="5107847"/>
            <a:ext cx="125663" cy="172206"/>
          </a:xfrm>
          <a:prstGeom prst="rect">
            <a:avLst/>
          </a:prstGeom>
        </p:spPr>
      </p:pic>
      <p:pic>
        <p:nvPicPr>
          <p:cNvPr id="52" name="Imagem 51">
            <a:extLst>
              <a:ext uri="{FF2B5EF4-FFF2-40B4-BE49-F238E27FC236}">
                <a16:creationId xmlns:a16="http://schemas.microsoft.com/office/drawing/2014/main" id="{9A32E524-A48B-4E0B-816B-D57F88DAACDC}"/>
              </a:ext>
            </a:extLst>
          </p:cNvPr>
          <p:cNvPicPr>
            <a:picLocks noChangeAspect="1"/>
          </p:cNvPicPr>
          <p:nvPr/>
        </p:nvPicPr>
        <p:blipFill>
          <a:blip r:embed="rId3"/>
          <a:stretch>
            <a:fillRect/>
          </a:stretch>
        </p:blipFill>
        <p:spPr>
          <a:xfrm rot="10800000">
            <a:off x="7838781" y="5134283"/>
            <a:ext cx="125663" cy="172206"/>
          </a:xfrm>
          <a:prstGeom prst="rect">
            <a:avLst/>
          </a:prstGeom>
        </p:spPr>
      </p:pic>
      <p:pic>
        <p:nvPicPr>
          <p:cNvPr id="53" name="Imagem 52">
            <a:extLst>
              <a:ext uri="{FF2B5EF4-FFF2-40B4-BE49-F238E27FC236}">
                <a16:creationId xmlns:a16="http://schemas.microsoft.com/office/drawing/2014/main" id="{6CFF5A07-83A0-46D2-9BD5-AC47605D393A}"/>
              </a:ext>
            </a:extLst>
          </p:cNvPr>
          <p:cNvPicPr>
            <a:picLocks noChangeAspect="1"/>
          </p:cNvPicPr>
          <p:nvPr/>
        </p:nvPicPr>
        <p:blipFill>
          <a:blip r:embed="rId3"/>
          <a:stretch>
            <a:fillRect/>
          </a:stretch>
        </p:blipFill>
        <p:spPr>
          <a:xfrm rot="10800000">
            <a:off x="8408412" y="5140908"/>
            <a:ext cx="125663" cy="172206"/>
          </a:xfrm>
          <a:prstGeom prst="rect">
            <a:avLst/>
          </a:prstGeom>
        </p:spPr>
      </p:pic>
      <p:pic>
        <p:nvPicPr>
          <p:cNvPr id="54" name="Imagem 53">
            <a:extLst>
              <a:ext uri="{FF2B5EF4-FFF2-40B4-BE49-F238E27FC236}">
                <a16:creationId xmlns:a16="http://schemas.microsoft.com/office/drawing/2014/main" id="{1C742D6F-27EE-4FA3-83A9-39ADFDF9477A}"/>
              </a:ext>
            </a:extLst>
          </p:cNvPr>
          <p:cNvPicPr>
            <a:picLocks noChangeAspect="1"/>
          </p:cNvPicPr>
          <p:nvPr/>
        </p:nvPicPr>
        <p:blipFill>
          <a:blip r:embed="rId3"/>
          <a:stretch>
            <a:fillRect/>
          </a:stretch>
        </p:blipFill>
        <p:spPr>
          <a:xfrm rot="10800000">
            <a:off x="9050177" y="5140909"/>
            <a:ext cx="125663" cy="172206"/>
          </a:xfrm>
          <a:prstGeom prst="rect">
            <a:avLst/>
          </a:prstGeom>
        </p:spPr>
      </p:pic>
      <p:pic>
        <p:nvPicPr>
          <p:cNvPr id="55" name="Imagem 54">
            <a:extLst>
              <a:ext uri="{FF2B5EF4-FFF2-40B4-BE49-F238E27FC236}">
                <a16:creationId xmlns:a16="http://schemas.microsoft.com/office/drawing/2014/main" id="{F43AB219-8DF1-4019-B18E-F4E26547EF9A}"/>
              </a:ext>
            </a:extLst>
          </p:cNvPr>
          <p:cNvPicPr>
            <a:picLocks noChangeAspect="1"/>
          </p:cNvPicPr>
          <p:nvPr/>
        </p:nvPicPr>
        <p:blipFill>
          <a:blip r:embed="rId4"/>
          <a:stretch>
            <a:fillRect/>
          </a:stretch>
        </p:blipFill>
        <p:spPr>
          <a:xfrm>
            <a:off x="5480575" y="5188646"/>
            <a:ext cx="91448" cy="134124"/>
          </a:xfrm>
          <a:prstGeom prst="rect">
            <a:avLst/>
          </a:prstGeom>
        </p:spPr>
      </p:pic>
      <p:pic>
        <p:nvPicPr>
          <p:cNvPr id="56" name="Imagem 55">
            <a:extLst>
              <a:ext uri="{FF2B5EF4-FFF2-40B4-BE49-F238E27FC236}">
                <a16:creationId xmlns:a16="http://schemas.microsoft.com/office/drawing/2014/main" id="{AE273A4B-267D-447F-90B1-216591C7EF09}"/>
              </a:ext>
            </a:extLst>
          </p:cNvPr>
          <p:cNvPicPr>
            <a:picLocks noChangeAspect="1"/>
          </p:cNvPicPr>
          <p:nvPr/>
        </p:nvPicPr>
        <p:blipFill>
          <a:blip r:embed="rId4"/>
          <a:stretch>
            <a:fillRect/>
          </a:stretch>
        </p:blipFill>
        <p:spPr>
          <a:xfrm>
            <a:off x="5990583" y="5188646"/>
            <a:ext cx="91448" cy="134124"/>
          </a:xfrm>
          <a:prstGeom prst="rect">
            <a:avLst/>
          </a:prstGeom>
        </p:spPr>
      </p:pic>
      <p:pic>
        <p:nvPicPr>
          <p:cNvPr id="57" name="Imagem 56">
            <a:extLst>
              <a:ext uri="{FF2B5EF4-FFF2-40B4-BE49-F238E27FC236}">
                <a16:creationId xmlns:a16="http://schemas.microsoft.com/office/drawing/2014/main" id="{0AE2C676-B7D0-427B-8A88-1B4A99807D5A}"/>
              </a:ext>
            </a:extLst>
          </p:cNvPr>
          <p:cNvPicPr>
            <a:picLocks noChangeAspect="1"/>
          </p:cNvPicPr>
          <p:nvPr/>
        </p:nvPicPr>
        <p:blipFill>
          <a:blip r:embed="rId4"/>
          <a:stretch>
            <a:fillRect/>
          </a:stretch>
        </p:blipFill>
        <p:spPr>
          <a:xfrm>
            <a:off x="6397821" y="5181915"/>
            <a:ext cx="91448" cy="134124"/>
          </a:xfrm>
          <a:prstGeom prst="rect">
            <a:avLst/>
          </a:prstGeom>
        </p:spPr>
      </p:pic>
      <p:pic>
        <p:nvPicPr>
          <p:cNvPr id="58" name="Imagem 57">
            <a:extLst>
              <a:ext uri="{FF2B5EF4-FFF2-40B4-BE49-F238E27FC236}">
                <a16:creationId xmlns:a16="http://schemas.microsoft.com/office/drawing/2014/main" id="{BA9C39E2-32F5-41DC-B317-5042A24FAEF2}"/>
              </a:ext>
            </a:extLst>
          </p:cNvPr>
          <p:cNvPicPr>
            <a:picLocks noChangeAspect="1"/>
          </p:cNvPicPr>
          <p:nvPr/>
        </p:nvPicPr>
        <p:blipFill>
          <a:blip r:embed="rId4"/>
          <a:stretch>
            <a:fillRect/>
          </a:stretch>
        </p:blipFill>
        <p:spPr>
          <a:xfrm rot="2847748">
            <a:off x="6975548" y="5223661"/>
            <a:ext cx="91448" cy="134124"/>
          </a:xfrm>
          <a:prstGeom prst="rect">
            <a:avLst/>
          </a:prstGeom>
        </p:spPr>
      </p:pic>
      <p:pic>
        <p:nvPicPr>
          <p:cNvPr id="59" name="Imagem 58">
            <a:extLst>
              <a:ext uri="{FF2B5EF4-FFF2-40B4-BE49-F238E27FC236}">
                <a16:creationId xmlns:a16="http://schemas.microsoft.com/office/drawing/2014/main" id="{A02A7156-48BE-477B-8AAF-CB68D2245B1C}"/>
              </a:ext>
            </a:extLst>
          </p:cNvPr>
          <p:cNvPicPr>
            <a:picLocks noChangeAspect="1"/>
          </p:cNvPicPr>
          <p:nvPr/>
        </p:nvPicPr>
        <p:blipFill>
          <a:blip r:embed="rId4"/>
          <a:stretch>
            <a:fillRect/>
          </a:stretch>
        </p:blipFill>
        <p:spPr>
          <a:xfrm rot="5400000">
            <a:off x="6995790" y="5515959"/>
            <a:ext cx="91448" cy="134124"/>
          </a:xfrm>
          <a:prstGeom prst="rect">
            <a:avLst/>
          </a:prstGeom>
        </p:spPr>
      </p:pic>
      <p:pic>
        <p:nvPicPr>
          <p:cNvPr id="60" name="Imagem 59">
            <a:extLst>
              <a:ext uri="{FF2B5EF4-FFF2-40B4-BE49-F238E27FC236}">
                <a16:creationId xmlns:a16="http://schemas.microsoft.com/office/drawing/2014/main" id="{E3503273-8D75-4E27-B6B2-0D582A2A4B1B}"/>
              </a:ext>
            </a:extLst>
          </p:cNvPr>
          <p:cNvPicPr>
            <a:picLocks noChangeAspect="1"/>
          </p:cNvPicPr>
          <p:nvPr/>
        </p:nvPicPr>
        <p:blipFill>
          <a:blip r:embed="rId4"/>
          <a:stretch>
            <a:fillRect/>
          </a:stretch>
        </p:blipFill>
        <p:spPr>
          <a:xfrm rot="10800000">
            <a:off x="6696101" y="5642904"/>
            <a:ext cx="91448" cy="134124"/>
          </a:xfrm>
          <a:prstGeom prst="rect">
            <a:avLst/>
          </a:prstGeom>
        </p:spPr>
      </p:pic>
      <p:pic>
        <p:nvPicPr>
          <p:cNvPr id="61" name="Imagem 60">
            <a:extLst>
              <a:ext uri="{FF2B5EF4-FFF2-40B4-BE49-F238E27FC236}">
                <a16:creationId xmlns:a16="http://schemas.microsoft.com/office/drawing/2014/main" id="{5DEFE321-B7DC-406B-A43D-52A1CEFDEE82}"/>
              </a:ext>
            </a:extLst>
          </p:cNvPr>
          <p:cNvPicPr>
            <a:picLocks noChangeAspect="1"/>
          </p:cNvPicPr>
          <p:nvPr/>
        </p:nvPicPr>
        <p:blipFill>
          <a:blip r:embed="rId4"/>
          <a:stretch>
            <a:fillRect/>
          </a:stretch>
        </p:blipFill>
        <p:spPr>
          <a:xfrm rot="10800000">
            <a:off x="6170825" y="5647739"/>
            <a:ext cx="91448" cy="134124"/>
          </a:xfrm>
          <a:prstGeom prst="rect">
            <a:avLst/>
          </a:prstGeom>
        </p:spPr>
      </p:pic>
      <p:pic>
        <p:nvPicPr>
          <p:cNvPr id="62" name="Imagem 61">
            <a:extLst>
              <a:ext uri="{FF2B5EF4-FFF2-40B4-BE49-F238E27FC236}">
                <a16:creationId xmlns:a16="http://schemas.microsoft.com/office/drawing/2014/main" id="{EA98CDC5-CDE3-452F-BB91-1668E1114345}"/>
              </a:ext>
            </a:extLst>
          </p:cNvPr>
          <p:cNvPicPr>
            <a:picLocks noChangeAspect="1"/>
          </p:cNvPicPr>
          <p:nvPr/>
        </p:nvPicPr>
        <p:blipFill>
          <a:blip r:embed="rId4"/>
          <a:stretch>
            <a:fillRect/>
          </a:stretch>
        </p:blipFill>
        <p:spPr>
          <a:xfrm rot="10800000">
            <a:off x="5526299" y="5647739"/>
            <a:ext cx="91448" cy="134124"/>
          </a:xfrm>
          <a:prstGeom prst="rect">
            <a:avLst/>
          </a:prstGeom>
        </p:spPr>
      </p:pic>
      <p:pic>
        <p:nvPicPr>
          <p:cNvPr id="63" name="Imagem 62">
            <a:extLst>
              <a:ext uri="{FF2B5EF4-FFF2-40B4-BE49-F238E27FC236}">
                <a16:creationId xmlns:a16="http://schemas.microsoft.com/office/drawing/2014/main" id="{65E9B3EF-9E62-45BC-B3E4-3CAD164E0BBC}"/>
              </a:ext>
            </a:extLst>
          </p:cNvPr>
          <p:cNvPicPr>
            <a:picLocks noChangeAspect="1"/>
          </p:cNvPicPr>
          <p:nvPr/>
        </p:nvPicPr>
        <p:blipFill>
          <a:blip r:embed="rId4"/>
          <a:stretch>
            <a:fillRect/>
          </a:stretch>
        </p:blipFill>
        <p:spPr>
          <a:xfrm rot="16200000">
            <a:off x="5241750" y="5348415"/>
            <a:ext cx="91448" cy="134124"/>
          </a:xfrm>
          <a:prstGeom prst="rect">
            <a:avLst/>
          </a:prstGeom>
        </p:spPr>
      </p:pic>
      <p:pic>
        <p:nvPicPr>
          <p:cNvPr id="64" name="Imagem 63">
            <a:extLst>
              <a:ext uri="{FF2B5EF4-FFF2-40B4-BE49-F238E27FC236}">
                <a16:creationId xmlns:a16="http://schemas.microsoft.com/office/drawing/2014/main" id="{B7E44272-40AA-4C37-AE4F-DBF6A0D005D2}"/>
              </a:ext>
            </a:extLst>
          </p:cNvPr>
          <p:cNvPicPr>
            <a:picLocks noChangeAspect="1"/>
          </p:cNvPicPr>
          <p:nvPr/>
        </p:nvPicPr>
        <p:blipFill>
          <a:blip r:embed="rId5"/>
          <a:stretch>
            <a:fillRect/>
          </a:stretch>
        </p:blipFill>
        <p:spPr>
          <a:xfrm rot="18421454">
            <a:off x="8089883" y="5578257"/>
            <a:ext cx="128027" cy="182896"/>
          </a:xfrm>
          <a:prstGeom prst="rect">
            <a:avLst/>
          </a:prstGeom>
        </p:spPr>
      </p:pic>
      <p:pic>
        <p:nvPicPr>
          <p:cNvPr id="65" name="Imagem 64">
            <a:extLst>
              <a:ext uri="{FF2B5EF4-FFF2-40B4-BE49-F238E27FC236}">
                <a16:creationId xmlns:a16="http://schemas.microsoft.com/office/drawing/2014/main" id="{E356D487-B376-40B5-9B10-B9D023AC6426}"/>
              </a:ext>
            </a:extLst>
          </p:cNvPr>
          <p:cNvPicPr>
            <a:picLocks noChangeAspect="1"/>
          </p:cNvPicPr>
          <p:nvPr/>
        </p:nvPicPr>
        <p:blipFill>
          <a:blip r:embed="rId5"/>
          <a:stretch>
            <a:fillRect/>
          </a:stretch>
        </p:blipFill>
        <p:spPr>
          <a:xfrm>
            <a:off x="9779727" y="5529698"/>
            <a:ext cx="128027" cy="182896"/>
          </a:xfrm>
          <a:prstGeom prst="rect">
            <a:avLst/>
          </a:prstGeom>
        </p:spPr>
      </p:pic>
      <p:pic>
        <p:nvPicPr>
          <p:cNvPr id="66" name="Imagem 65">
            <a:extLst>
              <a:ext uri="{FF2B5EF4-FFF2-40B4-BE49-F238E27FC236}">
                <a16:creationId xmlns:a16="http://schemas.microsoft.com/office/drawing/2014/main" id="{FDF330B9-2FF5-4496-A70A-D66B45D28F65}"/>
              </a:ext>
            </a:extLst>
          </p:cNvPr>
          <p:cNvPicPr>
            <a:picLocks noChangeAspect="1"/>
          </p:cNvPicPr>
          <p:nvPr/>
        </p:nvPicPr>
        <p:blipFill>
          <a:blip r:embed="rId5"/>
          <a:stretch>
            <a:fillRect/>
          </a:stretch>
        </p:blipFill>
        <p:spPr>
          <a:xfrm rot="5400000">
            <a:off x="9873376" y="5878098"/>
            <a:ext cx="128027" cy="182896"/>
          </a:xfrm>
          <a:prstGeom prst="rect">
            <a:avLst/>
          </a:prstGeom>
        </p:spPr>
      </p:pic>
      <p:pic>
        <p:nvPicPr>
          <p:cNvPr id="67" name="Imagem 66">
            <a:extLst>
              <a:ext uri="{FF2B5EF4-FFF2-40B4-BE49-F238E27FC236}">
                <a16:creationId xmlns:a16="http://schemas.microsoft.com/office/drawing/2014/main" id="{C09804A4-B980-4715-A1CD-01558348FC12}"/>
              </a:ext>
            </a:extLst>
          </p:cNvPr>
          <p:cNvPicPr>
            <a:picLocks noChangeAspect="1"/>
          </p:cNvPicPr>
          <p:nvPr/>
        </p:nvPicPr>
        <p:blipFill>
          <a:blip r:embed="rId5"/>
          <a:stretch>
            <a:fillRect/>
          </a:stretch>
        </p:blipFill>
        <p:spPr>
          <a:xfrm rot="10800000">
            <a:off x="9429718" y="6033560"/>
            <a:ext cx="128027" cy="182896"/>
          </a:xfrm>
          <a:prstGeom prst="rect">
            <a:avLst/>
          </a:prstGeom>
        </p:spPr>
      </p:pic>
      <p:pic>
        <p:nvPicPr>
          <p:cNvPr id="68" name="Imagem 67">
            <a:extLst>
              <a:ext uri="{FF2B5EF4-FFF2-40B4-BE49-F238E27FC236}">
                <a16:creationId xmlns:a16="http://schemas.microsoft.com/office/drawing/2014/main" id="{DC78C258-ED61-438A-A7F5-5DF74ED6F1FD}"/>
              </a:ext>
            </a:extLst>
          </p:cNvPr>
          <p:cNvPicPr>
            <a:picLocks noChangeAspect="1"/>
          </p:cNvPicPr>
          <p:nvPr/>
        </p:nvPicPr>
        <p:blipFill>
          <a:blip r:embed="rId5"/>
          <a:stretch>
            <a:fillRect/>
          </a:stretch>
        </p:blipFill>
        <p:spPr>
          <a:xfrm rot="10800000">
            <a:off x="9176813" y="6031127"/>
            <a:ext cx="128027" cy="182896"/>
          </a:xfrm>
          <a:prstGeom prst="rect">
            <a:avLst/>
          </a:prstGeom>
        </p:spPr>
      </p:pic>
      <p:pic>
        <p:nvPicPr>
          <p:cNvPr id="69" name="Imagem 68">
            <a:extLst>
              <a:ext uri="{FF2B5EF4-FFF2-40B4-BE49-F238E27FC236}">
                <a16:creationId xmlns:a16="http://schemas.microsoft.com/office/drawing/2014/main" id="{BF08E529-3803-45C3-A2A1-E32A64C8FE58}"/>
              </a:ext>
            </a:extLst>
          </p:cNvPr>
          <p:cNvPicPr>
            <a:picLocks noChangeAspect="1"/>
          </p:cNvPicPr>
          <p:nvPr/>
        </p:nvPicPr>
        <p:blipFill>
          <a:blip r:embed="rId5"/>
          <a:stretch>
            <a:fillRect/>
          </a:stretch>
        </p:blipFill>
        <p:spPr>
          <a:xfrm rot="10800000">
            <a:off x="8646428" y="6030385"/>
            <a:ext cx="128027" cy="182896"/>
          </a:xfrm>
          <a:prstGeom prst="rect">
            <a:avLst/>
          </a:prstGeom>
        </p:spPr>
      </p:pic>
      <p:pic>
        <p:nvPicPr>
          <p:cNvPr id="70" name="Imagem 69">
            <a:extLst>
              <a:ext uri="{FF2B5EF4-FFF2-40B4-BE49-F238E27FC236}">
                <a16:creationId xmlns:a16="http://schemas.microsoft.com/office/drawing/2014/main" id="{0E5D9D5F-ABC0-47CC-A805-08AB10BBE81F}"/>
              </a:ext>
            </a:extLst>
          </p:cNvPr>
          <p:cNvPicPr>
            <a:picLocks noChangeAspect="1"/>
          </p:cNvPicPr>
          <p:nvPr/>
        </p:nvPicPr>
        <p:blipFill>
          <a:blip r:embed="rId5"/>
          <a:stretch>
            <a:fillRect/>
          </a:stretch>
        </p:blipFill>
        <p:spPr>
          <a:xfrm rot="14172451">
            <a:off x="8094648" y="5990521"/>
            <a:ext cx="128027" cy="182896"/>
          </a:xfrm>
          <a:prstGeom prst="rect">
            <a:avLst/>
          </a:prstGeom>
        </p:spPr>
      </p:pic>
      <p:pic>
        <p:nvPicPr>
          <p:cNvPr id="71" name="Imagem 70">
            <a:extLst>
              <a:ext uri="{FF2B5EF4-FFF2-40B4-BE49-F238E27FC236}">
                <a16:creationId xmlns:a16="http://schemas.microsoft.com/office/drawing/2014/main" id="{CB80DA12-0778-4F68-9D36-F7F613AAAC24}"/>
              </a:ext>
            </a:extLst>
          </p:cNvPr>
          <p:cNvPicPr>
            <a:picLocks noChangeAspect="1"/>
          </p:cNvPicPr>
          <p:nvPr/>
        </p:nvPicPr>
        <p:blipFill>
          <a:blip r:embed="rId5"/>
          <a:stretch>
            <a:fillRect/>
          </a:stretch>
        </p:blipFill>
        <p:spPr>
          <a:xfrm>
            <a:off x="8472949" y="5536208"/>
            <a:ext cx="128027" cy="182896"/>
          </a:xfrm>
          <a:prstGeom prst="rect">
            <a:avLst/>
          </a:prstGeom>
        </p:spPr>
      </p:pic>
      <p:pic>
        <p:nvPicPr>
          <p:cNvPr id="72" name="Imagem 71">
            <a:extLst>
              <a:ext uri="{FF2B5EF4-FFF2-40B4-BE49-F238E27FC236}">
                <a16:creationId xmlns:a16="http://schemas.microsoft.com/office/drawing/2014/main" id="{10682F7F-A470-40CC-A3EC-B125C4ED33C2}"/>
              </a:ext>
            </a:extLst>
          </p:cNvPr>
          <p:cNvPicPr>
            <a:picLocks noChangeAspect="1"/>
          </p:cNvPicPr>
          <p:nvPr/>
        </p:nvPicPr>
        <p:blipFill>
          <a:blip r:embed="rId5"/>
          <a:stretch>
            <a:fillRect/>
          </a:stretch>
        </p:blipFill>
        <p:spPr>
          <a:xfrm>
            <a:off x="9094331" y="5529698"/>
            <a:ext cx="128027" cy="182896"/>
          </a:xfrm>
          <a:prstGeom prst="rect">
            <a:avLst/>
          </a:prstGeom>
        </p:spPr>
      </p:pic>
      <p:sp>
        <p:nvSpPr>
          <p:cNvPr id="73" name="Triângulo isósceles 72">
            <a:extLst>
              <a:ext uri="{FF2B5EF4-FFF2-40B4-BE49-F238E27FC236}">
                <a16:creationId xmlns:a16="http://schemas.microsoft.com/office/drawing/2014/main" id="{1B684A1E-AA1A-4B4E-89E7-6927F3FEF509}"/>
              </a:ext>
            </a:extLst>
          </p:cNvPr>
          <p:cNvSpPr/>
          <p:nvPr/>
        </p:nvSpPr>
        <p:spPr>
          <a:xfrm rot="19782234">
            <a:off x="6052082" y="4760184"/>
            <a:ext cx="114747" cy="17181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riângulo isósceles 73">
            <a:extLst>
              <a:ext uri="{FF2B5EF4-FFF2-40B4-BE49-F238E27FC236}">
                <a16:creationId xmlns:a16="http://schemas.microsoft.com/office/drawing/2014/main" id="{21BA4F68-1126-4341-9F4B-DDBC44604ED1}"/>
              </a:ext>
            </a:extLst>
          </p:cNvPr>
          <p:cNvSpPr/>
          <p:nvPr/>
        </p:nvSpPr>
        <p:spPr>
          <a:xfrm rot="335596">
            <a:off x="6940826" y="6042702"/>
            <a:ext cx="172782" cy="7619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riângulo isósceles 74">
            <a:extLst>
              <a:ext uri="{FF2B5EF4-FFF2-40B4-BE49-F238E27FC236}">
                <a16:creationId xmlns:a16="http://schemas.microsoft.com/office/drawing/2014/main" id="{63193910-1DA1-4BE6-9D55-189D46DE4F3B}"/>
              </a:ext>
            </a:extLst>
          </p:cNvPr>
          <p:cNvSpPr/>
          <p:nvPr/>
        </p:nvSpPr>
        <p:spPr>
          <a:xfrm rot="6122630">
            <a:off x="7262994" y="5252616"/>
            <a:ext cx="90543" cy="6484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riângulo isósceles 75">
            <a:extLst>
              <a:ext uri="{FF2B5EF4-FFF2-40B4-BE49-F238E27FC236}">
                <a16:creationId xmlns:a16="http://schemas.microsoft.com/office/drawing/2014/main" id="{44E7B5C2-E57B-4D61-849D-24AA71B0C7B2}"/>
              </a:ext>
            </a:extLst>
          </p:cNvPr>
          <p:cNvSpPr/>
          <p:nvPr/>
        </p:nvSpPr>
        <p:spPr>
          <a:xfrm rot="6122630">
            <a:off x="9422212" y="5554434"/>
            <a:ext cx="90543" cy="6484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riângulo isósceles 76">
            <a:extLst>
              <a:ext uri="{FF2B5EF4-FFF2-40B4-BE49-F238E27FC236}">
                <a16:creationId xmlns:a16="http://schemas.microsoft.com/office/drawing/2014/main" id="{D0F61B0B-3FC4-4C0B-B58C-AA49F436ED86}"/>
              </a:ext>
            </a:extLst>
          </p:cNvPr>
          <p:cNvSpPr/>
          <p:nvPr/>
        </p:nvSpPr>
        <p:spPr>
          <a:xfrm rot="6122630">
            <a:off x="9804693" y="5014194"/>
            <a:ext cx="112523" cy="11863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Elipse 77">
            <a:extLst>
              <a:ext uri="{FF2B5EF4-FFF2-40B4-BE49-F238E27FC236}">
                <a16:creationId xmlns:a16="http://schemas.microsoft.com/office/drawing/2014/main" id="{86AE95AD-A922-4482-B45B-EDD4F951310B}"/>
              </a:ext>
            </a:extLst>
          </p:cNvPr>
          <p:cNvSpPr/>
          <p:nvPr/>
        </p:nvSpPr>
        <p:spPr>
          <a:xfrm>
            <a:off x="8361546" y="5329210"/>
            <a:ext cx="147661" cy="1020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Elipse 78">
            <a:extLst>
              <a:ext uri="{FF2B5EF4-FFF2-40B4-BE49-F238E27FC236}">
                <a16:creationId xmlns:a16="http://schemas.microsoft.com/office/drawing/2014/main" id="{2E28819F-177C-460F-A2C9-337A3A71B059}"/>
              </a:ext>
            </a:extLst>
          </p:cNvPr>
          <p:cNvSpPr/>
          <p:nvPr/>
        </p:nvSpPr>
        <p:spPr>
          <a:xfrm>
            <a:off x="8630522" y="5245872"/>
            <a:ext cx="147661"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Lágrima 79">
            <a:extLst>
              <a:ext uri="{FF2B5EF4-FFF2-40B4-BE49-F238E27FC236}">
                <a16:creationId xmlns:a16="http://schemas.microsoft.com/office/drawing/2014/main" id="{B622460A-D8C2-493B-B1DB-6E43C161D0B3}"/>
              </a:ext>
            </a:extLst>
          </p:cNvPr>
          <p:cNvSpPr/>
          <p:nvPr/>
        </p:nvSpPr>
        <p:spPr>
          <a:xfrm>
            <a:off x="9711361" y="5507492"/>
            <a:ext cx="45719" cy="79364"/>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Elipse 80">
            <a:extLst>
              <a:ext uri="{FF2B5EF4-FFF2-40B4-BE49-F238E27FC236}">
                <a16:creationId xmlns:a16="http://schemas.microsoft.com/office/drawing/2014/main" id="{E860BF14-B846-4556-BE2C-AFA47F64BAA9}"/>
              </a:ext>
            </a:extLst>
          </p:cNvPr>
          <p:cNvSpPr/>
          <p:nvPr/>
        </p:nvSpPr>
        <p:spPr>
          <a:xfrm>
            <a:off x="8016736" y="5590131"/>
            <a:ext cx="49979" cy="80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Elipse 81">
            <a:extLst>
              <a:ext uri="{FF2B5EF4-FFF2-40B4-BE49-F238E27FC236}">
                <a16:creationId xmlns:a16="http://schemas.microsoft.com/office/drawing/2014/main" id="{251699A0-513C-4864-9F17-3755F512F935}"/>
              </a:ext>
            </a:extLst>
          </p:cNvPr>
          <p:cNvSpPr/>
          <p:nvPr/>
        </p:nvSpPr>
        <p:spPr>
          <a:xfrm>
            <a:off x="7123791" y="4934613"/>
            <a:ext cx="49979" cy="80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Elipse 82">
            <a:extLst>
              <a:ext uri="{FF2B5EF4-FFF2-40B4-BE49-F238E27FC236}">
                <a16:creationId xmlns:a16="http://schemas.microsoft.com/office/drawing/2014/main" id="{A166F9B8-4C33-4063-8B45-300ADDA8A7CA}"/>
              </a:ext>
            </a:extLst>
          </p:cNvPr>
          <p:cNvSpPr/>
          <p:nvPr/>
        </p:nvSpPr>
        <p:spPr>
          <a:xfrm>
            <a:off x="8527070" y="4559832"/>
            <a:ext cx="49979" cy="80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tângulo 83">
            <a:extLst>
              <a:ext uri="{FF2B5EF4-FFF2-40B4-BE49-F238E27FC236}">
                <a16:creationId xmlns:a16="http://schemas.microsoft.com/office/drawing/2014/main" id="{41C776FD-92A8-4C22-AF6E-CEB4FA1EDB1F}"/>
              </a:ext>
            </a:extLst>
          </p:cNvPr>
          <p:cNvSpPr/>
          <p:nvPr/>
        </p:nvSpPr>
        <p:spPr>
          <a:xfrm>
            <a:off x="6422229" y="5143709"/>
            <a:ext cx="5192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tângulo 84">
            <a:extLst>
              <a:ext uri="{FF2B5EF4-FFF2-40B4-BE49-F238E27FC236}">
                <a16:creationId xmlns:a16="http://schemas.microsoft.com/office/drawing/2014/main" id="{25DF3D30-27C8-4CEB-8EE4-0D61E87983D7}"/>
              </a:ext>
            </a:extLst>
          </p:cNvPr>
          <p:cNvSpPr/>
          <p:nvPr/>
        </p:nvSpPr>
        <p:spPr>
          <a:xfrm>
            <a:off x="7366814" y="4730902"/>
            <a:ext cx="102580" cy="5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tângulo 85">
            <a:extLst>
              <a:ext uri="{FF2B5EF4-FFF2-40B4-BE49-F238E27FC236}">
                <a16:creationId xmlns:a16="http://schemas.microsoft.com/office/drawing/2014/main" id="{CBC10305-309E-4301-89F3-511606342B57}"/>
              </a:ext>
            </a:extLst>
          </p:cNvPr>
          <p:cNvSpPr/>
          <p:nvPr/>
        </p:nvSpPr>
        <p:spPr>
          <a:xfrm>
            <a:off x="7988243" y="5813548"/>
            <a:ext cx="102580" cy="5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riângulo isósceles 86">
            <a:extLst>
              <a:ext uri="{FF2B5EF4-FFF2-40B4-BE49-F238E27FC236}">
                <a16:creationId xmlns:a16="http://schemas.microsoft.com/office/drawing/2014/main" id="{27B6BD69-917E-458A-858B-4CDB6AF178E5}"/>
              </a:ext>
            </a:extLst>
          </p:cNvPr>
          <p:cNvSpPr/>
          <p:nvPr/>
        </p:nvSpPr>
        <p:spPr>
          <a:xfrm rot="7780171">
            <a:off x="9376530" y="4871453"/>
            <a:ext cx="90543" cy="6484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Chave Esquerda 87">
            <a:extLst>
              <a:ext uri="{FF2B5EF4-FFF2-40B4-BE49-F238E27FC236}">
                <a16:creationId xmlns:a16="http://schemas.microsoft.com/office/drawing/2014/main" id="{95054F41-C2FB-46BA-A9F2-8BE299879B90}"/>
              </a:ext>
            </a:extLst>
          </p:cNvPr>
          <p:cNvSpPr/>
          <p:nvPr/>
        </p:nvSpPr>
        <p:spPr>
          <a:xfrm>
            <a:off x="4540059" y="4582428"/>
            <a:ext cx="155448" cy="1303338"/>
          </a:xfrm>
          <a:prstGeom prst="leftBrace">
            <a:avLst>
              <a:gd name="adj1" fmla="val 8333"/>
              <a:gd name="adj2" fmla="val 4744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Triângulo isósceles 88">
            <a:extLst>
              <a:ext uri="{FF2B5EF4-FFF2-40B4-BE49-F238E27FC236}">
                <a16:creationId xmlns:a16="http://schemas.microsoft.com/office/drawing/2014/main" id="{2DEC4779-6FD5-4C65-906A-CD1F7A4D6AE3}"/>
              </a:ext>
            </a:extLst>
          </p:cNvPr>
          <p:cNvSpPr/>
          <p:nvPr/>
        </p:nvSpPr>
        <p:spPr>
          <a:xfrm rot="16200000">
            <a:off x="4718027" y="3094014"/>
            <a:ext cx="990766"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tângulo 89">
            <a:extLst>
              <a:ext uri="{FF2B5EF4-FFF2-40B4-BE49-F238E27FC236}">
                <a16:creationId xmlns:a16="http://schemas.microsoft.com/office/drawing/2014/main" id="{9CF3ED07-5F4A-4A0F-BC54-8B7E4D29ADCC}"/>
              </a:ext>
            </a:extLst>
          </p:cNvPr>
          <p:cNvSpPr/>
          <p:nvPr/>
        </p:nvSpPr>
        <p:spPr>
          <a:xfrm>
            <a:off x="3583906" y="3347894"/>
            <a:ext cx="1058589" cy="3944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t>Dados de Operação</a:t>
            </a:r>
          </a:p>
        </p:txBody>
      </p:sp>
      <p:cxnSp>
        <p:nvCxnSpPr>
          <p:cNvPr id="91" name="Conector: Angulado 90">
            <a:extLst>
              <a:ext uri="{FF2B5EF4-FFF2-40B4-BE49-F238E27FC236}">
                <a16:creationId xmlns:a16="http://schemas.microsoft.com/office/drawing/2014/main" id="{70279CBC-23C0-47D1-B47D-935F4C507CAA}"/>
              </a:ext>
            </a:extLst>
          </p:cNvPr>
          <p:cNvCxnSpPr>
            <a:cxnSpLocks/>
            <a:stCxn id="9" idx="3"/>
            <a:endCxn id="90" idx="1"/>
          </p:cNvCxnSpPr>
          <p:nvPr/>
        </p:nvCxnSpPr>
        <p:spPr>
          <a:xfrm>
            <a:off x="2996617" y="2812094"/>
            <a:ext cx="587289" cy="73300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tângulo 2">
            <a:extLst>
              <a:ext uri="{FF2B5EF4-FFF2-40B4-BE49-F238E27FC236}">
                <a16:creationId xmlns:a16="http://schemas.microsoft.com/office/drawing/2014/main" id="{666B1684-7F46-4B37-892B-EBFFA5A46403}"/>
              </a:ext>
            </a:extLst>
          </p:cNvPr>
          <p:cNvSpPr/>
          <p:nvPr/>
        </p:nvSpPr>
        <p:spPr>
          <a:xfrm>
            <a:off x="1550544" y="3966890"/>
            <a:ext cx="8900205" cy="245702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tângulo 91">
            <a:extLst>
              <a:ext uri="{FF2B5EF4-FFF2-40B4-BE49-F238E27FC236}">
                <a16:creationId xmlns:a16="http://schemas.microsoft.com/office/drawing/2014/main" id="{F503E0B9-7C3A-4E64-A06B-8E05A2113AB1}"/>
              </a:ext>
            </a:extLst>
          </p:cNvPr>
          <p:cNvSpPr/>
          <p:nvPr/>
        </p:nvSpPr>
        <p:spPr>
          <a:xfrm>
            <a:off x="1855143" y="1219101"/>
            <a:ext cx="3499393" cy="281976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23877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tângulo 46">
            <a:extLst>
              <a:ext uri="{FF2B5EF4-FFF2-40B4-BE49-F238E27FC236}">
                <a16:creationId xmlns:a16="http://schemas.microsoft.com/office/drawing/2014/main" id="{920FE011-6390-4610-9D43-F178A05BC5A7}"/>
              </a:ext>
            </a:extLst>
          </p:cNvPr>
          <p:cNvSpPr/>
          <p:nvPr/>
        </p:nvSpPr>
        <p:spPr>
          <a:xfrm>
            <a:off x="7943620" y="3662180"/>
            <a:ext cx="2337974" cy="612162"/>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rgbClr val="1482AC"/>
                </a:solidFill>
              </a:rPr>
              <a:t>Comportamento Esperado (</a:t>
            </a:r>
            <a:r>
              <a:rPr lang="pt-BR" sz="1600" i="1">
                <a:solidFill>
                  <a:srgbClr val="1482AC"/>
                </a:solidFill>
              </a:rPr>
              <a:t>Self</a:t>
            </a:r>
            <a:r>
              <a:rPr lang="pt-BR" sz="1600">
                <a:solidFill>
                  <a:srgbClr val="1482AC"/>
                </a:solidFill>
              </a:rPr>
              <a:t>)</a:t>
            </a:r>
          </a:p>
        </p:txBody>
      </p:sp>
      <p:sp>
        <p:nvSpPr>
          <p:cNvPr id="48" name="Retângulo 47">
            <a:extLst>
              <a:ext uri="{FF2B5EF4-FFF2-40B4-BE49-F238E27FC236}">
                <a16:creationId xmlns:a16="http://schemas.microsoft.com/office/drawing/2014/main" id="{BBA47BFF-AD6B-4521-9EC8-D3BA294C3023}"/>
              </a:ext>
            </a:extLst>
          </p:cNvPr>
          <p:cNvSpPr/>
          <p:nvPr/>
        </p:nvSpPr>
        <p:spPr>
          <a:xfrm>
            <a:off x="4934857" y="3720228"/>
            <a:ext cx="2221269" cy="13162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Regra</a:t>
            </a:r>
            <a:r>
              <a:rPr lang="en-US" dirty="0"/>
              <a:t> de </a:t>
            </a:r>
            <a:r>
              <a:rPr lang="en-US" i="1" dirty="0"/>
              <a:t>Match</a:t>
            </a:r>
          </a:p>
        </p:txBody>
      </p:sp>
      <p:sp>
        <p:nvSpPr>
          <p:cNvPr id="49" name="Retângulo 48">
            <a:extLst>
              <a:ext uri="{FF2B5EF4-FFF2-40B4-BE49-F238E27FC236}">
                <a16:creationId xmlns:a16="http://schemas.microsoft.com/office/drawing/2014/main" id="{18817685-C22E-4F59-9513-B4CFAEC92C59}"/>
              </a:ext>
            </a:extLst>
          </p:cNvPr>
          <p:cNvSpPr/>
          <p:nvPr/>
        </p:nvSpPr>
        <p:spPr>
          <a:xfrm>
            <a:off x="7943620" y="4586414"/>
            <a:ext cx="2337974" cy="6121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t>Comportamento Anômalo (Non-Self)</a:t>
            </a:r>
          </a:p>
        </p:txBody>
      </p:sp>
      <p:cxnSp>
        <p:nvCxnSpPr>
          <p:cNvPr id="51" name="Conector: Angulado 50">
            <a:extLst>
              <a:ext uri="{FF2B5EF4-FFF2-40B4-BE49-F238E27FC236}">
                <a16:creationId xmlns:a16="http://schemas.microsoft.com/office/drawing/2014/main" id="{8B1D16EE-EE50-4C13-A456-7C3CBC1ABD2F}"/>
              </a:ext>
            </a:extLst>
          </p:cNvPr>
          <p:cNvCxnSpPr>
            <a:cxnSpLocks/>
            <a:stCxn id="48" idx="3"/>
            <a:endCxn id="47" idx="1"/>
          </p:cNvCxnSpPr>
          <p:nvPr/>
        </p:nvCxnSpPr>
        <p:spPr>
          <a:xfrm flipV="1">
            <a:off x="7156126" y="3968261"/>
            <a:ext cx="787494" cy="41008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Angulado 52">
            <a:extLst>
              <a:ext uri="{FF2B5EF4-FFF2-40B4-BE49-F238E27FC236}">
                <a16:creationId xmlns:a16="http://schemas.microsoft.com/office/drawing/2014/main" id="{8531D8B0-1CD9-4928-B581-ABF5D0FEB2F7}"/>
              </a:ext>
            </a:extLst>
          </p:cNvPr>
          <p:cNvCxnSpPr>
            <a:cxnSpLocks/>
            <a:stCxn id="48" idx="3"/>
            <a:endCxn id="49" idx="1"/>
          </p:cNvCxnSpPr>
          <p:nvPr/>
        </p:nvCxnSpPr>
        <p:spPr>
          <a:xfrm>
            <a:off x="7156126" y="4378343"/>
            <a:ext cx="787494" cy="51415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Retângulo 56">
            <a:extLst>
              <a:ext uri="{FF2B5EF4-FFF2-40B4-BE49-F238E27FC236}">
                <a16:creationId xmlns:a16="http://schemas.microsoft.com/office/drawing/2014/main" id="{2261939E-93E8-4395-A7E8-3CEE537BCA51}"/>
              </a:ext>
            </a:extLst>
          </p:cNvPr>
          <p:cNvSpPr/>
          <p:nvPr/>
        </p:nvSpPr>
        <p:spPr>
          <a:xfrm>
            <a:off x="6200772" y="2280336"/>
            <a:ext cx="1742848" cy="532221"/>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1482AC"/>
                </a:solidFill>
              </a:rPr>
              <a:t>CGM</a:t>
            </a:r>
          </a:p>
        </p:txBody>
      </p:sp>
      <p:sp>
        <p:nvSpPr>
          <p:cNvPr id="58" name="Retângulo 57">
            <a:extLst>
              <a:ext uri="{FF2B5EF4-FFF2-40B4-BE49-F238E27FC236}">
                <a16:creationId xmlns:a16="http://schemas.microsoft.com/office/drawing/2014/main" id="{846F0272-9EAF-494A-9E09-031926BE1622}"/>
              </a:ext>
            </a:extLst>
          </p:cNvPr>
          <p:cNvSpPr/>
          <p:nvPr/>
        </p:nvSpPr>
        <p:spPr>
          <a:xfrm>
            <a:off x="4302644" y="2280337"/>
            <a:ext cx="1742848" cy="532221"/>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rgbClr val="1482AC"/>
                </a:solidFill>
              </a:rPr>
              <a:t>Propriedades do Sistema</a:t>
            </a:r>
          </a:p>
        </p:txBody>
      </p:sp>
      <p:sp>
        <p:nvSpPr>
          <p:cNvPr id="62" name="Retângulo 61">
            <a:extLst>
              <a:ext uri="{FF2B5EF4-FFF2-40B4-BE49-F238E27FC236}">
                <a16:creationId xmlns:a16="http://schemas.microsoft.com/office/drawing/2014/main" id="{3D8EDF92-59F4-42EA-9011-9AC3EE7BFD28}"/>
              </a:ext>
            </a:extLst>
          </p:cNvPr>
          <p:cNvSpPr/>
          <p:nvPr/>
        </p:nvSpPr>
        <p:spPr>
          <a:xfrm>
            <a:off x="1751304" y="4034175"/>
            <a:ext cx="2396059" cy="688335"/>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solidFill>
                  <a:srgbClr val="1482AC"/>
                </a:solidFill>
              </a:rPr>
              <a:t>Dados de Operação</a:t>
            </a:r>
          </a:p>
        </p:txBody>
      </p:sp>
      <p:cxnSp>
        <p:nvCxnSpPr>
          <p:cNvPr id="68" name="Conector: Angulado 67">
            <a:extLst>
              <a:ext uri="{FF2B5EF4-FFF2-40B4-BE49-F238E27FC236}">
                <a16:creationId xmlns:a16="http://schemas.microsoft.com/office/drawing/2014/main" id="{FDAF2DD4-E57F-444B-B066-DF5ECBD9FB5F}"/>
              </a:ext>
            </a:extLst>
          </p:cNvPr>
          <p:cNvCxnSpPr>
            <a:cxnSpLocks/>
            <a:stCxn id="57" idx="2"/>
            <a:endCxn id="48" idx="0"/>
          </p:cNvCxnSpPr>
          <p:nvPr/>
        </p:nvCxnSpPr>
        <p:spPr>
          <a:xfrm rot="5400000">
            <a:off x="6105009" y="2753040"/>
            <a:ext cx="907671" cy="102670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ector: Angulado 68">
            <a:extLst>
              <a:ext uri="{FF2B5EF4-FFF2-40B4-BE49-F238E27FC236}">
                <a16:creationId xmlns:a16="http://schemas.microsoft.com/office/drawing/2014/main" id="{7EF394FB-3F9A-43E0-884F-741FCA5D8B16}"/>
              </a:ext>
            </a:extLst>
          </p:cNvPr>
          <p:cNvCxnSpPr>
            <a:cxnSpLocks/>
            <a:stCxn id="58" idx="2"/>
            <a:endCxn id="48" idx="0"/>
          </p:cNvCxnSpPr>
          <p:nvPr/>
        </p:nvCxnSpPr>
        <p:spPr>
          <a:xfrm rot="16200000" flipH="1">
            <a:off x="5155945" y="2830681"/>
            <a:ext cx="907670" cy="87142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onector de Seta Reta 73">
            <a:extLst>
              <a:ext uri="{FF2B5EF4-FFF2-40B4-BE49-F238E27FC236}">
                <a16:creationId xmlns:a16="http://schemas.microsoft.com/office/drawing/2014/main" id="{92119BA3-1BAE-4472-95F9-675AA0B38B11}"/>
              </a:ext>
            </a:extLst>
          </p:cNvPr>
          <p:cNvCxnSpPr>
            <a:cxnSpLocks/>
            <a:stCxn id="62" idx="3"/>
            <a:endCxn id="48" idx="1"/>
          </p:cNvCxnSpPr>
          <p:nvPr/>
        </p:nvCxnSpPr>
        <p:spPr>
          <a:xfrm>
            <a:off x="4147363" y="4378343"/>
            <a:ext cx="7874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ítulo 1">
            <a:extLst>
              <a:ext uri="{FF2B5EF4-FFF2-40B4-BE49-F238E27FC236}">
                <a16:creationId xmlns:a16="http://schemas.microsoft.com/office/drawing/2014/main" id="{CFF7AB3F-60C0-4486-85C4-EFBBFF866242}"/>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a:t>Algoritmo de Seleção negativa</a:t>
            </a:r>
          </a:p>
        </p:txBody>
      </p:sp>
    </p:spTree>
    <p:extLst>
      <p:ext uri="{BB962C8B-B14F-4D97-AF65-F5344CB8AC3E}">
        <p14:creationId xmlns:p14="http://schemas.microsoft.com/office/powerpoint/2010/main" val="20338943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60AC072A-01FD-BF38-5798-D18AD988F9FB}"/>
              </a:ext>
            </a:extLst>
          </p:cNvPr>
          <p:cNvPicPr>
            <a:picLocks noChangeAspect="1"/>
          </p:cNvPicPr>
          <p:nvPr/>
        </p:nvPicPr>
        <p:blipFill>
          <a:blip r:embed="rId2"/>
          <a:stretch>
            <a:fillRect/>
          </a:stretch>
        </p:blipFill>
        <p:spPr>
          <a:xfrm>
            <a:off x="5870438" y="800077"/>
            <a:ext cx="3163951" cy="2094356"/>
          </a:xfrm>
          <a:prstGeom prst="rect">
            <a:avLst/>
          </a:prstGeom>
        </p:spPr>
      </p:pic>
      <p:pic>
        <p:nvPicPr>
          <p:cNvPr id="4" name="Imagem 3">
            <a:extLst>
              <a:ext uri="{FF2B5EF4-FFF2-40B4-BE49-F238E27FC236}">
                <a16:creationId xmlns:a16="http://schemas.microsoft.com/office/drawing/2014/main" id="{4A08523C-7D71-C9A9-9289-945B3949C87A}"/>
              </a:ext>
            </a:extLst>
          </p:cNvPr>
          <p:cNvPicPr>
            <a:picLocks noChangeAspect="1"/>
          </p:cNvPicPr>
          <p:nvPr/>
        </p:nvPicPr>
        <p:blipFill>
          <a:blip r:embed="rId3"/>
          <a:stretch>
            <a:fillRect/>
          </a:stretch>
        </p:blipFill>
        <p:spPr>
          <a:xfrm>
            <a:off x="2882536" y="1657325"/>
            <a:ext cx="2957173" cy="404753"/>
          </a:xfrm>
          <a:prstGeom prst="rect">
            <a:avLst/>
          </a:prstGeom>
        </p:spPr>
      </p:pic>
      <p:pic>
        <p:nvPicPr>
          <p:cNvPr id="41" name="Imagem 40">
            <a:extLst>
              <a:ext uri="{FF2B5EF4-FFF2-40B4-BE49-F238E27FC236}">
                <a16:creationId xmlns:a16="http://schemas.microsoft.com/office/drawing/2014/main" id="{4150065E-B1B0-3612-C381-AE2AD768174B}"/>
              </a:ext>
            </a:extLst>
          </p:cNvPr>
          <p:cNvPicPr>
            <a:picLocks noChangeAspect="1"/>
          </p:cNvPicPr>
          <p:nvPr/>
        </p:nvPicPr>
        <p:blipFill>
          <a:blip r:embed="rId4"/>
          <a:stretch>
            <a:fillRect/>
          </a:stretch>
        </p:blipFill>
        <p:spPr>
          <a:xfrm>
            <a:off x="433234" y="3663542"/>
            <a:ext cx="3549768" cy="1425186"/>
          </a:xfrm>
          <a:prstGeom prst="rect">
            <a:avLst/>
          </a:prstGeom>
        </p:spPr>
      </p:pic>
      <p:sp>
        <p:nvSpPr>
          <p:cNvPr id="42" name="Retângulo 41">
            <a:extLst>
              <a:ext uri="{FF2B5EF4-FFF2-40B4-BE49-F238E27FC236}">
                <a16:creationId xmlns:a16="http://schemas.microsoft.com/office/drawing/2014/main" id="{B3C3F0DE-46C6-7D6A-8899-0A6B59B90862}"/>
              </a:ext>
            </a:extLst>
          </p:cNvPr>
          <p:cNvSpPr/>
          <p:nvPr/>
        </p:nvSpPr>
        <p:spPr>
          <a:xfrm>
            <a:off x="3147684" y="1927272"/>
            <a:ext cx="2426876" cy="532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rgbClr val="1482AC"/>
                </a:solidFill>
              </a:rPr>
              <a:t>Propriedades do Sistema</a:t>
            </a:r>
          </a:p>
        </p:txBody>
      </p:sp>
      <p:sp>
        <p:nvSpPr>
          <p:cNvPr id="44" name="Retângulo 43">
            <a:extLst>
              <a:ext uri="{FF2B5EF4-FFF2-40B4-BE49-F238E27FC236}">
                <a16:creationId xmlns:a16="http://schemas.microsoft.com/office/drawing/2014/main" id="{848A3A9E-1918-B7B9-A63A-4AEBAEC532D1}"/>
              </a:ext>
            </a:extLst>
          </p:cNvPr>
          <p:cNvSpPr/>
          <p:nvPr/>
        </p:nvSpPr>
        <p:spPr>
          <a:xfrm>
            <a:off x="6423613" y="2395213"/>
            <a:ext cx="2426876" cy="532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rgbClr val="1482AC"/>
                </a:solidFill>
              </a:rPr>
              <a:t>CGM</a:t>
            </a:r>
          </a:p>
        </p:txBody>
      </p:sp>
      <p:sp>
        <p:nvSpPr>
          <p:cNvPr id="45" name="Retângulo 44">
            <a:extLst>
              <a:ext uri="{FF2B5EF4-FFF2-40B4-BE49-F238E27FC236}">
                <a16:creationId xmlns:a16="http://schemas.microsoft.com/office/drawing/2014/main" id="{CA2B79A0-072D-8AA1-4EE9-6E2B20B5C6D5}"/>
              </a:ext>
            </a:extLst>
          </p:cNvPr>
          <p:cNvSpPr/>
          <p:nvPr/>
        </p:nvSpPr>
        <p:spPr>
          <a:xfrm>
            <a:off x="987139" y="3207521"/>
            <a:ext cx="2426876" cy="532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rgbClr val="1482AC"/>
                </a:solidFill>
              </a:rPr>
              <a:t>Dados de Operação</a:t>
            </a:r>
          </a:p>
        </p:txBody>
      </p:sp>
      <p:cxnSp>
        <p:nvCxnSpPr>
          <p:cNvPr id="48" name="Conector: Angulado 47">
            <a:extLst>
              <a:ext uri="{FF2B5EF4-FFF2-40B4-BE49-F238E27FC236}">
                <a16:creationId xmlns:a16="http://schemas.microsoft.com/office/drawing/2014/main" id="{CBC6306D-6F4B-97CE-4D1E-18A5EBC58BC7}"/>
              </a:ext>
            </a:extLst>
          </p:cNvPr>
          <p:cNvCxnSpPr>
            <a:cxnSpLocks/>
            <a:stCxn id="42" idx="2"/>
            <a:endCxn id="59" idx="0"/>
          </p:cNvCxnSpPr>
          <p:nvPr/>
        </p:nvCxnSpPr>
        <p:spPr>
          <a:xfrm rot="16200000" flipH="1">
            <a:off x="4572940" y="2247675"/>
            <a:ext cx="1260735" cy="168437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ector: Angulado 50">
            <a:extLst>
              <a:ext uri="{FF2B5EF4-FFF2-40B4-BE49-F238E27FC236}">
                <a16:creationId xmlns:a16="http://schemas.microsoft.com/office/drawing/2014/main" id="{44A214E7-1741-4474-D4E3-19820C21E1A4}"/>
              </a:ext>
            </a:extLst>
          </p:cNvPr>
          <p:cNvCxnSpPr>
            <a:cxnSpLocks/>
            <a:stCxn id="44" idx="2"/>
            <a:endCxn id="59" idx="0"/>
          </p:cNvCxnSpPr>
          <p:nvPr/>
        </p:nvCxnSpPr>
        <p:spPr>
          <a:xfrm rot="5400000">
            <a:off x="6444875" y="2528052"/>
            <a:ext cx="792794" cy="1591559"/>
          </a:xfrm>
          <a:prstGeom prst="bentConnector3">
            <a:avLst>
              <a:gd name="adj1" fmla="val 2116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ector: Angulado 54">
            <a:extLst>
              <a:ext uri="{FF2B5EF4-FFF2-40B4-BE49-F238E27FC236}">
                <a16:creationId xmlns:a16="http://schemas.microsoft.com/office/drawing/2014/main" id="{B2586D63-07C0-51CC-B539-3F88E3082748}"/>
              </a:ext>
            </a:extLst>
          </p:cNvPr>
          <p:cNvCxnSpPr>
            <a:cxnSpLocks/>
            <a:stCxn id="41" idx="3"/>
            <a:endCxn id="59" idx="1"/>
          </p:cNvCxnSpPr>
          <p:nvPr/>
        </p:nvCxnSpPr>
        <p:spPr>
          <a:xfrm>
            <a:off x="3983002" y="4376135"/>
            <a:ext cx="951855" cy="220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Retângulo 58">
            <a:extLst>
              <a:ext uri="{FF2B5EF4-FFF2-40B4-BE49-F238E27FC236}">
                <a16:creationId xmlns:a16="http://schemas.microsoft.com/office/drawing/2014/main" id="{F59DC166-2FB6-51F8-0C9C-2A09A4E66ED4}"/>
              </a:ext>
            </a:extLst>
          </p:cNvPr>
          <p:cNvSpPr/>
          <p:nvPr/>
        </p:nvSpPr>
        <p:spPr>
          <a:xfrm>
            <a:off x="4934857" y="3720228"/>
            <a:ext cx="2221269" cy="13162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Regra</a:t>
            </a:r>
            <a:r>
              <a:rPr lang="en-US" dirty="0"/>
              <a:t> de </a:t>
            </a:r>
            <a:r>
              <a:rPr lang="en-US" i="1" dirty="0"/>
              <a:t>Match</a:t>
            </a:r>
          </a:p>
        </p:txBody>
      </p:sp>
      <p:graphicFrame>
        <p:nvGraphicFramePr>
          <p:cNvPr id="66" name="Tabela 65">
            <a:extLst>
              <a:ext uri="{FF2B5EF4-FFF2-40B4-BE49-F238E27FC236}">
                <a16:creationId xmlns:a16="http://schemas.microsoft.com/office/drawing/2014/main" id="{838FB778-3CA3-F7DE-08E0-114B337A5A9C}"/>
              </a:ext>
            </a:extLst>
          </p:cNvPr>
          <p:cNvGraphicFramePr>
            <a:graphicFrameLocks noGrp="1"/>
          </p:cNvGraphicFramePr>
          <p:nvPr/>
        </p:nvGraphicFramePr>
        <p:xfrm>
          <a:off x="8209000" y="3413475"/>
          <a:ext cx="1316077" cy="1925320"/>
        </p:xfrm>
        <a:graphic>
          <a:graphicData uri="http://schemas.openxmlformats.org/drawingml/2006/table">
            <a:tbl>
              <a:tblPr firstRow="1" bandRow="1">
                <a:tableStyleId>{5C22544A-7EE6-4342-B048-85BDC9FD1C3A}</a:tableStyleId>
              </a:tblPr>
              <a:tblGrid>
                <a:gridCol w="533718">
                  <a:extLst>
                    <a:ext uri="{9D8B030D-6E8A-4147-A177-3AD203B41FA5}">
                      <a16:colId xmlns:a16="http://schemas.microsoft.com/office/drawing/2014/main" val="3179747856"/>
                    </a:ext>
                  </a:extLst>
                </a:gridCol>
                <a:gridCol w="782359">
                  <a:extLst>
                    <a:ext uri="{9D8B030D-6E8A-4147-A177-3AD203B41FA5}">
                      <a16:colId xmlns:a16="http://schemas.microsoft.com/office/drawing/2014/main" val="2810467464"/>
                    </a:ext>
                  </a:extLst>
                </a:gridCol>
              </a:tblGrid>
              <a:tr h="370840">
                <a:tc>
                  <a:txBody>
                    <a:bodyPr/>
                    <a:lstStyle/>
                    <a:p>
                      <a:r>
                        <a:rPr lang="pt-BR" sz="1200" dirty="0"/>
                        <a:t>Time</a:t>
                      </a:r>
                    </a:p>
                  </a:txBody>
                  <a:tcPr/>
                </a:tc>
                <a:tc>
                  <a:txBody>
                    <a:bodyPr/>
                    <a:lstStyle/>
                    <a:p>
                      <a:r>
                        <a:rPr lang="pt-BR" sz="1200" dirty="0"/>
                        <a:t>Non-Self</a:t>
                      </a:r>
                    </a:p>
                  </a:txBody>
                  <a:tcPr/>
                </a:tc>
                <a:extLst>
                  <a:ext uri="{0D108BD9-81ED-4DB2-BD59-A6C34878D82A}">
                    <a16:rowId xmlns:a16="http://schemas.microsoft.com/office/drawing/2014/main" val="1668914662"/>
                  </a:ext>
                </a:extLst>
              </a:tr>
              <a:tr h="161126">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060233570"/>
                  </a:ext>
                </a:extLst>
              </a:tr>
              <a:tr h="0">
                <a:tc>
                  <a:txBody>
                    <a:bodyPr/>
                    <a:lstStyle/>
                    <a:p>
                      <a:r>
                        <a:rPr lang="pt-BR" sz="1100" dirty="0">
                          <a:solidFill>
                            <a:schemeClr val="tx1">
                              <a:lumMod val="75000"/>
                              <a:lumOff val="25000"/>
                            </a:schemeClr>
                          </a:solidFill>
                        </a:rPr>
                        <a:t>0.5</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220788160"/>
                  </a:ext>
                </a:extLst>
              </a:tr>
              <a:tr h="0">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292019162"/>
                  </a:ext>
                </a:extLst>
              </a:tr>
              <a:tr h="0">
                <a:tc>
                  <a:txBody>
                    <a:bodyPr/>
                    <a:lstStyle/>
                    <a:p>
                      <a:r>
                        <a:rPr lang="pt-BR" sz="1100" dirty="0">
                          <a:solidFill>
                            <a:schemeClr val="tx1">
                              <a:lumMod val="75000"/>
                              <a:lumOff val="25000"/>
                            </a:schemeClr>
                          </a:solidFill>
                        </a:rPr>
                        <a:t>1.5</a:t>
                      </a:r>
                    </a:p>
                  </a:txBody>
                  <a:tcPr>
                    <a:solidFill>
                      <a:srgbClr val="1CADE4"/>
                    </a:solidFill>
                  </a:tcPr>
                </a:tc>
                <a:tc>
                  <a:txBody>
                    <a:bodyPr/>
                    <a:lstStyle/>
                    <a:p>
                      <a:r>
                        <a:rPr lang="pt-BR" sz="1100" dirty="0">
                          <a:solidFill>
                            <a:schemeClr val="tx1">
                              <a:lumMod val="75000"/>
                              <a:lumOff val="25000"/>
                            </a:schemeClr>
                          </a:solidFill>
                        </a:rPr>
                        <a:t>1</a:t>
                      </a:r>
                    </a:p>
                  </a:txBody>
                  <a:tcPr>
                    <a:solidFill>
                      <a:srgbClr val="1CADE4"/>
                    </a:solidFill>
                  </a:tcPr>
                </a:tc>
                <a:extLst>
                  <a:ext uri="{0D108BD9-81ED-4DB2-BD59-A6C34878D82A}">
                    <a16:rowId xmlns:a16="http://schemas.microsoft.com/office/drawing/2014/main" val="3474153119"/>
                  </a:ext>
                </a:extLst>
              </a:tr>
              <a:tr h="0">
                <a:tc>
                  <a:txBody>
                    <a:bodyPr/>
                    <a:lstStyle/>
                    <a:p>
                      <a:r>
                        <a:rPr lang="pt-BR" sz="1100" dirty="0">
                          <a:solidFill>
                            <a:schemeClr val="tx1">
                              <a:lumMod val="75000"/>
                              <a:lumOff val="25000"/>
                            </a:schemeClr>
                          </a:solidFill>
                        </a:rPr>
                        <a:t>2</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804632938"/>
                  </a:ext>
                </a:extLst>
              </a:tr>
              <a:tr h="0">
                <a:tc>
                  <a:txBody>
                    <a:bodyPr/>
                    <a:lstStyle/>
                    <a:p>
                      <a:r>
                        <a:rPr lang="pt-BR" sz="1100" dirty="0">
                          <a:solidFill>
                            <a:schemeClr val="tx1">
                              <a:lumMod val="75000"/>
                              <a:lumOff val="25000"/>
                            </a:schemeClr>
                          </a:solidFill>
                        </a:rPr>
                        <a:t>2.5</a:t>
                      </a:r>
                    </a:p>
                  </a:txBody>
                  <a:tcPr>
                    <a:solidFill>
                      <a:srgbClr val="1CADE4"/>
                    </a:solidFill>
                  </a:tcPr>
                </a:tc>
                <a:tc>
                  <a:txBody>
                    <a:bodyPr/>
                    <a:lstStyle/>
                    <a:p>
                      <a:r>
                        <a:rPr lang="pt-BR" sz="1100" dirty="0">
                          <a:solidFill>
                            <a:schemeClr val="tx1">
                              <a:lumMod val="75000"/>
                              <a:lumOff val="25000"/>
                            </a:schemeClr>
                          </a:solidFill>
                        </a:rPr>
                        <a:t>1</a:t>
                      </a:r>
                    </a:p>
                  </a:txBody>
                  <a:tcPr>
                    <a:solidFill>
                      <a:srgbClr val="1CADE4"/>
                    </a:solidFill>
                  </a:tcPr>
                </a:tc>
                <a:extLst>
                  <a:ext uri="{0D108BD9-81ED-4DB2-BD59-A6C34878D82A}">
                    <a16:rowId xmlns:a16="http://schemas.microsoft.com/office/drawing/2014/main" val="4080605423"/>
                  </a:ext>
                </a:extLst>
              </a:tr>
            </a:tbl>
          </a:graphicData>
        </a:graphic>
      </p:graphicFrame>
      <p:cxnSp>
        <p:nvCxnSpPr>
          <p:cNvPr id="67" name="Conector: Angulado 66">
            <a:extLst>
              <a:ext uri="{FF2B5EF4-FFF2-40B4-BE49-F238E27FC236}">
                <a16:creationId xmlns:a16="http://schemas.microsoft.com/office/drawing/2014/main" id="{DD74E06C-633F-F0A7-F087-5DC6C0E701DA}"/>
              </a:ext>
            </a:extLst>
          </p:cNvPr>
          <p:cNvCxnSpPr>
            <a:cxnSpLocks/>
            <a:stCxn id="59" idx="3"/>
            <a:endCxn id="66" idx="1"/>
          </p:cNvCxnSpPr>
          <p:nvPr/>
        </p:nvCxnSpPr>
        <p:spPr>
          <a:xfrm flipV="1">
            <a:off x="7156126" y="4376135"/>
            <a:ext cx="1052874" cy="220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Imagem 2">
            <a:extLst>
              <a:ext uri="{FF2B5EF4-FFF2-40B4-BE49-F238E27FC236}">
                <a16:creationId xmlns:a16="http://schemas.microsoft.com/office/drawing/2014/main" id="{FDC84245-1E34-4FF0-ECFA-85102B2FBAFD}"/>
              </a:ext>
            </a:extLst>
          </p:cNvPr>
          <p:cNvPicPr>
            <a:picLocks noChangeAspect="1"/>
          </p:cNvPicPr>
          <p:nvPr/>
        </p:nvPicPr>
        <p:blipFill>
          <a:blip r:embed="rId5"/>
          <a:stretch>
            <a:fillRect/>
          </a:stretch>
        </p:blipFill>
        <p:spPr>
          <a:xfrm>
            <a:off x="4058313" y="5082462"/>
            <a:ext cx="3624250" cy="1510876"/>
          </a:xfrm>
          <a:prstGeom prst="rect">
            <a:avLst/>
          </a:prstGeom>
        </p:spPr>
      </p:pic>
      <p:sp>
        <p:nvSpPr>
          <p:cNvPr id="5" name="Título 1">
            <a:extLst>
              <a:ext uri="{FF2B5EF4-FFF2-40B4-BE49-F238E27FC236}">
                <a16:creationId xmlns:a16="http://schemas.microsoft.com/office/drawing/2014/main" id="{1E5F882E-C501-3486-96D6-9AA4DADD318A}"/>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a:t>Algoritmo de Seleção negativa</a:t>
            </a:r>
          </a:p>
        </p:txBody>
      </p:sp>
    </p:spTree>
    <p:extLst>
      <p:ext uri="{BB962C8B-B14F-4D97-AF65-F5344CB8AC3E}">
        <p14:creationId xmlns:p14="http://schemas.microsoft.com/office/powerpoint/2010/main" val="7847454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Agrupar 36">
            <a:extLst>
              <a:ext uri="{FF2B5EF4-FFF2-40B4-BE49-F238E27FC236}">
                <a16:creationId xmlns:a16="http://schemas.microsoft.com/office/drawing/2014/main" id="{86BD1108-5A84-903C-5379-F052B18C9E79}"/>
              </a:ext>
            </a:extLst>
          </p:cNvPr>
          <p:cNvGrpSpPr/>
          <p:nvPr/>
        </p:nvGrpSpPr>
        <p:grpSpPr>
          <a:xfrm>
            <a:off x="4589751" y="1358932"/>
            <a:ext cx="7370013" cy="4857312"/>
            <a:chOff x="2390774" y="704589"/>
            <a:chExt cx="9034817" cy="5954525"/>
          </a:xfrm>
        </p:grpSpPr>
        <p:cxnSp>
          <p:nvCxnSpPr>
            <p:cNvPr id="41" name="Conector de Seta Reta 40">
              <a:extLst>
                <a:ext uri="{FF2B5EF4-FFF2-40B4-BE49-F238E27FC236}">
                  <a16:creationId xmlns:a16="http://schemas.microsoft.com/office/drawing/2014/main" id="{EB32BD62-A3D4-CDE7-F6D0-B77EA98165AA}"/>
                </a:ext>
              </a:extLst>
            </p:cNvPr>
            <p:cNvCxnSpPr>
              <a:cxnSpLocks/>
            </p:cNvCxnSpPr>
            <p:nvPr/>
          </p:nvCxnSpPr>
          <p:spPr>
            <a:xfrm flipV="1">
              <a:off x="3057446" y="5263419"/>
              <a:ext cx="756663" cy="44860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Conector de Seta Reta 41">
              <a:extLst>
                <a:ext uri="{FF2B5EF4-FFF2-40B4-BE49-F238E27FC236}">
                  <a16:creationId xmlns:a16="http://schemas.microsoft.com/office/drawing/2014/main" id="{825A00A0-CB40-D22A-DBD2-DF4323219D98}"/>
                </a:ext>
              </a:extLst>
            </p:cNvPr>
            <p:cNvCxnSpPr>
              <a:cxnSpLocks/>
            </p:cNvCxnSpPr>
            <p:nvPr/>
          </p:nvCxnSpPr>
          <p:spPr>
            <a:xfrm flipH="1" flipV="1">
              <a:off x="4473977" y="5420864"/>
              <a:ext cx="343558" cy="619125"/>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4" name="Hexágono 43">
              <a:extLst>
                <a:ext uri="{FF2B5EF4-FFF2-40B4-BE49-F238E27FC236}">
                  <a16:creationId xmlns:a16="http://schemas.microsoft.com/office/drawing/2014/main" id="{5F0BA4CB-662D-6B94-3304-D4DBF7698CEA}"/>
                </a:ext>
              </a:extLst>
            </p:cNvPr>
            <p:cNvSpPr/>
            <p:nvPr/>
          </p:nvSpPr>
          <p:spPr>
            <a:xfrm>
              <a:off x="2450894" y="5712021"/>
              <a:ext cx="121310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T1.11: Collect SaO2 data</a:t>
              </a:r>
            </a:p>
          </p:txBody>
        </p:sp>
        <p:sp>
          <p:nvSpPr>
            <p:cNvPr id="45" name="Hexágono 44">
              <a:extLst>
                <a:ext uri="{FF2B5EF4-FFF2-40B4-BE49-F238E27FC236}">
                  <a16:creationId xmlns:a16="http://schemas.microsoft.com/office/drawing/2014/main" id="{41518FEB-7C54-E179-38A5-579269325992}"/>
                </a:ext>
              </a:extLst>
            </p:cNvPr>
            <p:cNvSpPr/>
            <p:nvPr/>
          </p:nvSpPr>
          <p:spPr>
            <a:xfrm>
              <a:off x="4210983" y="6039989"/>
              <a:ext cx="121310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T1.12: Collect TEMP data</a:t>
              </a:r>
            </a:p>
          </p:txBody>
        </p:sp>
        <p:sp>
          <p:nvSpPr>
            <p:cNvPr id="48" name="Hexágono 47">
              <a:extLst>
                <a:ext uri="{FF2B5EF4-FFF2-40B4-BE49-F238E27FC236}">
                  <a16:creationId xmlns:a16="http://schemas.microsoft.com/office/drawing/2014/main" id="{17A9CA5C-FA3D-FF04-C244-9141384D9CD1}"/>
                </a:ext>
              </a:extLst>
            </p:cNvPr>
            <p:cNvSpPr/>
            <p:nvPr/>
          </p:nvSpPr>
          <p:spPr>
            <a:xfrm>
              <a:off x="3745782" y="4783711"/>
              <a:ext cx="1282827"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Collect Sensor data</a:t>
              </a:r>
            </a:p>
          </p:txBody>
        </p:sp>
        <p:sp>
          <p:nvSpPr>
            <p:cNvPr id="49" name="Hexágono 48">
              <a:extLst>
                <a:ext uri="{FF2B5EF4-FFF2-40B4-BE49-F238E27FC236}">
                  <a16:creationId xmlns:a16="http://schemas.microsoft.com/office/drawing/2014/main" id="{6746EDBF-81C9-E5A9-7E2E-E5C9D5195EBE}"/>
                </a:ext>
              </a:extLst>
            </p:cNvPr>
            <p:cNvSpPr/>
            <p:nvPr/>
          </p:nvSpPr>
          <p:spPr>
            <a:xfrm>
              <a:off x="5143136" y="5093273"/>
              <a:ext cx="135902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Transfer collected data</a:t>
              </a:r>
            </a:p>
          </p:txBody>
        </p:sp>
        <p:sp>
          <p:nvSpPr>
            <p:cNvPr id="50" name="Hexágono 49">
              <a:extLst>
                <a:ext uri="{FF2B5EF4-FFF2-40B4-BE49-F238E27FC236}">
                  <a16:creationId xmlns:a16="http://schemas.microsoft.com/office/drawing/2014/main" id="{EDB59145-0CC8-C255-34F1-C7E2E2615503}"/>
                </a:ext>
              </a:extLst>
            </p:cNvPr>
            <p:cNvSpPr/>
            <p:nvPr/>
          </p:nvSpPr>
          <p:spPr>
            <a:xfrm>
              <a:off x="66156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51" name="Hexágono 50">
              <a:extLst>
                <a:ext uri="{FF2B5EF4-FFF2-40B4-BE49-F238E27FC236}">
                  <a16:creationId xmlns:a16="http://schemas.microsoft.com/office/drawing/2014/main" id="{8A9A7AFA-69B2-60B8-3A5E-CA1908EBB548}"/>
                </a:ext>
              </a:extLst>
            </p:cNvPr>
            <p:cNvSpPr/>
            <p:nvPr/>
          </p:nvSpPr>
          <p:spPr>
            <a:xfrm>
              <a:off x="5214858" y="387426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Monitor Vital Signs</a:t>
              </a:r>
            </a:p>
          </p:txBody>
        </p:sp>
        <p:sp>
          <p:nvSpPr>
            <p:cNvPr id="52" name="Elipse 51">
              <a:extLst>
                <a:ext uri="{FF2B5EF4-FFF2-40B4-BE49-F238E27FC236}">
                  <a16:creationId xmlns:a16="http://schemas.microsoft.com/office/drawing/2014/main" id="{8CC5FDDB-09AC-2174-24ED-B4F82AE55729}"/>
                </a:ext>
              </a:extLst>
            </p:cNvPr>
            <p:cNvSpPr/>
            <p:nvPr/>
          </p:nvSpPr>
          <p:spPr>
            <a:xfrm>
              <a:off x="5051124"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G3: Vital Signs are monitored</a:t>
              </a:r>
            </a:p>
          </p:txBody>
        </p:sp>
        <p:sp>
          <p:nvSpPr>
            <p:cNvPr id="53" name="Retângulo 52">
              <a:extLst>
                <a:ext uri="{FF2B5EF4-FFF2-40B4-BE49-F238E27FC236}">
                  <a16:creationId xmlns:a16="http://schemas.microsoft.com/office/drawing/2014/main" id="{420B9345-252E-7FA7-0D7A-50F0D7E3246A}"/>
                </a:ext>
              </a:extLst>
            </p:cNvPr>
            <p:cNvSpPr/>
            <p:nvPr/>
          </p:nvSpPr>
          <p:spPr>
            <a:xfrm>
              <a:off x="2390774" y="5225833"/>
              <a:ext cx="1070350" cy="2966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SaO2 available</a:t>
              </a:r>
            </a:p>
          </p:txBody>
        </p:sp>
        <p:sp>
          <p:nvSpPr>
            <p:cNvPr id="54" name="Retângulo 53">
              <a:extLst>
                <a:ext uri="{FF2B5EF4-FFF2-40B4-BE49-F238E27FC236}">
                  <a16:creationId xmlns:a16="http://schemas.microsoft.com/office/drawing/2014/main" id="{A34C5129-0770-9316-AC4A-221DE5B4BB68}"/>
                </a:ext>
              </a:extLst>
            </p:cNvPr>
            <p:cNvSpPr/>
            <p:nvPr/>
          </p:nvSpPr>
          <p:spPr>
            <a:xfrm>
              <a:off x="4167654" y="5673920"/>
              <a:ext cx="1070350" cy="2966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TEMP available</a:t>
              </a:r>
            </a:p>
          </p:txBody>
        </p:sp>
        <p:cxnSp>
          <p:nvCxnSpPr>
            <p:cNvPr id="55" name="Conector de Seta Reta 54">
              <a:extLst>
                <a:ext uri="{FF2B5EF4-FFF2-40B4-BE49-F238E27FC236}">
                  <a16:creationId xmlns:a16="http://schemas.microsoft.com/office/drawing/2014/main" id="{1FF9816B-0EF8-DE97-3765-41E0AD4E30A5}"/>
                </a:ext>
              </a:extLst>
            </p:cNvPr>
            <p:cNvCxnSpPr>
              <a:cxnSpLocks/>
            </p:cNvCxnSpPr>
            <p:nvPr/>
          </p:nvCxnSpPr>
          <p:spPr>
            <a:xfrm flipV="1">
              <a:off x="4387195" y="4323619"/>
              <a:ext cx="890589" cy="46009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Conector de Seta Reta 55">
              <a:extLst>
                <a:ext uri="{FF2B5EF4-FFF2-40B4-BE49-F238E27FC236}">
                  <a16:creationId xmlns:a16="http://schemas.microsoft.com/office/drawing/2014/main" id="{760E514B-FC30-201E-A13B-B6717F566CA3}"/>
                </a:ext>
              </a:extLst>
            </p:cNvPr>
            <p:cNvCxnSpPr>
              <a:cxnSpLocks/>
            </p:cNvCxnSpPr>
            <p:nvPr/>
          </p:nvCxnSpPr>
          <p:spPr>
            <a:xfrm flipV="1">
              <a:off x="5822649" y="4493387"/>
              <a:ext cx="0" cy="59988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2FA7798E-AD36-057D-B927-A4019A735456}"/>
                </a:ext>
              </a:extLst>
            </p:cNvPr>
            <p:cNvCxnSpPr>
              <a:cxnSpLocks/>
            </p:cNvCxnSpPr>
            <p:nvPr/>
          </p:nvCxnSpPr>
          <p:spPr>
            <a:xfrm flipH="1" flipV="1">
              <a:off x="6367515" y="4323619"/>
              <a:ext cx="89058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Conector de Seta Reta 57">
              <a:extLst>
                <a:ext uri="{FF2B5EF4-FFF2-40B4-BE49-F238E27FC236}">
                  <a16:creationId xmlns:a16="http://schemas.microsoft.com/office/drawing/2014/main" id="{A939CBA7-7593-6CDA-EBC5-8784150C3328}"/>
                </a:ext>
              </a:extLst>
            </p:cNvPr>
            <p:cNvCxnSpPr>
              <a:cxnSpLocks/>
              <a:endCxn id="52" idx="4"/>
            </p:cNvCxnSpPr>
            <p:nvPr/>
          </p:nvCxnSpPr>
          <p:spPr>
            <a:xfrm flipV="1">
              <a:off x="5822649" y="3581681"/>
              <a:ext cx="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Elipse 58">
              <a:extLst>
                <a:ext uri="{FF2B5EF4-FFF2-40B4-BE49-F238E27FC236}">
                  <a16:creationId xmlns:a16="http://schemas.microsoft.com/office/drawing/2014/main" id="{3EBBAC6A-1D2B-D703-AA6F-92FDAD3BD7B8}"/>
                </a:ext>
              </a:extLst>
            </p:cNvPr>
            <p:cNvSpPr/>
            <p:nvPr/>
          </p:nvSpPr>
          <p:spPr>
            <a:xfrm>
              <a:off x="9034780"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G4: Vital Signs are analyzed</a:t>
              </a:r>
            </a:p>
          </p:txBody>
        </p:sp>
        <p:sp>
          <p:nvSpPr>
            <p:cNvPr id="60" name="Hexágono 59">
              <a:extLst>
                <a:ext uri="{FF2B5EF4-FFF2-40B4-BE49-F238E27FC236}">
                  <a16:creationId xmlns:a16="http://schemas.microsoft.com/office/drawing/2014/main" id="{F03D36D8-0DDC-AE64-4E40-5EE5EAFA1049}"/>
                </a:ext>
              </a:extLst>
            </p:cNvPr>
            <p:cNvSpPr/>
            <p:nvPr/>
          </p:nvSpPr>
          <p:spPr>
            <a:xfrm>
              <a:off x="9180337" y="385623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Analyze Vital Signs</a:t>
              </a:r>
            </a:p>
          </p:txBody>
        </p:sp>
        <p:sp>
          <p:nvSpPr>
            <p:cNvPr id="61" name="Hexágono 60">
              <a:extLst>
                <a:ext uri="{FF2B5EF4-FFF2-40B4-BE49-F238E27FC236}">
                  <a16:creationId xmlns:a16="http://schemas.microsoft.com/office/drawing/2014/main" id="{C3E183A6-ED09-E12A-A61A-F2D8BF6F2AD5}"/>
                </a:ext>
              </a:extLst>
            </p:cNvPr>
            <p:cNvSpPr/>
            <p:nvPr/>
          </p:nvSpPr>
          <p:spPr>
            <a:xfrm>
              <a:off x="8051062" y="4801739"/>
              <a:ext cx="131518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Fuse sensors data</a:t>
              </a:r>
            </a:p>
          </p:txBody>
        </p:sp>
        <p:sp>
          <p:nvSpPr>
            <p:cNvPr id="62" name="Hexágono 61">
              <a:extLst>
                <a:ext uri="{FF2B5EF4-FFF2-40B4-BE49-F238E27FC236}">
                  <a16:creationId xmlns:a16="http://schemas.microsoft.com/office/drawing/2014/main" id="{FF28C36C-A3B6-EA68-D790-BE4FA7054A25}"/>
                </a:ext>
              </a:extLst>
            </p:cNvPr>
            <p:cNvSpPr/>
            <p:nvPr/>
          </p:nvSpPr>
          <p:spPr>
            <a:xfrm>
              <a:off x="102100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63" name="Hexágono 62">
              <a:extLst>
                <a:ext uri="{FF2B5EF4-FFF2-40B4-BE49-F238E27FC236}">
                  <a16:creationId xmlns:a16="http://schemas.microsoft.com/office/drawing/2014/main" id="{C4113397-379A-92F2-66E4-9F43554CDCBB}"/>
                </a:ext>
              </a:extLst>
            </p:cNvPr>
            <p:cNvSpPr/>
            <p:nvPr/>
          </p:nvSpPr>
          <p:spPr>
            <a:xfrm>
              <a:off x="9061261" y="5730426"/>
              <a:ext cx="145373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Detect Patient Status</a:t>
              </a:r>
            </a:p>
          </p:txBody>
        </p:sp>
        <p:cxnSp>
          <p:nvCxnSpPr>
            <p:cNvPr id="64" name="Conector de Seta Reta 63">
              <a:extLst>
                <a:ext uri="{FF2B5EF4-FFF2-40B4-BE49-F238E27FC236}">
                  <a16:creationId xmlns:a16="http://schemas.microsoft.com/office/drawing/2014/main" id="{1AF83EC1-310A-2766-EFFC-1276C1AFF132}"/>
                </a:ext>
              </a:extLst>
            </p:cNvPr>
            <p:cNvCxnSpPr>
              <a:cxnSpLocks/>
            </p:cNvCxnSpPr>
            <p:nvPr/>
          </p:nvCxnSpPr>
          <p:spPr>
            <a:xfrm flipV="1">
              <a:off x="8670925" y="4323619"/>
              <a:ext cx="593725" cy="46971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Conector de Seta Reta 64">
              <a:extLst>
                <a:ext uri="{FF2B5EF4-FFF2-40B4-BE49-F238E27FC236}">
                  <a16:creationId xmlns:a16="http://schemas.microsoft.com/office/drawing/2014/main" id="{8B9D682D-AD50-6477-3393-3EC49DD40F5A}"/>
                </a:ext>
              </a:extLst>
            </p:cNvPr>
            <p:cNvCxnSpPr>
              <a:cxnSpLocks/>
            </p:cNvCxnSpPr>
            <p:nvPr/>
          </p:nvCxnSpPr>
          <p:spPr>
            <a:xfrm flipH="1" flipV="1">
              <a:off x="10306050" y="4323619"/>
              <a:ext cx="51174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Conector de Seta Reta 65">
              <a:extLst>
                <a:ext uri="{FF2B5EF4-FFF2-40B4-BE49-F238E27FC236}">
                  <a16:creationId xmlns:a16="http://schemas.microsoft.com/office/drawing/2014/main" id="{0639F400-2F53-C3B5-95F8-06E2724C4438}"/>
                </a:ext>
              </a:extLst>
            </p:cNvPr>
            <p:cNvCxnSpPr>
              <a:cxnSpLocks/>
            </p:cNvCxnSpPr>
            <p:nvPr/>
          </p:nvCxnSpPr>
          <p:spPr>
            <a:xfrm flipH="1" flipV="1">
              <a:off x="9788128" y="4475357"/>
              <a:ext cx="25797" cy="1255069"/>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Conector de Seta Reta 66">
              <a:extLst>
                <a:ext uri="{FF2B5EF4-FFF2-40B4-BE49-F238E27FC236}">
                  <a16:creationId xmlns:a16="http://schemas.microsoft.com/office/drawing/2014/main" id="{61B16087-6EAA-CC04-2FB2-89ECCAAA8B9E}"/>
                </a:ext>
              </a:extLst>
            </p:cNvPr>
            <p:cNvCxnSpPr>
              <a:cxnSpLocks/>
              <a:endCxn id="59" idx="4"/>
            </p:cNvCxnSpPr>
            <p:nvPr/>
          </p:nvCxnSpPr>
          <p:spPr>
            <a:xfrm flipH="1" flipV="1">
              <a:off x="9806305" y="3581681"/>
              <a:ext cx="762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Elipse 67">
              <a:extLst>
                <a:ext uri="{FF2B5EF4-FFF2-40B4-BE49-F238E27FC236}">
                  <a16:creationId xmlns:a16="http://schemas.microsoft.com/office/drawing/2014/main" id="{3BB23CD4-24CD-13D7-9B81-785258F272EF}"/>
                </a:ext>
              </a:extLst>
            </p:cNvPr>
            <p:cNvSpPr/>
            <p:nvPr/>
          </p:nvSpPr>
          <p:spPr>
            <a:xfrm>
              <a:off x="7042952" y="194982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G2: Patient Status is monitored</a:t>
              </a:r>
            </a:p>
          </p:txBody>
        </p:sp>
        <p:sp>
          <p:nvSpPr>
            <p:cNvPr id="69" name="Elipse 68">
              <a:extLst>
                <a:ext uri="{FF2B5EF4-FFF2-40B4-BE49-F238E27FC236}">
                  <a16:creationId xmlns:a16="http://schemas.microsoft.com/office/drawing/2014/main" id="{6D2B8767-4F97-C5EA-C6A3-BF50C8183F5C}"/>
                </a:ext>
              </a:extLst>
            </p:cNvPr>
            <p:cNvSpPr/>
            <p:nvPr/>
          </p:nvSpPr>
          <p:spPr>
            <a:xfrm>
              <a:off x="7040616" y="70458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G1: Emergency is detected</a:t>
              </a:r>
            </a:p>
          </p:txBody>
        </p:sp>
        <p:cxnSp>
          <p:nvCxnSpPr>
            <p:cNvPr id="70" name="Conector de Seta Reta 69">
              <a:extLst>
                <a:ext uri="{FF2B5EF4-FFF2-40B4-BE49-F238E27FC236}">
                  <a16:creationId xmlns:a16="http://schemas.microsoft.com/office/drawing/2014/main" id="{431C1233-DDBD-38AC-A5D6-1CA7BE2AB2D5}"/>
                </a:ext>
              </a:extLst>
            </p:cNvPr>
            <p:cNvCxnSpPr>
              <a:cxnSpLocks/>
              <a:stCxn id="52" idx="7"/>
              <a:endCxn id="68" idx="3"/>
            </p:cNvCxnSpPr>
            <p:nvPr/>
          </p:nvCxnSpPr>
          <p:spPr>
            <a:xfrm flipV="1">
              <a:off x="6368199"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Conector de Seta Reta 70">
              <a:extLst>
                <a:ext uri="{FF2B5EF4-FFF2-40B4-BE49-F238E27FC236}">
                  <a16:creationId xmlns:a16="http://schemas.microsoft.com/office/drawing/2014/main" id="{2A713250-0233-E369-BA8F-51258007BFDB}"/>
                </a:ext>
              </a:extLst>
            </p:cNvPr>
            <p:cNvCxnSpPr>
              <a:cxnSpLocks/>
              <a:stCxn id="59" idx="1"/>
              <a:endCxn id="68" idx="5"/>
            </p:cNvCxnSpPr>
            <p:nvPr/>
          </p:nvCxnSpPr>
          <p:spPr>
            <a:xfrm flipH="1" flipV="1">
              <a:off x="8360027"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Conector de Seta Reta 71">
              <a:extLst>
                <a:ext uri="{FF2B5EF4-FFF2-40B4-BE49-F238E27FC236}">
                  <a16:creationId xmlns:a16="http://schemas.microsoft.com/office/drawing/2014/main" id="{77CDA791-C2C1-CB4F-22D8-53B3696848D0}"/>
                </a:ext>
              </a:extLst>
            </p:cNvPr>
            <p:cNvCxnSpPr>
              <a:cxnSpLocks/>
              <a:stCxn id="68" idx="0"/>
              <a:endCxn id="69" idx="4"/>
            </p:cNvCxnSpPr>
            <p:nvPr/>
          </p:nvCxnSpPr>
          <p:spPr>
            <a:xfrm flipH="1" flipV="1">
              <a:off x="7812141" y="1506219"/>
              <a:ext cx="2336" cy="44361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078080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8BCC36D4-04F5-D781-FB6B-5E7FE184DA9B}"/>
              </a:ext>
            </a:extLst>
          </p:cNvPr>
          <p:cNvGrpSpPr/>
          <p:nvPr/>
        </p:nvGrpSpPr>
        <p:grpSpPr>
          <a:xfrm>
            <a:off x="367695" y="1219209"/>
            <a:ext cx="4877696" cy="523220"/>
            <a:chOff x="852197" y="7904393"/>
            <a:chExt cx="4362661" cy="523220"/>
          </a:xfrm>
        </p:grpSpPr>
        <p:sp>
          <p:nvSpPr>
            <p:cNvPr id="26" name="Retângulo 25">
              <a:extLst>
                <a:ext uri="{FF2B5EF4-FFF2-40B4-BE49-F238E27FC236}">
                  <a16:creationId xmlns:a16="http://schemas.microsoft.com/office/drawing/2014/main" id="{C942603B-BBE2-20C6-609A-910B188B40C3}"/>
                </a:ext>
              </a:extLst>
            </p:cNvPr>
            <p:cNvSpPr/>
            <p:nvPr/>
          </p:nvSpPr>
          <p:spPr>
            <a:xfrm rot="16200000">
              <a:off x="850143" y="7906447"/>
              <a:ext cx="523219" cy="5191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i="0" u="none" strike="noStrike" baseline="0" dirty="0">
                  <a:latin typeface="NimbusRomNo9L-Medi"/>
                </a:rPr>
                <a:t>P8</a:t>
              </a:r>
              <a:endParaRPr lang="en-US" sz="1400" dirty="0"/>
            </a:p>
          </p:txBody>
        </p:sp>
        <p:sp>
          <p:nvSpPr>
            <p:cNvPr id="36" name="CaixaDeTexto 35">
              <a:extLst>
                <a:ext uri="{FF2B5EF4-FFF2-40B4-BE49-F238E27FC236}">
                  <a16:creationId xmlns:a16="http://schemas.microsoft.com/office/drawing/2014/main" id="{E1AECCE0-7207-1DB6-0E74-DC973C4950DE}"/>
                </a:ext>
              </a:extLst>
            </p:cNvPr>
            <p:cNvSpPr txBox="1"/>
            <p:nvPr/>
          </p:nvSpPr>
          <p:spPr>
            <a:xfrm>
              <a:off x="1350407" y="7904393"/>
              <a:ext cx="3864451" cy="523220"/>
            </a:xfrm>
            <a:prstGeom prst="rect">
              <a:avLst/>
            </a:prstGeom>
            <a:solidFill>
              <a:srgbClr val="B4C7E7"/>
            </a:solidFill>
          </p:spPr>
          <p:txBody>
            <a:bodyPr wrap="square">
              <a:spAutoFit/>
            </a:bodyPr>
            <a:lstStyle/>
            <a:p>
              <a:r>
                <a:rPr lang="pt-BR" sz="1400" dirty="0">
                  <a:solidFill>
                    <a:srgbClr val="2F5597"/>
                  </a:solidFill>
                </a:rPr>
                <a:t>Se o nó sensor coletou algum dado, então, em até 2 segundos, o </a:t>
              </a:r>
              <a:r>
                <a:rPr lang="pt-BR" sz="1400" dirty="0" err="1">
                  <a:solidFill>
                    <a:srgbClr val="2F5597"/>
                  </a:solidFill>
                </a:rPr>
                <a:t>centralhub</a:t>
              </a:r>
              <a:r>
                <a:rPr lang="pt-BR" sz="1400" dirty="0">
                  <a:solidFill>
                    <a:srgbClr val="2F5597"/>
                  </a:solidFill>
                </a:rPr>
                <a:t> irá persisti-lo.</a:t>
              </a:r>
            </a:p>
          </p:txBody>
        </p:sp>
      </p:grpSp>
      <p:cxnSp>
        <p:nvCxnSpPr>
          <p:cNvPr id="5" name="Conector: Curvo 4">
            <a:extLst>
              <a:ext uri="{FF2B5EF4-FFF2-40B4-BE49-F238E27FC236}">
                <a16:creationId xmlns:a16="http://schemas.microsoft.com/office/drawing/2014/main" id="{E62CD71F-CC1D-244B-BE45-B6BB99AABC90}"/>
              </a:ext>
            </a:extLst>
          </p:cNvPr>
          <p:cNvCxnSpPr>
            <a:cxnSpLocks/>
            <a:stCxn id="33" idx="2"/>
            <a:endCxn id="36" idx="3"/>
          </p:cNvCxnSpPr>
          <p:nvPr/>
        </p:nvCxnSpPr>
        <p:spPr>
          <a:xfrm rot="10800000">
            <a:off x="5245392" y="1480820"/>
            <a:ext cx="3139303" cy="122085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 name="Agrupar 6">
            <a:extLst>
              <a:ext uri="{FF2B5EF4-FFF2-40B4-BE49-F238E27FC236}">
                <a16:creationId xmlns:a16="http://schemas.microsoft.com/office/drawing/2014/main" id="{B4E4A2EC-8737-A778-143A-B97E08B31F91}"/>
              </a:ext>
            </a:extLst>
          </p:cNvPr>
          <p:cNvGrpSpPr/>
          <p:nvPr/>
        </p:nvGrpSpPr>
        <p:grpSpPr>
          <a:xfrm>
            <a:off x="4589751" y="1358932"/>
            <a:ext cx="7370013" cy="4857312"/>
            <a:chOff x="2390774" y="704589"/>
            <a:chExt cx="9034817" cy="5954525"/>
          </a:xfrm>
        </p:grpSpPr>
        <p:cxnSp>
          <p:nvCxnSpPr>
            <p:cNvPr id="8" name="Conector de Seta Reta 7">
              <a:extLst>
                <a:ext uri="{FF2B5EF4-FFF2-40B4-BE49-F238E27FC236}">
                  <a16:creationId xmlns:a16="http://schemas.microsoft.com/office/drawing/2014/main" id="{FF9931B1-C6FD-0402-8B63-7A041CB8007A}"/>
                </a:ext>
              </a:extLst>
            </p:cNvPr>
            <p:cNvCxnSpPr>
              <a:cxnSpLocks/>
            </p:cNvCxnSpPr>
            <p:nvPr/>
          </p:nvCxnSpPr>
          <p:spPr>
            <a:xfrm flipV="1">
              <a:off x="3057446" y="5263419"/>
              <a:ext cx="756663" cy="44860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0ED20894-952C-1789-12FD-F531F1FD6273}"/>
                </a:ext>
              </a:extLst>
            </p:cNvPr>
            <p:cNvCxnSpPr>
              <a:cxnSpLocks/>
            </p:cNvCxnSpPr>
            <p:nvPr/>
          </p:nvCxnSpPr>
          <p:spPr>
            <a:xfrm flipH="1" flipV="1">
              <a:off x="4473977" y="5420864"/>
              <a:ext cx="343558" cy="619125"/>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Hexágono 9">
              <a:extLst>
                <a:ext uri="{FF2B5EF4-FFF2-40B4-BE49-F238E27FC236}">
                  <a16:creationId xmlns:a16="http://schemas.microsoft.com/office/drawing/2014/main" id="{56BF1E27-6B14-4B1D-C2E9-EA1F2561EDB1}"/>
                </a:ext>
              </a:extLst>
            </p:cNvPr>
            <p:cNvSpPr/>
            <p:nvPr/>
          </p:nvSpPr>
          <p:spPr>
            <a:xfrm>
              <a:off x="2450894" y="5712021"/>
              <a:ext cx="121310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T1.11: Collect SaO2 data</a:t>
              </a:r>
            </a:p>
          </p:txBody>
        </p:sp>
        <p:sp>
          <p:nvSpPr>
            <p:cNvPr id="11" name="Hexágono 10">
              <a:extLst>
                <a:ext uri="{FF2B5EF4-FFF2-40B4-BE49-F238E27FC236}">
                  <a16:creationId xmlns:a16="http://schemas.microsoft.com/office/drawing/2014/main" id="{CF0C44F3-5512-3A24-8282-4182CF50CF8E}"/>
                </a:ext>
              </a:extLst>
            </p:cNvPr>
            <p:cNvSpPr/>
            <p:nvPr/>
          </p:nvSpPr>
          <p:spPr>
            <a:xfrm>
              <a:off x="4210983" y="6039989"/>
              <a:ext cx="121310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T1.12: Collect TEMP data</a:t>
              </a:r>
            </a:p>
          </p:txBody>
        </p:sp>
        <p:sp>
          <p:nvSpPr>
            <p:cNvPr id="12" name="Hexágono 11">
              <a:extLst>
                <a:ext uri="{FF2B5EF4-FFF2-40B4-BE49-F238E27FC236}">
                  <a16:creationId xmlns:a16="http://schemas.microsoft.com/office/drawing/2014/main" id="{9CDBDD02-4F3C-358B-BB9B-B183ECF6831E}"/>
                </a:ext>
              </a:extLst>
            </p:cNvPr>
            <p:cNvSpPr/>
            <p:nvPr/>
          </p:nvSpPr>
          <p:spPr>
            <a:xfrm>
              <a:off x="3745782" y="4783711"/>
              <a:ext cx="1282827"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Collect Sensor data</a:t>
              </a:r>
            </a:p>
          </p:txBody>
        </p:sp>
        <p:sp>
          <p:nvSpPr>
            <p:cNvPr id="13" name="Hexágono 12">
              <a:extLst>
                <a:ext uri="{FF2B5EF4-FFF2-40B4-BE49-F238E27FC236}">
                  <a16:creationId xmlns:a16="http://schemas.microsoft.com/office/drawing/2014/main" id="{6C80C74A-177B-BF52-97D5-836BC8C9ADDF}"/>
                </a:ext>
              </a:extLst>
            </p:cNvPr>
            <p:cNvSpPr/>
            <p:nvPr/>
          </p:nvSpPr>
          <p:spPr>
            <a:xfrm>
              <a:off x="5143136" y="5093273"/>
              <a:ext cx="135902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Transfer collected data</a:t>
              </a:r>
            </a:p>
          </p:txBody>
        </p:sp>
        <p:sp>
          <p:nvSpPr>
            <p:cNvPr id="14" name="Hexágono 13">
              <a:extLst>
                <a:ext uri="{FF2B5EF4-FFF2-40B4-BE49-F238E27FC236}">
                  <a16:creationId xmlns:a16="http://schemas.microsoft.com/office/drawing/2014/main" id="{1AC074A6-FF28-3DFE-D41C-560A96909EB7}"/>
                </a:ext>
              </a:extLst>
            </p:cNvPr>
            <p:cNvSpPr/>
            <p:nvPr/>
          </p:nvSpPr>
          <p:spPr>
            <a:xfrm>
              <a:off x="66156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15" name="Hexágono 14">
              <a:extLst>
                <a:ext uri="{FF2B5EF4-FFF2-40B4-BE49-F238E27FC236}">
                  <a16:creationId xmlns:a16="http://schemas.microsoft.com/office/drawing/2014/main" id="{ABCD8622-6CD8-B561-DB3C-E028E51813DD}"/>
                </a:ext>
              </a:extLst>
            </p:cNvPr>
            <p:cNvSpPr/>
            <p:nvPr/>
          </p:nvSpPr>
          <p:spPr>
            <a:xfrm>
              <a:off x="5214858" y="387426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Monitor Vital Signs</a:t>
              </a:r>
            </a:p>
          </p:txBody>
        </p:sp>
        <p:sp>
          <p:nvSpPr>
            <p:cNvPr id="16" name="Elipse 15">
              <a:extLst>
                <a:ext uri="{FF2B5EF4-FFF2-40B4-BE49-F238E27FC236}">
                  <a16:creationId xmlns:a16="http://schemas.microsoft.com/office/drawing/2014/main" id="{64028DFB-46F0-37E7-4438-530DC293485E}"/>
                </a:ext>
              </a:extLst>
            </p:cNvPr>
            <p:cNvSpPr/>
            <p:nvPr/>
          </p:nvSpPr>
          <p:spPr>
            <a:xfrm>
              <a:off x="5051124"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G3: Vital Signs are monitored</a:t>
              </a:r>
            </a:p>
          </p:txBody>
        </p:sp>
        <p:sp>
          <p:nvSpPr>
            <p:cNvPr id="17" name="Retângulo 16">
              <a:extLst>
                <a:ext uri="{FF2B5EF4-FFF2-40B4-BE49-F238E27FC236}">
                  <a16:creationId xmlns:a16="http://schemas.microsoft.com/office/drawing/2014/main" id="{250DB875-0257-3DCC-A9D9-BBE76D19109F}"/>
                </a:ext>
              </a:extLst>
            </p:cNvPr>
            <p:cNvSpPr/>
            <p:nvPr/>
          </p:nvSpPr>
          <p:spPr>
            <a:xfrm>
              <a:off x="2390774" y="5225833"/>
              <a:ext cx="1070350" cy="2966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SaO2 available</a:t>
              </a:r>
            </a:p>
          </p:txBody>
        </p:sp>
        <p:sp>
          <p:nvSpPr>
            <p:cNvPr id="18" name="Retângulo 17">
              <a:extLst>
                <a:ext uri="{FF2B5EF4-FFF2-40B4-BE49-F238E27FC236}">
                  <a16:creationId xmlns:a16="http://schemas.microsoft.com/office/drawing/2014/main" id="{0FDC1A6B-EA1E-F24C-45A4-34687C0FA6B1}"/>
                </a:ext>
              </a:extLst>
            </p:cNvPr>
            <p:cNvSpPr/>
            <p:nvPr/>
          </p:nvSpPr>
          <p:spPr>
            <a:xfrm>
              <a:off x="4167654" y="5673920"/>
              <a:ext cx="1070350" cy="2966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TEMP available</a:t>
              </a:r>
            </a:p>
          </p:txBody>
        </p:sp>
        <p:cxnSp>
          <p:nvCxnSpPr>
            <p:cNvPr id="19" name="Conector de Seta Reta 18">
              <a:extLst>
                <a:ext uri="{FF2B5EF4-FFF2-40B4-BE49-F238E27FC236}">
                  <a16:creationId xmlns:a16="http://schemas.microsoft.com/office/drawing/2014/main" id="{D64E06DE-494F-4EB3-D186-7D0E5A9C1228}"/>
                </a:ext>
              </a:extLst>
            </p:cNvPr>
            <p:cNvCxnSpPr>
              <a:cxnSpLocks/>
            </p:cNvCxnSpPr>
            <p:nvPr/>
          </p:nvCxnSpPr>
          <p:spPr>
            <a:xfrm flipV="1">
              <a:off x="4387195" y="4323619"/>
              <a:ext cx="890589" cy="46009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4C5A5C75-70A8-8BF4-2BC7-68139537EEB8}"/>
                </a:ext>
              </a:extLst>
            </p:cNvPr>
            <p:cNvCxnSpPr>
              <a:cxnSpLocks/>
            </p:cNvCxnSpPr>
            <p:nvPr/>
          </p:nvCxnSpPr>
          <p:spPr>
            <a:xfrm flipV="1">
              <a:off x="5822649" y="4493387"/>
              <a:ext cx="0" cy="59988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E78CFAC3-976C-3216-BB02-A6D3BBB4561A}"/>
                </a:ext>
              </a:extLst>
            </p:cNvPr>
            <p:cNvCxnSpPr>
              <a:cxnSpLocks/>
            </p:cNvCxnSpPr>
            <p:nvPr/>
          </p:nvCxnSpPr>
          <p:spPr>
            <a:xfrm flipH="1" flipV="1">
              <a:off x="6367515" y="4323619"/>
              <a:ext cx="89058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D5D103F6-5D2B-4689-C1DD-82E73F6D8AAB}"/>
                </a:ext>
              </a:extLst>
            </p:cNvPr>
            <p:cNvCxnSpPr>
              <a:cxnSpLocks/>
              <a:endCxn id="16" idx="4"/>
            </p:cNvCxnSpPr>
            <p:nvPr/>
          </p:nvCxnSpPr>
          <p:spPr>
            <a:xfrm flipV="1">
              <a:off x="5822649" y="3581681"/>
              <a:ext cx="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9FA627A0-C92B-07A9-CD2E-9DF721A86C8B}"/>
                </a:ext>
              </a:extLst>
            </p:cNvPr>
            <p:cNvSpPr/>
            <p:nvPr/>
          </p:nvSpPr>
          <p:spPr>
            <a:xfrm>
              <a:off x="9034780"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G4: Vital Signs are analyzed</a:t>
              </a:r>
            </a:p>
          </p:txBody>
        </p:sp>
        <p:sp>
          <p:nvSpPr>
            <p:cNvPr id="24" name="Hexágono 23">
              <a:extLst>
                <a:ext uri="{FF2B5EF4-FFF2-40B4-BE49-F238E27FC236}">
                  <a16:creationId xmlns:a16="http://schemas.microsoft.com/office/drawing/2014/main" id="{1B90A7E4-E98C-8872-D67C-6E2283842A24}"/>
                </a:ext>
              </a:extLst>
            </p:cNvPr>
            <p:cNvSpPr/>
            <p:nvPr/>
          </p:nvSpPr>
          <p:spPr>
            <a:xfrm>
              <a:off x="9180337" y="385623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Analyze Vital Signs</a:t>
              </a:r>
            </a:p>
          </p:txBody>
        </p:sp>
        <p:sp>
          <p:nvSpPr>
            <p:cNvPr id="25" name="Hexágono 24">
              <a:extLst>
                <a:ext uri="{FF2B5EF4-FFF2-40B4-BE49-F238E27FC236}">
                  <a16:creationId xmlns:a16="http://schemas.microsoft.com/office/drawing/2014/main" id="{ACB1C46B-E70C-0D5F-8AA8-B1BCA178ADC5}"/>
                </a:ext>
              </a:extLst>
            </p:cNvPr>
            <p:cNvSpPr/>
            <p:nvPr/>
          </p:nvSpPr>
          <p:spPr>
            <a:xfrm>
              <a:off x="8051062" y="4801739"/>
              <a:ext cx="131518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Fuse sensors data</a:t>
              </a:r>
            </a:p>
          </p:txBody>
        </p:sp>
        <p:sp>
          <p:nvSpPr>
            <p:cNvPr id="27" name="Hexágono 26">
              <a:extLst>
                <a:ext uri="{FF2B5EF4-FFF2-40B4-BE49-F238E27FC236}">
                  <a16:creationId xmlns:a16="http://schemas.microsoft.com/office/drawing/2014/main" id="{7C235D59-F61A-1DA9-535B-6FEF3A8337FA}"/>
                </a:ext>
              </a:extLst>
            </p:cNvPr>
            <p:cNvSpPr/>
            <p:nvPr/>
          </p:nvSpPr>
          <p:spPr>
            <a:xfrm>
              <a:off x="102100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28" name="Hexágono 27">
              <a:extLst>
                <a:ext uri="{FF2B5EF4-FFF2-40B4-BE49-F238E27FC236}">
                  <a16:creationId xmlns:a16="http://schemas.microsoft.com/office/drawing/2014/main" id="{31122B8E-E2BF-0D9C-5C06-73BA200AF072}"/>
                </a:ext>
              </a:extLst>
            </p:cNvPr>
            <p:cNvSpPr/>
            <p:nvPr/>
          </p:nvSpPr>
          <p:spPr>
            <a:xfrm>
              <a:off x="9061261" y="5730426"/>
              <a:ext cx="145373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Detect Patient Status</a:t>
              </a:r>
            </a:p>
          </p:txBody>
        </p:sp>
        <p:cxnSp>
          <p:nvCxnSpPr>
            <p:cNvPr id="29" name="Conector de Seta Reta 28">
              <a:extLst>
                <a:ext uri="{FF2B5EF4-FFF2-40B4-BE49-F238E27FC236}">
                  <a16:creationId xmlns:a16="http://schemas.microsoft.com/office/drawing/2014/main" id="{C26A8F27-F177-4DE9-A521-C01C62D56D16}"/>
                </a:ext>
              </a:extLst>
            </p:cNvPr>
            <p:cNvCxnSpPr>
              <a:cxnSpLocks/>
            </p:cNvCxnSpPr>
            <p:nvPr/>
          </p:nvCxnSpPr>
          <p:spPr>
            <a:xfrm flipV="1">
              <a:off x="8670925" y="4323619"/>
              <a:ext cx="593725" cy="46971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Conector de Seta Reta 29">
              <a:extLst>
                <a:ext uri="{FF2B5EF4-FFF2-40B4-BE49-F238E27FC236}">
                  <a16:creationId xmlns:a16="http://schemas.microsoft.com/office/drawing/2014/main" id="{861EACE0-9A9E-3443-7B53-2A3B02C8CC82}"/>
                </a:ext>
              </a:extLst>
            </p:cNvPr>
            <p:cNvCxnSpPr>
              <a:cxnSpLocks/>
            </p:cNvCxnSpPr>
            <p:nvPr/>
          </p:nvCxnSpPr>
          <p:spPr>
            <a:xfrm flipH="1" flipV="1">
              <a:off x="10306050" y="4323619"/>
              <a:ext cx="51174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80326C33-3AED-E4C4-9233-4C435CD5FC49}"/>
                </a:ext>
              </a:extLst>
            </p:cNvPr>
            <p:cNvCxnSpPr>
              <a:cxnSpLocks/>
            </p:cNvCxnSpPr>
            <p:nvPr/>
          </p:nvCxnSpPr>
          <p:spPr>
            <a:xfrm flipH="1" flipV="1">
              <a:off x="9788128" y="4475357"/>
              <a:ext cx="25797" cy="1255069"/>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FD77D1F6-4FAE-F598-4648-56FBDA207594}"/>
                </a:ext>
              </a:extLst>
            </p:cNvPr>
            <p:cNvCxnSpPr>
              <a:cxnSpLocks/>
              <a:endCxn id="23" idx="4"/>
            </p:cNvCxnSpPr>
            <p:nvPr/>
          </p:nvCxnSpPr>
          <p:spPr>
            <a:xfrm flipH="1" flipV="1">
              <a:off x="9806305" y="3581681"/>
              <a:ext cx="762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Elipse 32">
              <a:extLst>
                <a:ext uri="{FF2B5EF4-FFF2-40B4-BE49-F238E27FC236}">
                  <a16:creationId xmlns:a16="http://schemas.microsoft.com/office/drawing/2014/main" id="{A4DF8514-260F-DA0C-C2B1-D9967284E50D}"/>
                </a:ext>
              </a:extLst>
            </p:cNvPr>
            <p:cNvSpPr/>
            <p:nvPr/>
          </p:nvSpPr>
          <p:spPr>
            <a:xfrm>
              <a:off x="7042952" y="194982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G2: Patient Status is monitored</a:t>
              </a:r>
            </a:p>
          </p:txBody>
        </p:sp>
        <p:sp>
          <p:nvSpPr>
            <p:cNvPr id="34" name="Elipse 33">
              <a:extLst>
                <a:ext uri="{FF2B5EF4-FFF2-40B4-BE49-F238E27FC236}">
                  <a16:creationId xmlns:a16="http://schemas.microsoft.com/office/drawing/2014/main" id="{06030D17-0FB0-D45B-3ADD-C65222CAF05D}"/>
                </a:ext>
              </a:extLst>
            </p:cNvPr>
            <p:cNvSpPr/>
            <p:nvPr/>
          </p:nvSpPr>
          <p:spPr>
            <a:xfrm>
              <a:off x="7040616" y="70458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G1: Emergency is detected</a:t>
              </a:r>
            </a:p>
          </p:txBody>
        </p:sp>
        <p:cxnSp>
          <p:nvCxnSpPr>
            <p:cNvPr id="35" name="Conector de Seta Reta 34">
              <a:extLst>
                <a:ext uri="{FF2B5EF4-FFF2-40B4-BE49-F238E27FC236}">
                  <a16:creationId xmlns:a16="http://schemas.microsoft.com/office/drawing/2014/main" id="{9CF5203E-FA3F-942E-C6A8-5072EDCD5591}"/>
                </a:ext>
              </a:extLst>
            </p:cNvPr>
            <p:cNvCxnSpPr>
              <a:cxnSpLocks/>
              <a:stCxn id="16" idx="7"/>
              <a:endCxn id="33" idx="3"/>
            </p:cNvCxnSpPr>
            <p:nvPr/>
          </p:nvCxnSpPr>
          <p:spPr>
            <a:xfrm flipV="1">
              <a:off x="6368199"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4D0223EA-8BB9-B7E6-94F1-75CB3B4C983E}"/>
                </a:ext>
              </a:extLst>
            </p:cNvPr>
            <p:cNvCxnSpPr>
              <a:cxnSpLocks/>
              <a:stCxn id="23" idx="1"/>
              <a:endCxn id="33" idx="5"/>
            </p:cNvCxnSpPr>
            <p:nvPr/>
          </p:nvCxnSpPr>
          <p:spPr>
            <a:xfrm flipH="1" flipV="1">
              <a:off x="8360027"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49DFBA8A-75A3-9C64-3AEE-861F0EA66129}"/>
                </a:ext>
              </a:extLst>
            </p:cNvPr>
            <p:cNvCxnSpPr>
              <a:cxnSpLocks/>
              <a:stCxn id="33" idx="0"/>
              <a:endCxn id="34" idx="4"/>
            </p:cNvCxnSpPr>
            <p:nvPr/>
          </p:nvCxnSpPr>
          <p:spPr>
            <a:xfrm flipH="1" flipV="1">
              <a:off x="7812141" y="1506219"/>
              <a:ext cx="2336" cy="44361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4191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8BCC36D4-04F5-D781-FB6B-5E7FE184DA9B}"/>
              </a:ext>
            </a:extLst>
          </p:cNvPr>
          <p:cNvGrpSpPr/>
          <p:nvPr/>
        </p:nvGrpSpPr>
        <p:grpSpPr>
          <a:xfrm>
            <a:off x="367695" y="1219209"/>
            <a:ext cx="4877696" cy="523220"/>
            <a:chOff x="852197" y="7904393"/>
            <a:chExt cx="4362661" cy="523220"/>
          </a:xfrm>
        </p:grpSpPr>
        <p:sp>
          <p:nvSpPr>
            <p:cNvPr id="26" name="Retângulo 25">
              <a:extLst>
                <a:ext uri="{FF2B5EF4-FFF2-40B4-BE49-F238E27FC236}">
                  <a16:creationId xmlns:a16="http://schemas.microsoft.com/office/drawing/2014/main" id="{C942603B-BBE2-20C6-609A-910B188B40C3}"/>
                </a:ext>
              </a:extLst>
            </p:cNvPr>
            <p:cNvSpPr/>
            <p:nvPr/>
          </p:nvSpPr>
          <p:spPr>
            <a:xfrm rot="16200000">
              <a:off x="850143" y="7906447"/>
              <a:ext cx="523219" cy="5191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i="0" u="none" strike="noStrike" baseline="0" dirty="0">
                  <a:latin typeface="NimbusRomNo9L-Medi"/>
                </a:rPr>
                <a:t>P8</a:t>
              </a:r>
              <a:endParaRPr lang="en-US" sz="1400" dirty="0"/>
            </a:p>
          </p:txBody>
        </p:sp>
        <p:sp>
          <p:nvSpPr>
            <p:cNvPr id="36" name="CaixaDeTexto 35">
              <a:extLst>
                <a:ext uri="{FF2B5EF4-FFF2-40B4-BE49-F238E27FC236}">
                  <a16:creationId xmlns:a16="http://schemas.microsoft.com/office/drawing/2014/main" id="{E1AECCE0-7207-1DB6-0E74-DC973C4950DE}"/>
                </a:ext>
              </a:extLst>
            </p:cNvPr>
            <p:cNvSpPr txBox="1"/>
            <p:nvPr/>
          </p:nvSpPr>
          <p:spPr>
            <a:xfrm>
              <a:off x="1350407" y="7904393"/>
              <a:ext cx="3864451" cy="523220"/>
            </a:xfrm>
            <a:prstGeom prst="rect">
              <a:avLst/>
            </a:prstGeom>
            <a:solidFill>
              <a:srgbClr val="B4C7E7"/>
            </a:solidFill>
          </p:spPr>
          <p:txBody>
            <a:bodyPr wrap="square">
              <a:spAutoFit/>
            </a:bodyPr>
            <a:lstStyle/>
            <a:p>
              <a:r>
                <a:rPr lang="pt-BR" sz="1400" dirty="0">
                  <a:solidFill>
                    <a:srgbClr val="2F5597"/>
                  </a:solidFill>
                </a:rPr>
                <a:t>Se o nó sensor coletou algum dado, então, em até 2 segundos, o </a:t>
              </a:r>
              <a:r>
                <a:rPr lang="pt-BR" sz="1400" dirty="0" err="1">
                  <a:solidFill>
                    <a:srgbClr val="2F5597"/>
                  </a:solidFill>
                </a:rPr>
                <a:t>centralhub</a:t>
              </a:r>
              <a:r>
                <a:rPr lang="pt-BR" sz="1400" dirty="0">
                  <a:solidFill>
                    <a:srgbClr val="2F5597"/>
                  </a:solidFill>
                </a:rPr>
                <a:t> irá persisti-lo.</a:t>
              </a:r>
            </a:p>
          </p:txBody>
        </p:sp>
      </p:grpSp>
      <p:graphicFrame>
        <p:nvGraphicFramePr>
          <p:cNvPr id="3" name="Tabela 50">
            <a:extLst>
              <a:ext uri="{FF2B5EF4-FFF2-40B4-BE49-F238E27FC236}">
                <a16:creationId xmlns:a16="http://schemas.microsoft.com/office/drawing/2014/main" id="{F30D2078-2D80-9AC5-9E2E-988CFE87CBF5}"/>
              </a:ext>
            </a:extLst>
          </p:cNvPr>
          <p:cNvGraphicFramePr>
            <a:graphicFrameLocks noGrp="1"/>
          </p:cNvGraphicFramePr>
          <p:nvPr>
            <p:extLst>
              <p:ext uri="{D42A27DB-BD31-4B8C-83A1-F6EECF244321}">
                <p14:modId xmlns:p14="http://schemas.microsoft.com/office/powerpoint/2010/main" val="466244354"/>
              </p:ext>
            </p:extLst>
          </p:nvPr>
        </p:nvGraphicFramePr>
        <p:xfrm>
          <a:off x="354222" y="2013512"/>
          <a:ext cx="4877696" cy="2443480"/>
        </p:xfrm>
        <a:graphic>
          <a:graphicData uri="http://schemas.openxmlformats.org/drawingml/2006/table">
            <a:tbl>
              <a:tblPr firstRow="1" bandRow="1">
                <a:tableStyleId>{5C22544A-7EE6-4342-B048-85BDC9FD1C3A}</a:tableStyleId>
              </a:tblPr>
              <a:tblGrid>
                <a:gridCol w="592158">
                  <a:extLst>
                    <a:ext uri="{9D8B030D-6E8A-4147-A177-3AD203B41FA5}">
                      <a16:colId xmlns:a16="http://schemas.microsoft.com/office/drawing/2014/main" val="2192451554"/>
                    </a:ext>
                  </a:extLst>
                </a:gridCol>
                <a:gridCol w="706311">
                  <a:extLst>
                    <a:ext uri="{9D8B030D-6E8A-4147-A177-3AD203B41FA5}">
                      <a16:colId xmlns:a16="http://schemas.microsoft.com/office/drawing/2014/main" val="3631955116"/>
                    </a:ext>
                  </a:extLst>
                </a:gridCol>
                <a:gridCol w="816864">
                  <a:extLst>
                    <a:ext uri="{9D8B030D-6E8A-4147-A177-3AD203B41FA5}">
                      <a16:colId xmlns:a16="http://schemas.microsoft.com/office/drawing/2014/main" val="3690135676"/>
                    </a:ext>
                  </a:extLst>
                </a:gridCol>
                <a:gridCol w="820230">
                  <a:extLst>
                    <a:ext uri="{9D8B030D-6E8A-4147-A177-3AD203B41FA5}">
                      <a16:colId xmlns:a16="http://schemas.microsoft.com/office/drawing/2014/main" val="3462828517"/>
                    </a:ext>
                  </a:extLst>
                </a:gridCol>
                <a:gridCol w="905447">
                  <a:extLst>
                    <a:ext uri="{9D8B030D-6E8A-4147-A177-3AD203B41FA5}">
                      <a16:colId xmlns:a16="http://schemas.microsoft.com/office/drawing/2014/main" val="1288991598"/>
                    </a:ext>
                  </a:extLst>
                </a:gridCol>
                <a:gridCol w="1036686">
                  <a:extLst>
                    <a:ext uri="{9D8B030D-6E8A-4147-A177-3AD203B41FA5}">
                      <a16:colId xmlns:a16="http://schemas.microsoft.com/office/drawing/2014/main" val="485808146"/>
                    </a:ext>
                  </a:extLst>
                </a:gridCol>
              </a:tblGrid>
              <a:tr h="370840">
                <a:tc>
                  <a:txBody>
                    <a:bodyPr/>
                    <a:lstStyle/>
                    <a:p>
                      <a:r>
                        <a:rPr lang="pt-BR" sz="1200" dirty="0"/>
                        <a:t>Time</a:t>
                      </a:r>
                    </a:p>
                  </a:txBody>
                  <a:tcPr/>
                </a:tc>
                <a:tc>
                  <a:txBody>
                    <a:bodyPr/>
                    <a:lstStyle/>
                    <a:p>
                      <a:r>
                        <a:rPr lang="pt-BR" sz="1200" dirty="0" err="1"/>
                        <a:t>Context</a:t>
                      </a:r>
                      <a:endParaRPr lang="pt-BR" sz="1200" dirty="0"/>
                    </a:p>
                  </a:txBody>
                  <a:tcPr/>
                </a:tc>
                <a:tc>
                  <a:txBody>
                    <a:bodyPr/>
                    <a:lstStyle/>
                    <a:p>
                      <a:r>
                        <a:rPr lang="pt-BR" sz="1200" dirty="0" err="1"/>
                        <a:t>Collected</a:t>
                      </a:r>
                      <a:endParaRPr lang="pt-BR" sz="1200" dirty="0"/>
                    </a:p>
                  </a:txBody>
                  <a:tcPr/>
                </a:tc>
                <a:tc>
                  <a:txBody>
                    <a:bodyPr/>
                    <a:lstStyle/>
                    <a:p>
                      <a:r>
                        <a:rPr lang="pt-BR" sz="1200" dirty="0" err="1"/>
                        <a:t>Persisted</a:t>
                      </a:r>
                      <a:endParaRPr lang="pt-BR" sz="1200" dirty="0"/>
                    </a:p>
                  </a:txBody>
                  <a:tcPr/>
                </a:tc>
                <a:tc>
                  <a:txBody>
                    <a:bodyPr/>
                    <a:lstStyle/>
                    <a:p>
                      <a:r>
                        <a:rPr lang="pt-BR" sz="1200" dirty="0" err="1"/>
                        <a:t>Transfered</a:t>
                      </a:r>
                      <a:endParaRPr lang="pt-BR" sz="1200" dirty="0"/>
                    </a:p>
                  </a:txBody>
                  <a:tcPr/>
                </a:tc>
                <a:tc>
                  <a:txBody>
                    <a:bodyPr/>
                    <a:lstStyle/>
                    <a:p>
                      <a:r>
                        <a:rPr lang="pt-BR" sz="1200" dirty="0" err="1"/>
                        <a:t>Ch_persisted</a:t>
                      </a:r>
                      <a:endParaRPr lang="pt-BR" sz="1200" dirty="0"/>
                    </a:p>
                  </a:txBody>
                  <a:tcPr/>
                </a:tc>
                <a:extLst>
                  <a:ext uri="{0D108BD9-81ED-4DB2-BD59-A6C34878D82A}">
                    <a16:rowId xmlns:a16="http://schemas.microsoft.com/office/drawing/2014/main" val="726563915"/>
                  </a:ext>
                </a:extLst>
              </a:tr>
              <a:tr h="161126">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036031733"/>
                  </a:ext>
                </a:extLst>
              </a:tr>
              <a:tr h="0">
                <a:tc>
                  <a:txBody>
                    <a:bodyPr/>
                    <a:lstStyle/>
                    <a:p>
                      <a:r>
                        <a:rPr lang="pt-BR" sz="1100" dirty="0">
                          <a:solidFill>
                            <a:schemeClr val="tx1">
                              <a:lumMod val="75000"/>
                              <a:lumOff val="25000"/>
                            </a:schemeClr>
                          </a:solidFill>
                        </a:rPr>
                        <a:t>0.5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752688409"/>
                  </a:ext>
                </a:extLst>
              </a:tr>
              <a:tr h="0">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098003559"/>
                  </a:ext>
                </a:extLst>
              </a:tr>
              <a:tr h="0">
                <a:tc>
                  <a:txBody>
                    <a:bodyPr/>
                    <a:lstStyle/>
                    <a:p>
                      <a:r>
                        <a:rPr lang="pt-BR" sz="1100" dirty="0">
                          <a:solidFill>
                            <a:schemeClr val="tx1">
                              <a:lumMod val="75000"/>
                              <a:lumOff val="25000"/>
                            </a:schemeClr>
                          </a:solidFill>
                        </a:rPr>
                        <a:t>1.5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492775464"/>
                  </a:ext>
                </a:extLst>
              </a:tr>
              <a:tr h="0">
                <a:tc>
                  <a:txBody>
                    <a:bodyPr/>
                    <a:lstStyle/>
                    <a:p>
                      <a:r>
                        <a:rPr lang="pt-BR" sz="1100" dirty="0">
                          <a:solidFill>
                            <a:schemeClr val="tx1">
                              <a:lumMod val="75000"/>
                              <a:lumOff val="25000"/>
                            </a:schemeClr>
                          </a:solidFill>
                        </a:rPr>
                        <a:t>2</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155893059"/>
                  </a:ext>
                </a:extLst>
              </a:tr>
              <a:tr h="0">
                <a:tc>
                  <a:txBody>
                    <a:bodyPr/>
                    <a:lstStyle/>
                    <a:p>
                      <a:r>
                        <a:rPr lang="pt-BR" sz="1100" dirty="0">
                          <a:solidFill>
                            <a:schemeClr val="tx1">
                              <a:lumMod val="75000"/>
                              <a:lumOff val="25000"/>
                            </a:schemeClr>
                          </a:solidFill>
                        </a:rPr>
                        <a:t>2.5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extLst>
                  <a:ext uri="{0D108BD9-81ED-4DB2-BD59-A6C34878D82A}">
                    <a16:rowId xmlns:a16="http://schemas.microsoft.com/office/drawing/2014/main" val="2727990528"/>
                  </a:ext>
                </a:extLst>
              </a:tr>
              <a:tr h="0">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3</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1</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0</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0</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0</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0</a:t>
                      </a:r>
                    </a:p>
                  </a:txBody>
                  <a:tcPr/>
                </a:tc>
                <a:extLst>
                  <a:ext uri="{0D108BD9-81ED-4DB2-BD59-A6C34878D82A}">
                    <a16:rowId xmlns:a16="http://schemas.microsoft.com/office/drawing/2014/main" val="1106266068"/>
                  </a:ext>
                </a:extLst>
              </a:tr>
              <a:tr h="0">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3.5</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1</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1</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0</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0</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0</a:t>
                      </a:r>
                    </a:p>
                  </a:txBody>
                  <a:tcPr/>
                </a:tc>
                <a:extLst>
                  <a:ext uri="{0D108BD9-81ED-4DB2-BD59-A6C34878D82A}">
                    <a16:rowId xmlns:a16="http://schemas.microsoft.com/office/drawing/2014/main" val="4143588591"/>
                  </a:ext>
                </a:extLst>
              </a:tr>
            </a:tbl>
          </a:graphicData>
        </a:graphic>
      </p:graphicFrame>
      <p:cxnSp>
        <p:nvCxnSpPr>
          <p:cNvPr id="6" name="Conector: Curvo 5">
            <a:extLst>
              <a:ext uri="{FF2B5EF4-FFF2-40B4-BE49-F238E27FC236}">
                <a16:creationId xmlns:a16="http://schemas.microsoft.com/office/drawing/2014/main" id="{E99F35E2-7863-14EB-0F3E-A58A041D4BB8}"/>
              </a:ext>
            </a:extLst>
          </p:cNvPr>
          <p:cNvCxnSpPr>
            <a:cxnSpLocks/>
            <a:stCxn id="33" idx="2"/>
          </p:cNvCxnSpPr>
          <p:nvPr/>
        </p:nvCxnSpPr>
        <p:spPr>
          <a:xfrm rot="10800000">
            <a:off x="5245392" y="1480820"/>
            <a:ext cx="3139303" cy="122085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 name="Agrupar 6">
            <a:extLst>
              <a:ext uri="{FF2B5EF4-FFF2-40B4-BE49-F238E27FC236}">
                <a16:creationId xmlns:a16="http://schemas.microsoft.com/office/drawing/2014/main" id="{50A9DD91-8003-6C8B-AFAC-C97BAF9C936B}"/>
              </a:ext>
            </a:extLst>
          </p:cNvPr>
          <p:cNvGrpSpPr/>
          <p:nvPr/>
        </p:nvGrpSpPr>
        <p:grpSpPr>
          <a:xfrm>
            <a:off x="4589751" y="1358932"/>
            <a:ext cx="7370013" cy="4857312"/>
            <a:chOff x="2390774" y="704589"/>
            <a:chExt cx="9034817" cy="5954525"/>
          </a:xfrm>
        </p:grpSpPr>
        <p:cxnSp>
          <p:nvCxnSpPr>
            <p:cNvPr id="8" name="Conector de Seta Reta 7">
              <a:extLst>
                <a:ext uri="{FF2B5EF4-FFF2-40B4-BE49-F238E27FC236}">
                  <a16:creationId xmlns:a16="http://schemas.microsoft.com/office/drawing/2014/main" id="{074EECC8-B2F5-3B25-F56F-42627DF24667}"/>
                </a:ext>
              </a:extLst>
            </p:cNvPr>
            <p:cNvCxnSpPr>
              <a:cxnSpLocks/>
            </p:cNvCxnSpPr>
            <p:nvPr/>
          </p:nvCxnSpPr>
          <p:spPr>
            <a:xfrm flipV="1">
              <a:off x="3057446" y="5263419"/>
              <a:ext cx="756663" cy="44860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388EA47A-F0AF-6893-C331-23974A793EC1}"/>
                </a:ext>
              </a:extLst>
            </p:cNvPr>
            <p:cNvCxnSpPr>
              <a:cxnSpLocks/>
            </p:cNvCxnSpPr>
            <p:nvPr/>
          </p:nvCxnSpPr>
          <p:spPr>
            <a:xfrm flipH="1" flipV="1">
              <a:off x="4473977" y="5420864"/>
              <a:ext cx="343558" cy="619125"/>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Hexágono 9">
              <a:extLst>
                <a:ext uri="{FF2B5EF4-FFF2-40B4-BE49-F238E27FC236}">
                  <a16:creationId xmlns:a16="http://schemas.microsoft.com/office/drawing/2014/main" id="{5A5A7961-AB20-723F-8352-543F03A94CD2}"/>
                </a:ext>
              </a:extLst>
            </p:cNvPr>
            <p:cNvSpPr/>
            <p:nvPr/>
          </p:nvSpPr>
          <p:spPr>
            <a:xfrm>
              <a:off x="2450894" y="5712021"/>
              <a:ext cx="121310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T1.11: Collect SaO2 data</a:t>
              </a:r>
            </a:p>
          </p:txBody>
        </p:sp>
        <p:sp>
          <p:nvSpPr>
            <p:cNvPr id="11" name="Hexágono 10">
              <a:extLst>
                <a:ext uri="{FF2B5EF4-FFF2-40B4-BE49-F238E27FC236}">
                  <a16:creationId xmlns:a16="http://schemas.microsoft.com/office/drawing/2014/main" id="{18DCF0CE-E9CC-9B5E-FB75-6D35171671DA}"/>
                </a:ext>
              </a:extLst>
            </p:cNvPr>
            <p:cNvSpPr/>
            <p:nvPr/>
          </p:nvSpPr>
          <p:spPr>
            <a:xfrm>
              <a:off x="4210983" y="6039989"/>
              <a:ext cx="121310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T1.12: Collect TEMP data</a:t>
              </a:r>
            </a:p>
          </p:txBody>
        </p:sp>
        <p:sp>
          <p:nvSpPr>
            <p:cNvPr id="12" name="Hexágono 11">
              <a:extLst>
                <a:ext uri="{FF2B5EF4-FFF2-40B4-BE49-F238E27FC236}">
                  <a16:creationId xmlns:a16="http://schemas.microsoft.com/office/drawing/2014/main" id="{A346CF77-13AC-F723-1AC9-7942BAC22BB5}"/>
                </a:ext>
              </a:extLst>
            </p:cNvPr>
            <p:cNvSpPr/>
            <p:nvPr/>
          </p:nvSpPr>
          <p:spPr>
            <a:xfrm>
              <a:off x="3745782" y="4783711"/>
              <a:ext cx="1282827"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Collect Sensor data</a:t>
              </a:r>
            </a:p>
          </p:txBody>
        </p:sp>
        <p:sp>
          <p:nvSpPr>
            <p:cNvPr id="13" name="Hexágono 12">
              <a:extLst>
                <a:ext uri="{FF2B5EF4-FFF2-40B4-BE49-F238E27FC236}">
                  <a16:creationId xmlns:a16="http://schemas.microsoft.com/office/drawing/2014/main" id="{22888C2A-5DA7-D30F-7AF6-DACC7526A89A}"/>
                </a:ext>
              </a:extLst>
            </p:cNvPr>
            <p:cNvSpPr/>
            <p:nvPr/>
          </p:nvSpPr>
          <p:spPr>
            <a:xfrm>
              <a:off x="5143136" y="5093273"/>
              <a:ext cx="135902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Transfer collected data</a:t>
              </a:r>
            </a:p>
          </p:txBody>
        </p:sp>
        <p:sp>
          <p:nvSpPr>
            <p:cNvPr id="14" name="Hexágono 13">
              <a:extLst>
                <a:ext uri="{FF2B5EF4-FFF2-40B4-BE49-F238E27FC236}">
                  <a16:creationId xmlns:a16="http://schemas.microsoft.com/office/drawing/2014/main" id="{93C41E41-EDFB-6273-0B55-F92A4CEF3468}"/>
                </a:ext>
              </a:extLst>
            </p:cNvPr>
            <p:cNvSpPr/>
            <p:nvPr/>
          </p:nvSpPr>
          <p:spPr>
            <a:xfrm>
              <a:off x="66156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15" name="Hexágono 14">
              <a:extLst>
                <a:ext uri="{FF2B5EF4-FFF2-40B4-BE49-F238E27FC236}">
                  <a16:creationId xmlns:a16="http://schemas.microsoft.com/office/drawing/2014/main" id="{E02A8BFE-3229-E40E-CD7C-9D2483125962}"/>
                </a:ext>
              </a:extLst>
            </p:cNvPr>
            <p:cNvSpPr/>
            <p:nvPr/>
          </p:nvSpPr>
          <p:spPr>
            <a:xfrm>
              <a:off x="5214858" y="387426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Monitor Vital Signs</a:t>
              </a:r>
            </a:p>
          </p:txBody>
        </p:sp>
        <p:sp>
          <p:nvSpPr>
            <p:cNvPr id="16" name="Elipse 15">
              <a:extLst>
                <a:ext uri="{FF2B5EF4-FFF2-40B4-BE49-F238E27FC236}">
                  <a16:creationId xmlns:a16="http://schemas.microsoft.com/office/drawing/2014/main" id="{020F4C57-D0F0-4E7D-98CB-BD3613D429DE}"/>
                </a:ext>
              </a:extLst>
            </p:cNvPr>
            <p:cNvSpPr/>
            <p:nvPr/>
          </p:nvSpPr>
          <p:spPr>
            <a:xfrm>
              <a:off x="5051124"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G3: Vital Signs are monitored</a:t>
              </a:r>
            </a:p>
          </p:txBody>
        </p:sp>
        <p:sp>
          <p:nvSpPr>
            <p:cNvPr id="17" name="Retângulo 16">
              <a:extLst>
                <a:ext uri="{FF2B5EF4-FFF2-40B4-BE49-F238E27FC236}">
                  <a16:creationId xmlns:a16="http://schemas.microsoft.com/office/drawing/2014/main" id="{E1DDFEA8-69E8-03C4-83D7-577964CAE9F2}"/>
                </a:ext>
              </a:extLst>
            </p:cNvPr>
            <p:cNvSpPr/>
            <p:nvPr/>
          </p:nvSpPr>
          <p:spPr>
            <a:xfrm>
              <a:off x="2390774" y="5225833"/>
              <a:ext cx="1070350" cy="2966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SaO2 available</a:t>
              </a:r>
            </a:p>
          </p:txBody>
        </p:sp>
        <p:sp>
          <p:nvSpPr>
            <p:cNvPr id="18" name="Retângulo 17">
              <a:extLst>
                <a:ext uri="{FF2B5EF4-FFF2-40B4-BE49-F238E27FC236}">
                  <a16:creationId xmlns:a16="http://schemas.microsoft.com/office/drawing/2014/main" id="{4DB2FD8A-7E14-ED2B-6FF8-49542C3EF5E8}"/>
                </a:ext>
              </a:extLst>
            </p:cNvPr>
            <p:cNvSpPr/>
            <p:nvPr/>
          </p:nvSpPr>
          <p:spPr>
            <a:xfrm>
              <a:off x="4167654" y="5673920"/>
              <a:ext cx="1070350" cy="2966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TEMP available</a:t>
              </a:r>
            </a:p>
          </p:txBody>
        </p:sp>
        <p:cxnSp>
          <p:nvCxnSpPr>
            <p:cNvPr id="19" name="Conector de Seta Reta 18">
              <a:extLst>
                <a:ext uri="{FF2B5EF4-FFF2-40B4-BE49-F238E27FC236}">
                  <a16:creationId xmlns:a16="http://schemas.microsoft.com/office/drawing/2014/main" id="{E33B15F4-9413-0079-C620-BD1A68780900}"/>
                </a:ext>
              </a:extLst>
            </p:cNvPr>
            <p:cNvCxnSpPr>
              <a:cxnSpLocks/>
            </p:cNvCxnSpPr>
            <p:nvPr/>
          </p:nvCxnSpPr>
          <p:spPr>
            <a:xfrm flipV="1">
              <a:off x="4387195" y="4323619"/>
              <a:ext cx="890589" cy="46009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5D47CAA0-95DC-8E6C-066A-CEAF4A3111EE}"/>
                </a:ext>
              </a:extLst>
            </p:cNvPr>
            <p:cNvCxnSpPr>
              <a:cxnSpLocks/>
            </p:cNvCxnSpPr>
            <p:nvPr/>
          </p:nvCxnSpPr>
          <p:spPr>
            <a:xfrm flipV="1">
              <a:off x="5822649" y="4493387"/>
              <a:ext cx="0" cy="59988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25B029A7-90FB-E717-4142-792A6450809B}"/>
                </a:ext>
              </a:extLst>
            </p:cNvPr>
            <p:cNvCxnSpPr>
              <a:cxnSpLocks/>
            </p:cNvCxnSpPr>
            <p:nvPr/>
          </p:nvCxnSpPr>
          <p:spPr>
            <a:xfrm flipH="1" flipV="1">
              <a:off x="6367515" y="4323619"/>
              <a:ext cx="89058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B74435DB-DD96-004F-CF8E-8499BF0A4C7D}"/>
                </a:ext>
              </a:extLst>
            </p:cNvPr>
            <p:cNvCxnSpPr>
              <a:cxnSpLocks/>
              <a:endCxn id="16" idx="4"/>
            </p:cNvCxnSpPr>
            <p:nvPr/>
          </p:nvCxnSpPr>
          <p:spPr>
            <a:xfrm flipV="1">
              <a:off x="5822649" y="3581681"/>
              <a:ext cx="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33E452B7-17CA-8887-8E3F-A309CA86B27F}"/>
                </a:ext>
              </a:extLst>
            </p:cNvPr>
            <p:cNvSpPr/>
            <p:nvPr/>
          </p:nvSpPr>
          <p:spPr>
            <a:xfrm>
              <a:off x="9034780"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G4: Vital Signs are analyzed</a:t>
              </a:r>
            </a:p>
          </p:txBody>
        </p:sp>
        <p:sp>
          <p:nvSpPr>
            <p:cNvPr id="24" name="Hexágono 23">
              <a:extLst>
                <a:ext uri="{FF2B5EF4-FFF2-40B4-BE49-F238E27FC236}">
                  <a16:creationId xmlns:a16="http://schemas.microsoft.com/office/drawing/2014/main" id="{AF959716-B420-1933-2A2D-EBA5AF7CB6D1}"/>
                </a:ext>
              </a:extLst>
            </p:cNvPr>
            <p:cNvSpPr/>
            <p:nvPr/>
          </p:nvSpPr>
          <p:spPr>
            <a:xfrm>
              <a:off x="9180337" y="385623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Analyze Vital Signs</a:t>
              </a:r>
            </a:p>
          </p:txBody>
        </p:sp>
        <p:sp>
          <p:nvSpPr>
            <p:cNvPr id="25" name="Hexágono 24">
              <a:extLst>
                <a:ext uri="{FF2B5EF4-FFF2-40B4-BE49-F238E27FC236}">
                  <a16:creationId xmlns:a16="http://schemas.microsoft.com/office/drawing/2014/main" id="{2338930D-837F-B2B2-B75B-0ABCF9F5EC4B}"/>
                </a:ext>
              </a:extLst>
            </p:cNvPr>
            <p:cNvSpPr/>
            <p:nvPr/>
          </p:nvSpPr>
          <p:spPr>
            <a:xfrm>
              <a:off x="8051062" y="4801739"/>
              <a:ext cx="131518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Fuse sensors data</a:t>
              </a:r>
            </a:p>
          </p:txBody>
        </p:sp>
        <p:sp>
          <p:nvSpPr>
            <p:cNvPr id="27" name="Hexágono 26">
              <a:extLst>
                <a:ext uri="{FF2B5EF4-FFF2-40B4-BE49-F238E27FC236}">
                  <a16:creationId xmlns:a16="http://schemas.microsoft.com/office/drawing/2014/main" id="{3BF37E8E-5E13-A1A6-30C2-86E50DC73EC9}"/>
                </a:ext>
              </a:extLst>
            </p:cNvPr>
            <p:cNvSpPr/>
            <p:nvPr/>
          </p:nvSpPr>
          <p:spPr>
            <a:xfrm>
              <a:off x="102100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28" name="Hexágono 27">
              <a:extLst>
                <a:ext uri="{FF2B5EF4-FFF2-40B4-BE49-F238E27FC236}">
                  <a16:creationId xmlns:a16="http://schemas.microsoft.com/office/drawing/2014/main" id="{C0314172-A00A-55A9-19EC-5C3CF4CC4097}"/>
                </a:ext>
              </a:extLst>
            </p:cNvPr>
            <p:cNvSpPr/>
            <p:nvPr/>
          </p:nvSpPr>
          <p:spPr>
            <a:xfrm>
              <a:off x="9061261" y="5730426"/>
              <a:ext cx="145373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Detect Patient Status</a:t>
              </a:r>
            </a:p>
          </p:txBody>
        </p:sp>
        <p:cxnSp>
          <p:nvCxnSpPr>
            <p:cNvPr id="29" name="Conector de Seta Reta 28">
              <a:extLst>
                <a:ext uri="{FF2B5EF4-FFF2-40B4-BE49-F238E27FC236}">
                  <a16:creationId xmlns:a16="http://schemas.microsoft.com/office/drawing/2014/main" id="{048A0020-EEBF-0A4E-C9B7-DDA6A85A0A1A}"/>
                </a:ext>
              </a:extLst>
            </p:cNvPr>
            <p:cNvCxnSpPr>
              <a:cxnSpLocks/>
            </p:cNvCxnSpPr>
            <p:nvPr/>
          </p:nvCxnSpPr>
          <p:spPr>
            <a:xfrm flipV="1">
              <a:off x="8670925" y="4323619"/>
              <a:ext cx="593725" cy="46971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Conector de Seta Reta 29">
              <a:extLst>
                <a:ext uri="{FF2B5EF4-FFF2-40B4-BE49-F238E27FC236}">
                  <a16:creationId xmlns:a16="http://schemas.microsoft.com/office/drawing/2014/main" id="{CB370747-1708-78F5-B88A-E05B2C5B5A5B}"/>
                </a:ext>
              </a:extLst>
            </p:cNvPr>
            <p:cNvCxnSpPr>
              <a:cxnSpLocks/>
            </p:cNvCxnSpPr>
            <p:nvPr/>
          </p:nvCxnSpPr>
          <p:spPr>
            <a:xfrm flipH="1" flipV="1">
              <a:off x="10306050" y="4323619"/>
              <a:ext cx="51174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30AA72F2-5641-7CD7-1127-A280119B457A}"/>
                </a:ext>
              </a:extLst>
            </p:cNvPr>
            <p:cNvCxnSpPr>
              <a:cxnSpLocks/>
            </p:cNvCxnSpPr>
            <p:nvPr/>
          </p:nvCxnSpPr>
          <p:spPr>
            <a:xfrm flipH="1" flipV="1">
              <a:off x="9788128" y="4475357"/>
              <a:ext cx="25797" cy="1255069"/>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2EFC732C-3803-119A-EDB7-3FAB5298E203}"/>
                </a:ext>
              </a:extLst>
            </p:cNvPr>
            <p:cNvCxnSpPr>
              <a:cxnSpLocks/>
              <a:endCxn id="23" idx="4"/>
            </p:cNvCxnSpPr>
            <p:nvPr/>
          </p:nvCxnSpPr>
          <p:spPr>
            <a:xfrm flipH="1" flipV="1">
              <a:off x="9806305" y="3581681"/>
              <a:ext cx="762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Elipse 32">
              <a:extLst>
                <a:ext uri="{FF2B5EF4-FFF2-40B4-BE49-F238E27FC236}">
                  <a16:creationId xmlns:a16="http://schemas.microsoft.com/office/drawing/2014/main" id="{7A19FD96-616E-69E4-6EFF-D3DE534EC8E8}"/>
                </a:ext>
              </a:extLst>
            </p:cNvPr>
            <p:cNvSpPr/>
            <p:nvPr/>
          </p:nvSpPr>
          <p:spPr>
            <a:xfrm>
              <a:off x="7042952" y="194982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G2: Patient Status is monitored</a:t>
              </a:r>
            </a:p>
          </p:txBody>
        </p:sp>
        <p:sp>
          <p:nvSpPr>
            <p:cNvPr id="34" name="Elipse 33">
              <a:extLst>
                <a:ext uri="{FF2B5EF4-FFF2-40B4-BE49-F238E27FC236}">
                  <a16:creationId xmlns:a16="http://schemas.microsoft.com/office/drawing/2014/main" id="{494E7DE2-BEA4-5E68-57E7-975EFD67D955}"/>
                </a:ext>
              </a:extLst>
            </p:cNvPr>
            <p:cNvSpPr/>
            <p:nvPr/>
          </p:nvSpPr>
          <p:spPr>
            <a:xfrm>
              <a:off x="7040616" y="70458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G1: Emergency is detected</a:t>
              </a:r>
            </a:p>
          </p:txBody>
        </p:sp>
        <p:cxnSp>
          <p:nvCxnSpPr>
            <p:cNvPr id="35" name="Conector de Seta Reta 34">
              <a:extLst>
                <a:ext uri="{FF2B5EF4-FFF2-40B4-BE49-F238E27FC236}">
                  <a16:creationId xmlns:a16="http://schemas.microsoft.com/office/drawing/2014/main" id="{D651A74D-8E9F-687A-0B15-09E29B433C1D}"/>
                </a:ext>
              </a:extLst>
            </p:cNvPr>
            <p:cNvCxnSpPr>
              <a:cxnSpLocks/>
              <a:stCxn id="16" idx="7"/>
              <a:endCxn id="33" idx="3"/>
            </p:cNvCxnSpPr>
            <p:nvPr/>
          </p:nvCxnSpPr>
          <p:spPr>
            <a:xfrm flipV="1">
              <a:off x="6368199"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23C3EFF7-74AB-4795-9EEE-7FEA07E271A2}"/>
                </a:ext>
              </a:extLst>
            </p:cNvPr>
            <p:cNvCxnSpPr>
              <a:cxnSpLocks/>
              <a:stCxn id="23" idx="1"/>
              <a:endCxn id="33" idx="5"/>
            </p:cNvCxnSpPr>
            <p:nvPr/>
          </p:nvCxnSpPr>
          <p:spPr>
            <a:xfrm flipH="1" flipV="1">
              <a:off x="8360027"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4FA45A68-9DD3-4DC3-F7A6-FA75E8B94D59}"/>
                </a:ext>
              </a:extLst>
            </p:cNvPr>
            <p:cNvCxnSpPr>
              <a:cxnSpLocks/>
              <a:stCxn id="33" idx="0"/>
              <a:endCxn id="34" idx="4"/>
            </p:cNvCxnSpPr>
            <p:nvPr/>
          </p:nvCxnSpPr>
          <p:spPr>
            <a:xfrm flipH="1" flipV="1">
              <a:off x="7812141" y="1506219"/>
              <a:ext cx="2336" cy="44361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40" name="Imagem 39">
            <a:extLst>
              <a:ext uri="{FF2B5EF4-FFF2-40B4-BE49-F238E27FC236}">
                <a16:creationId xmlns:a16="http://schemas.microsoft.com/office/drawing/2014/main" id="{B30A7B8A-F371-6786-F826-0611C3102C8B}"/>
              </a:ext>
            </a:extLst>
          </p:cNvPr>
          <p:cNvPicPr>
            <a:picLocks noChangeAspect="1"/>
          </p:cNvPicPr>
          <p:nvPr/>
        </p:nvPicPr>
        <p:blipFill>
          <a:blip r:embed="rId2"/>
          <a:stretch>
            <a:fillRect/>
          </a:stretch>
        </p:blipFill>
        <p:spPr>
          <a:xfrm>
            <a:off x="313137" y="4729464"/>
            <a:ext cx="4250638" cy="1772004"/>
          </a:xfrm>
          <a:prstGeom prst="rect">
            <a:avLst/>
          </a:prstGeom>
        </p:spPr>
      </p:pic>
    </p:spTree>
    <p:extLst>
      <p:ext uri="{BB962C8B-B14F-4D97-AF65-F5344CB8AC3E}">
        <p14:creationId xmlns:p14="http://schemas.microsoft.com/office/powerpoint/2010/main" val="1985957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Data 4">
            <a:extLst>
              <a:ext uri="{FF2B5EF4-FFF2-40B4-BE49-F238E27FC236}">
                <a16:creationId xmlns:a16="http://schemas.microsoft.com/office/drawing/2014/main" id="{50CB6C11-C37E-4BD5-BC1B-2A05541225C1}"/>
              </a:ext>
            </a:extLst>
          </p:cNvPr>
          <p:cNvSpPr>
            <a:spLocks noGrp="1"/>
          </p:cNvSpPr>
          <p:nvPr>
            <p:ph type="dt" sz="half" idx="10"/>
          </p:nvPr>
        </p:nvSpPr>
        <p:spPr/>
        <p:txBody>
          <a:bodyPr anchor="ctr">
            <a:normAutofit/>
          </a:bodyPr>
          <a:lstStyle/>
          <a:p>
            <a:pPr rtl="0">
              <a:spcAft>
                <a:spcPts val="600"/>
              </a:spcAft>
            </a:pPr>
            <a:fld id="{B34586AC-0217-4567-B29B-23EE9A9222A5}" type="datetime1">
              <a:rPr lang="pt-BR" smtClean="0"/>
              <a:pPr rtl="0">
                <a:spcAft>
                  <a:spcPts val="600"/>
                </a:spcAft>
              </a:pPr>
              <a:t>09/11/2022</a:t>
            </a:fld>
            <a:endParaRPr lang="en-US"/>
          </a:p>
        </p:txBody>
      </p:sp>
      <p:sp>
        <p:nvSpPr>
          <p:cNvPr id="17" name="CaixaDeTexto 16">
            <a:extLst>
              <a:ext uri="{FF2B5EF4-FFF2-40B4-BE49-F238E27FC236}">
                <a16:creationId xmlns:a16="http://schemas.microsoft.com/office/drawing/2014/main" id="{7707D822-F36D-4782-A8B0-77D8F6E12081}"/>
              </a:ext>
            </a:extLst>
          </p:cNvPr>
          <p:cNvSpPr txBox="1"/>
          <p:nvPr/>
        </p:nvSpPr>
        <p:spPr>
          <a:xfrm>
            <a:off x="4028669" y="5387558"/>
            <a:ext cx="4014550" cy="369332"/>
          </a:xfrm>
          <a:prstGeom prst="rect">
            <a:avLst/>
          </a:prstGeom>
          <a:solidFill>
            <a:srgbClr val="1CADE4"/>
          </a:solidFill>
        </p:spPr>
        <p:txBody>
          <a:bodyPr wrap="square">
            <a:spAutoFit/>
          </a:bodyPr>
          <a:lstStyle/>
          <a:p>
            <a:r>
              <a:rPr lang="pt-BR" dirty="0">
                <a:solidFill>
                  <a:schemeClr val="bg1"/>
                </a:solidFill>
              </a:rPr>
              <a:t>Exemplo de Sistema Cyber-Físico (CPS)</a:t>
            </a:r>
          </a:p>
        </p:txBody>
      </p:sp>
      <p:pic>
        <p:nvPicPr>
          <p:cNvPr id="6" name="Picture 4" descr="Self-Driving Cars: What the Engineers Think – EEJournal">
            <a:extLst>
              <a:ext uri="{FF2B5EF4-FFF2-40B4-BE49-F238E27FC236}">
                <a16:creationId xmlns:a16="http://schemas.microsoft.com/office/drawing/2014/main" id="{8F110A06-9E90-405D-9DD1-F98799B9B3D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4167" b="86750" l="2250" r="99000">
                        <a14:foregroundMark x1="4917" y1="25583" x2="3500" y2="37000"/>
                        <a14:foregroundMark x1="3500" y1="37000" x2="15083" y2="45417"/>
                        <a14:foregroundMark x1="15083" y1="45417" x2="16750" y2="61500"/>
                        <a14:foregroundMark x1="16750" y1="61500" x2="6583" y2="61000"/>
                        <a14:foregroundMark x1="6583" y1="61000" x2="5167" y2="70833"/>
                        <a14:foregroundMark x1="5167" y1="70833" x2="10167" y2="80167"/>
                        <a14:foregroundMark x1="10167" y1="80167" x2="32500" y2="85417"/>
                        <a14:foregroundMark x1="32500" y1="85417" x2="44750" y2="82417"/>
                        <a14:foregroundMark x1="44750" y1="82417" x2="70667" y2="84167"/>
                        <a14:foregroundMark x1="70667" y1="84167" x2="94750" y2="81167"/>
                        <a14:foregroundMark x1="94750" y1="81167" x2="95167" y2="80750"/>
                        <a14:foregroundMark x1="12000" y1="25333" x2="417" y2="26917"/>
                        <a14:foregroundMark x1="417" y1="26917" x2="8000" y2="36333"/>
                        <a14:foregroundMark x1="8000" y1="36333" x2="20000" y2="31167"/>
                        <a14:foregroundMark x1="20000" y1="31167" x2="9500" y2="24500"/>
                        <a14:foregroundMark x1="9500" y1="24500" x2="8833" y2="24583"/>
                        <a14:foregroundMark x1="5167" y1="27833" x2="16250" y2="28417"/>
                        <a14:foregroundMark x1="16250" y1="28417" x2="6083" y2="27083"/>
                        <a14:foregroundMark x1="6083" y1="27083" x2="6083" y2="27083"/>
                        <a14:foregroundMark x1="9083" y1="25583" x2="10000" y2="25333"/>
                        <a14:foregroundMark x1="14417" y1="26833" x2="14917" y2="25583"/>
                        <a14:foregroundMark x1="12500" y1="26333" x2="16083" y2="25333"/>
                        <a14:foregroundMark x1="16583" y1="26083" x2="16333" y2="26833"/>
                        <a14:foregroundMark x1="17333" y1="25583" x2="18833" y2="28500"/>
                        <a14:foregroundMark x1="2250" y1="29250" x2="2500" y2="31167"/>
                        <a14:foregroundMark x1="9333" y1="32417" x2="10750" y2="31417"/>
                        <a14:foregroundMark x1="4917" y1="71000" x2="5667" y2="71000"/>
                        <a14:foregroundMark x1="5917" y1="73667" x2="9500" y2="78000"/>
                        <a14:foregroundMark x1="6833" y1="71917" x2="8833" y2="79500"/>
                        <a14:foregroundMark x1="7083" y1="75583" x2="9333" y2="77333"/>
                        <a14:foregroundMark x1="10500" y1="65833" x2="11417" y2="75500"/>
                        <a14:foregroundMark x1="11417" y1="75500" x2="12250" y2="73667"/>
                        <a14:foregroundMark x1="9750" y1="65833" x2="11250" y2="76833"/>
                        <a14:foregroundMark x1="11250" y1="76833" x2="11500" y2="76583"/>
                        <a14:foregroundMark x1="8833" y1="75333" x2="10500" y2="76583"/>
                        <a14:foregroundMark x1="13667" y1="67083" x2="13917" y2="73167"/>
                        <a14:foregroundMark x1="18083" y1="68500" x2="18083" y2="69750"/>
                        <a14:foregroundMark x1="19333" y1="63917" x2="17833" y2="66333"/>
                        <a14:foregroundMark x1="18583" y1="69500" x2="14917" y2="69750"/>
                        <a14:foregroundMark x1="26583" y1="45583" x2="24250" y2="55583"/>
                        <a14:foregroundMark x1="24250" y1="55583" x2="33583" y2="56500"/>
                        <a14:foregroundMark x1="33583" y1="56500" x2="28000" y2="45750"/>
                        <a14:foregroundMark x1="28000" y1="45750" x2="27833" y2="45583"/>
                        <a14:foregroundMark x1="24667" y1="47583" x2="31500" y2="49750"/>
                        <a14:foregroundMark x1="32000" y1="48500" x2="21250" y2="47583"/>
                        <a14:foregroundMark x1="30250" y1="54167" x2="28583" y2="52417"/>
                        <a14:foregroundMark x1="32500" y1="51667" x2="32917" y2="52917"/>
                        <a14:foregroundMark x1="34917" y1="51917" x2="34917" y2="52667"/>
                        <a14:foregroundMark x1="33917" y1="53667" x2="33167" y2="51000"/>
                        <a14:foregroundMark x1="34917" y1="53917" x2="35667" y2="53667"/>
                        <a14:foregroundMark x1="35417" y1="53417" x2="35417" y2="53417"/>
                        <a14:foregroundMark x1="35417" y1="55583" x2="41750" y2="55833"/>
                        <a14:foregroundMark x1="42500" y1="56083" x2="42500" y2="56083"/>
                        <a14:foregroundMark x1="35667" y1="33167" x2="35667" y2="33167"/>
                        <a14:foregroundMark x1="35667" y1="33167" x2="48167" y2="50000"/>
                        <a14:foregroundMark x1="48167" y1="50000" x2="34917" y2="35083"/>
                        <a14:foregroundMark x1="35667" y1="33917" x2="34917" y2="37083"/>
                        <a14:foregroundMark x1="37083" y1="33667" x2="33667" y2="36583"/>
                        <a14:foregroundMark x1="47583" y1="50500" x2="47583" y2="50500"/>
                        <a14:foregroundMark x1="54917" y1="36833" x2="53917" y2="39250"/>
                        <a14:foregroundMark x1="35417" y1="33667" x2="34167" y2="35833"/>
                        <a14:foregroundMark x1="36333" y1="33167" x2="35667" y2="33417"/>
                        <a14:foregroundMark x1="36083" y1="33417" x2="33917" y2="35083"/>
                        <a14:foregroundMark x1="51000" y1="33417" x2="48333" y2="42750"/>
                        <a14:foregroundMark x1="48333" y1="42750" x2="48583" y2="44583"/>
                        <a14:foregroundMark x1="52500" y1="35333" x2="51000" y2="45167"/>
                        <a14:foregroundMark x1="51000" y1="45167" x2="52500" y2="47083"/>
                        <a14:foregroundMark x1="51250" y1="32917" x2="50250" y2="34583"/>
                        <a14:foregroundMark x1="52750" y1="31917" x2="50500" y2="33667"/>
                        <a14:foregroundMark x1="53417" y1="34167" x2="54417" y2="36583"/>
                        <a14:foregroundMark x1="58583" y1="38000" x2="59083" y2="38250"/>
                        <a14:foregroundMark x1="71000" y1="21167" x2="69917" y2="32750"/>
                        <a14:foregroundMark x1="69917" y1="32750" x2="77083" y2="38583"/>
                        <a14:foregroundMark x1="77083" y1="38583" x2="80750" y2="47667"/>
                        <a14:foregroundMark x1="80750" y1="47667" x2="93500" y2="60833"/>
                        <a14:foregroundMark x1="93500" y1="60833" x2="91583" y2="78083"/>
                        <a14:foregroundMark x1="91583" y1="78083" x2="18250" y2="93417"/>
                        <a14:foregroundMark x1="18250" y1="93417" x2="8250" y2="86833"/>
                        <a14:foregroundMark x1="8250" y1="86833" x2="9333" y2="83167"/>
                        <a14:foregroundMark x1="58833" y1="39500" x2="61000" y2="40000"/>
                        <a14:foregroundMark x1="65417" y1="34833" x2="68750" y2="44417"/>
                        <a14:foregroundMark x1="68750" y1="44417" x2="62250" y2="37333"/>
                        <a14:foregroundMark x1="62250" y1="37333" x2="62250" y2="37333"/>
                        <a14:foregroundMark x1="75417" y1="22417" x2="64750" y2="17000"/>
                        <a14:foregroundMark x1="64750" y1="17000" x2="59750" y2="27083"/>
                        <a14:foregroundMark x1="59750" y1="27083" x2="72333" y2="17667"/>
                        <a14:foregroundMark x1="72333" y1="17667" x2="70250" y2="16083"/>
                        <a14:foregroundMark x1="66083" y1="19000" x2="71250" y2="14833"/>
                        <a14:foregroundMark x1="89750" y1="49250" x2="85917" y2="50500"/>
                        <a14:foregroundMark x1="82250" y1="46083" x2="84167" y2="47833"/>
                        <a14:foregroundMark x1="85167" y1="46583" x2="96917" y2="45417"/>
                        <a14:foregroundMark x1="96917" y1="45417" x2="97833" y2="46333"/>
                        <a14:foregroundMark x1="94917" y1="46083" x2="85500" y2="46333"/>
                        <a14:foregroundMark x1="85500" y1="46333" x2="85667" y2="46333"/>
                        <a14:foregroundMark x1="95167" y1="62917" x2="98417" y2="72750"/>
                        <a14:foregroundMark x1="98417" y1="72750" x2="94417" y2="78500"/>
                        <a14:foregroundMark x1="15417" y1="72917" x2="15167" y2="74833"/>
                        <a14:foregroundMark x1="14167" y1="74167" x2="14167" y2="76333"/>
                        <a14:foregroundMark x1="10500" y1="85083" x2="3667" y2="86083"/>
                        <a14:foregroundMark x1="3167" y1="85083" x2="3417" y2="85083"/>
                        <a14:foregroundMark x1="3417" y1="85333" x2="3417" y2="85833"/>
                        <a14:foregroundMark x1="65167" y1="84417" x2="76833" y2="85083"/>
                        <a14:foregroundMark x1="76833" y1="85083" x2="90917" y2="84417"/>
                        <a14:foregroundMark x1="90917" y1="84417" x2="99083" y2="77917"/>
                        <a14:foregroundMark x1="99083" y1="77917" x2="99083" y2="77083"/>
                        <a14:foregroundMark x1="90750" y1="83417" x2="94417" y2="85833"/>
                        <a14:foregroundMark x1="89750" y1="51000" x2="89500" y2="52417"/>
                        <a14:foregroundMark x1="72500" y1="17333" x2="73167" y2="18000"/>
                        <a14:foregroundMark x1="69500" y1="14583" x2="70000" y2="14167"/>
                        <a14:foregroundMark x1="73667" y1="18750" x2="74917" y2="18500"/>
                        <a14:backgroundMark x1="4667" y1="62417" x2="2250" y2="72833"/>
                        <a14:backgroundMark x1="2250" y1="72833" x2="2500" y2="74417"/>
                        <a14:backgroundMark x1="3667" y1="63167" x2="3750" y2="76500"/>
                        <a14:backgroundMark x1="3750" y1="76500" x2="5722" y2="76294"/>
                        <a14:backgroundMark x1="14981" y1="68512" x2="15167" y2="67083"/>
                        <a14:backgroundMark x1="14425" y1="72788" x2="14836" y2="69629"/>
                        <a14:backgroundMark x1="7333" y1="41917" x2="3583" y2="52250"/>
                        <a14:backgroundMark x1="3583" y1="52250" x2="13833" y2="54583"/>
                        <a14:backgroundMark x1="13833" y1="54583" x2="8833" y2="45833"/>
                        <a14:backgroundMark x1="8833" y1="45833" x2="3417" y2="46583"/>
                        <a14:backgroundMark x1="750" y1="56583" x2="2333" y2="66583"/>
                        <a14:backgroundMark x1="2333" y1="66583" x2="6417" y2="56000"/>
                        <a14:backgroundMark x1="6417" y1="56000" x2="1000" y2="59250"/>
                      </a14:backgroundRemoval>
                    </a14:imgEffect>
                  </a14:imgLayer>
                </a14:imgProps>
              </a:ext>
              <a:ext uri="{28A0092B-C50C-407E-A947-70E740481C1C}">
                <a14:useLocalDpi xmlns:a14="http://schemas.microsoft.com/office/drawing/2010/main" val="0"/>
              </a:ext>
            </a:extLst>
          </a:blip>
          <a:srcRect t="11707" b="11951"/>
          <a:stretch/>
        </p:blipFill>
        <p:spPr bwMode="auto">
          <a:xfrm>
            <a:off x="5300483" y="1971958"/>
            <a:ext cx="4114021" cy="3140704"/>
          </a:xfrm>
          <a:prstGeom prst="rect">
            <a:avLst/>
          </a:prstGeom>
          <a:noFill/>
          <a:extLst>
            <a:ext uri="{909E8E84-426E-40DD-AFC4-6F175D3DCCD1}">
              <a14:hiddenFill xmlns:a14="http://schemas.microsoft.com/office/drawing/2010/main">
                <a:solidFill>
                  <a:srgbClr val="FFFFFF"/>
                </a:solidFill>
              </a14:hiddenFill>
            </a:ext>
          </a:extLst>
        </p:spPr>
      </p:pic>
      <p:sp>
        <p:nvSpPr>
          <p:cNvPr id="14" name="Título 1">
            <a:extLst>
              <a:ext uri="{FF2B5EF4-FFF2-40B4-BE49-F238E27FC236}">
                <a16:creationId xmlns:a16="http://schemas.microsoft.com/office/drawing/2014/main" id="{8065D626-925A-4155-9B6F-A3798DD5A576}"/>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Motivação</a:t>
            </a:r>
            <a:endParaRPr lang="en-US" dirty="0"/>
          </a:p>
        </p:txBody>
      </p:sp>
    </p:spTree>
    <p:extLst>
      <p:ext uri="{BB962C8B-B14F-4D97-AF65-F5344CB8AC3E}">
        <p14:creationId xmlns:p14="http://schemas.microsoft.com/office/powerpoint/2010/main" val="11589157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8BCC36D4-04F5-D781-FB6B-5E7FE184DA9B}"/>
              </a:ext>
            </a:extLst>
          </p:cNvPr>
          <p:cNvGrpSpPr/>
          <p:nvPr/>
        </p:nvGrpSpPr>
        <p:grpSpPr>
          <a:xfrm>
            <a:off x="367695" y="1219209"/>
            <a:ext cx="4877696" cy="523220"/>
            <a:chOff x="852197" y="7904393"/>
            <a:chExt cx="4362661" cy="523220"/>
          </a:xfrm>
        </p:grpSpPr>
        <p:sp>
          <p:nvSpPr>
            <p:cNvPr id="26" name="Retângulo 25">
              <a:extLst>
                <a:ext uri="{FF2B5EF4-FFF2-40B4-BE49-F238E27FC236}">
                  <a16:creationId xmlns:a16="http://schemas.microsoft.com/office/drawing/2014/main" id="{C942603B-BBE2-20C6-609A-910B188B40C3}"/>
                </a:ext>
              </a:extLst>
            </p:cNvPr>
            <p:cNvSpPr/>
            <p:nvPr/>
          </p:nvSpPr>
          <p:spPr>
            <a:xfrm rot="16200000">
              <a:off x="850143" y="7906447"/>
              <a:ext cx="523219" cy="5191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i="0" u="none" strike="noStrike" baseline="0" dirty="0">
                  <a:latin typeface="NimbusRomNo9L-Medi"/>
                </a:rPr>
                <a:t>P8</a:t>
              </a:r>
              <a:endParaRPr lang="en-US" sz="1400" dirty="0"/>
            </a:p>
          </p:txBody>
        </p:sp>
        <p:sp>
          <p:nvSpPr>
            <p:cNvPr id="36" name="CaixaDeTexto 35">
              <a:extLst>
                <a:ext uri="{FF2B5EF4-FFF2-40B4-BE49-F238E27FC236}">
                  <a16:creationId xmlns:a16="http://schemas.microsoft.com/office/drawing/2014/main" id="{E1AECCE0-7207-1DB6-0E74-DC973C4950DE}"/>
                </a:ext>
              </a:extLst>
            </p:cNvPr>
            <p:cNvSpPr txBox="1"/>
            <p:nvPr/>
          </p:nvSpPr>
          <p:spPr>
            <a:xfrm>
              <a:off x="1350407" y="7904393"/>
              <a:ext cx="3864451" cy="523220"/>
            </a:xfrm>
            <a:prstGeom prst="rect">
              <a:avLst/>
            </a:prstGeom>
            <a:solidFill>
              <a:srgbClr val="B4C7E7"/>
            </a:solidFill>
          </p:spPr>
          <p:txBody>
            <a:bodyPr wrap="square">
              <a:spAutoFit/>
            </a:bodyPr>
            <a:lstStyle/>
            <a:p>
              <a:r>
                <a:rPr lang="pt-BR" sz="1400" dirty="0">
                  <a:solidFill>
                    <a:srgbClr val="2F5597"/>
                  </a:solidFill>
                </a:rPr>
                <a:t>Se o nó sensor coletou algum dado, então, em até 2 segundos, o </a:t>
              </a:r>
              <a:r>
                <a:rPr lang="pt-BR" sz="1400" dirty="0" err="1">
                  <a:solidFill>
                    <a:srgbClr val="2F5597"/>
                  </a:solidFill>
                </a:rPr>
                <a:t>centralhub</a:t>
              </a:r>
              <a:r>
                <a:rPr lang="pt-BR" sz="1400" dirty="0">
                  <a:solidFill>
                    <a:srgbClr val="2F5597"/>
                  </a:solidFill>
                </a:rPr>
                <a:t> irá persisti-lo.</a:t>
              </a:r>
            </a:p>
          </p:txBody>
        </p:sp>
      </p:grpSp>
      <p:graphicFrame>
        <p:nvGraphicFramePr>
          <p:cNvPr id="3" name="Tabela 50">
            <a:extLst>
              <a:ext uri="{FF2B5EF4-FFF2-40B4-BE49-F238E27FC236}">
                <a16:creationId xmlns:a16="http://schemas.microsoft.com/office/drawing/2014/main" id="{F30D2078-2D80-9AC5-9E2E-988CFE87CBF5}"/>
              </a:ext>
            </a:extLst>
          </p:cNvPr>
          <p:cNvGraphicFramePr>
            <a:graphicFrameLocks noGrp="1"/>
          </p:cNvGraphicFramePr>
          <p:nvPr>
            <p:extLst>
              <p:ext uri="{D42A27DB-BD31-4B8C-83A1-F6EECF244321}">
                <p14:modId xmlns:p14="http://schemas.microsoft.com/office/powerpoint/2010/main" val="1564609149"/>
              </p:ext>
            </p:extLst>
          </p:nvPr>
        </p:nvGraphicFramePr>
        <p:xfrm>
          <a:off x="354222" y="2013512"/>
          <a:ext cx="4877696" cy="2443480"/>
        </p:xfrm>
        <a:graphic>
          <a:graphicData uri="http://schemas.openxmlformats.org/drawingml/2006/table">
            <a:tbl>
              <a:tblPr firstRow="1" bandRow="1">
                <a:tableStyleId>{5C22544A-7EE6-4342-B048-85BDC9FD1C3A}</a:tableStyleId>
              </a:tblPr>
              <a:tblGrid>
                <a:gridCol w="592158">
                  <a:extLst>
                    <a:ext uri="{9D8B030D-6E8A-4147-A177-3AD203B41FA5}">
                      <a16:colId xmlns:a16="http://schemas.microsoft.com/office/drawing/2014/main" val="2192451554"/>
                    </a:ext>
                  </a:extLst>
                </a:gridCol>
                <a:gridCol w="706311">
                  <a:extLst>
                    <a:ext uri="{9D8B030D-6E8A-4147-A177-3AD203B41FA5}">
                      <a16:colId xmlns:a16="http://schemas.microsoft.com/office/drawing/2014/main" val="3631955116"/>
                    </a:ext>
                  </a:extLst>
                </a:gridCol>
                <a:gridCol w="816864">
                  <a:extLst>
                    <a:ext uri="{9D8B030D-6E8A-4147-A177-3AD203B41FA5}">
                      <a16:colId xmlns:a16="http://schemas.microsoft.com/office/drawing/2014/main" val="3690135676"/>
                    </a:ext>
                  </a:extLst>
                </a:gridCol>
                <a:gridCol w="820230">
                  <a:extLst>
                    <a:ext uri="{9D8B030D-6E8A-4147-A177-3AD203B41FA5}">
                      <a16:colId xmlns:a16="http://schemas.microsoft.com/office/drawing/2014/main" val="3462828517"/>
                    </a:ext>
                  </a:extLst>
                </a:gridCol>
                <a:gridCol w="905447">
                  <a:extLst>
                    <a:ext uri="{9D8B030D-6E8A-4147-A177-3AD203B41FA5}">
                      <a16:colId xmlns:a16="http://schemas.microsoft.com/office/drawing/2014/main" val="1288991598"/>
                    </a:ext>
                  </a:extLst>
                </a:gridCol>
                <a:gridCol w="1036686">
                  <a:extLst>
                    <a:ext uri="{9D8B030D-6E8A-4147-A177-3AD203B41FA5}">
                      <a16:colId xmlns:a16="http://schemas.microsoft.com/office/drawing/2014/main" val="485808146"/>
                    </a:ext>
                  </a:extLst>
                </a:gridCol>
              </a:tblGrid>
              <a:tr h="370840">
                <a:tc>
                  <a:txBody>
                    <a:bodyPr/>
                    <a:lstStyle/>
                    <a:p>
                      <a:r>
                        <a:rPr lang="pt-BR" sz="1200" dirty="0"/>
                        <a:t>Time</a:t>
                      </a:r>
                    </a:p>
                  </a:txBody>
                  <a:tcPr/>
                </a:tc>
                <a:tc>
                  <a:txBody>
                    <a:bodyPr/>
                    <a:lstStyle/>
                    <a:p>
                      <a:r>
                        <a:rPr lang="pt-BR" sz="1200" dirty="0" err="1"/>
                        <a:t>Context</a:t>
                      </a:r>
                      <a:endParaRPr lang="pt-BR" sz="1200" dirty="0"/>
                    </a:p>
                  </a:txBody>
                  <a:tcPr/>
                </a:tc>
                <a:tc>
                  <a:txBody>
                    <a:bodyPr/>
                    <a:lstStyle/>
                    <a:p>
                      <a:r>
                        <a:rPr lang="pt-BR" sz="1200" dirty="0" err="1"/>
                        <a:t>Collected</a:t>
                      </a:r>
                      <a:endParaRPr lang="pt-BR" sz="1200" dirty="0"/>
                    </a:p>
                  </a:txBody>
                  <a:tcPr/>
                </a:tc>
                <a:tc>
                  <a:txBody>
                    <a:bodyPr/>
                    <a:lstStyle/>
                    <a:p>
                      <a:r>
                        <a:rPr lang="pt-BR" sz="1200" dirty="0" err="1"/>
                        <a:t>Persisted</a:t>
                      </a:r>
                      <a:endParaRPr lang="pt-BR" sz="1200" dirty="0"/>
                    </a:p>
                  </a:txBody>
                  <a:tcPr/>
                </a:tc>
                <a:tc>
                  <a:txBody>
                    <a:bodyPr/>
                    <a:lstStyle/>
                    <a:p>
                      <a:r>
                        <a:rPr lang="pt-BR" sz="1200" dirty="0" err="1"/>
                        <a:t>Transfered</a:t>
                      </a:r>
                      <a:endParaRPr lang="pt-BR" sz="1200" dirty="0"/>
                    </a:p>
                  </a:txBody>
                  <a:tcPr/>
                </a:tc>
                <a:tc>
                  <a:txBody>
                    <a:bodyPr/>
                    <a:lstStyle/>
                    <a:p>
                      <a:r>
                        <a:rPr lang="pt-BR" sz="1200" dirty="0" err="1"/>
                        <a:t>Ch_persisted</a:t>
                      </a:r>
                      <a:endParaRPr lang="pt-BR" sz="1200" dirty="0"/>
                    </a:p>
                  </a:txBody>
                  <a:tcPr/>
                </a:tc>
                <a:extLst>
                  <a:ext uri="{0D108BD9-81ED-4DB2-BD59-A6C34878D82A}">
                    <a16:rowId xmlns:a16="http://schemas.microsoft.com/office/drawing/2014/main" val="726563915"/>
                  </a:ext>
                </a:extLst>
              </a:tr>
              <a:tr h="161126">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036031733"/>
                  </a:ext>
                </a:extLst>
              </a:tr>
              <a:tr h="0">
                <a:tc>
                  <a:txBody>
                    <a:bodyPr/>
                    <a:lstStyle/>
                    <a:p>
                      <a:r>
                        <a:rPr lang="pt-BR" sz="1100" dirty="0">
                          <a:solidFill>
                            <a:schemeClr val="tx1">
                              <a:lumMod val="75000"/>
                              <a:lumOff val="25000"/>
                            </a:schemeClr>
                          </a:solidFill>
                        </a:rPr>
                        <a:t>0.5</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1</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1</a:t>
                      </a:r>
                    </a:p>
                  </a:txBody>
                  <a:tcPr>
                    <a:solidFill>
                      <a:srgbClr val="E7F1FA"/>
                    </a:solidFill>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752688409"/>
                  </a:ext>
                </a:extLst>
              </a:tr>
              <a:tr h="0">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098003559"/>
                  </a:ext>
                </a:extLst>
              </a:tr>
              <a:tr h="0">
                <a:tc>
                  <a:txBody>
                    <a:bodyPr/>
                    <a:lstStyle/>
                    <a:p>
                      <a:r>
                        <a:rPr lang="pt-BR" sz="1100" dirty="0">
                          <a:solidFill>
                            <a:schemeClr val="tx1">
                              <a:lumMod val="75000"/>
                              <a:lumOff val="25000"/>
                            </a:schemeClr>
                          </a:solidFill>
                        </a:rPr>
                        <a:t>1.5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492775464"/>
                  </a:ext>
                </a:extLst>
              </a:tr>
              <a:tr h="0">
                <a:tc>
                  <a:txBody>
                    <a:bodyPr/>
                    <a:lstStyle/>
                    <a:p>
                      <a:r>
                        <a:rPr lang="pt-BR" sz="1100" dirty="0">
                          <a:solidFill>
                            <a:schemeClr val="tx1">
                              <a:lumMod val="75000"/>
                              <a:lumOff val="25000"/>
                            </a:schemeClr>
                          </a:solidFill>
                        </a:rPr>
                        <a:t>2</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155893059"/>
                  </a:ext>
                </a:extLst>
              </a:tr>
              <a:tr h="0">
                <a:tc>
                  <a:txBody>
                    <a:bodyPr/>
                    <a:lstStyle/>
                    <a:p>
                      <a:r>
                        <a:rPr lang="pt-BR" sz="1100" dirty="0">
                          <a:solidFill>
                            <a:schemeClr val="tx1">
                              <a:lumMod val="75000"/>
                              <a:lumOff val="25000"/>
                            </a:schemeClr>
                          </a:solidFill>
                        </a:rPr>
                        <a:t>2.5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extLst>
                  <a:ext uri="{0D108BD9-81ED-4DB2-BD59-A6C34878D82A}">
                    <a16:rowId xmlns:a16="http://schemas.microsoft.com/office/drawing/2014/main" val="2727990528"/>
                  </a:ext>
                </a:extLst>
              </a:tr>
              <a:tr h="0">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3</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1</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0</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0</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0</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0</a:t>
                      </a:r>
                    </a:p>
                  </a:txBody>
                  <a:tcPr/>
                </a:tc>
                <a:extLst>
                  <a:ext uri="{0D108BD9-81ED-4DB2-BD59-A6C34878D82A}">
                    <a16:rowId xmlns:a16="http://schemas.microsoft.com/office/drawing/2014/main" val="1106266068"/>
                  </a:ext>
                </a:extLst>
              </a:tr>
              <a:tr h="0">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3.5</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1</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1</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0</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0</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0</a:t>
                      </a:r>
                    </a:p>
                  </a:txBody>
                  <a:tcPr/>
                </a:tc>
                <a:extLst>
                  <a:ext uri="{0D108BD9-81ED-4DB2-BD59-A6C34878D82A}">
                    <a16:rowId xmlns:a16="http://schemas.microsoft.com/office/drawing/2014/main" val="4143588591"/>
                  </a:ext>
                </a:extLst>
              </a:tr>
            </a:tbl>
          </a:graphicData>
        </a:graphic>
      </p:graphicFrame>
      <p:cxnSp>
        <p:nvCxnSpPr>
          <p:cNvPr id="6" name="Conector: Curvo 5">
            <a:extLst>
              <a:ext uri="{FF2B5EF4-FFF2-40B4-BE49-F238E27FC236}">
                <a16:creationId xmlns:a16="http://schemas.microsoft.com/office/drawing/2014/main" id="{82769E2D-9BB1-1DA1-9348-66E49F38E838}"/>
              </a:ext>
            </a:extLst>
          </p:cNvPr>
          <p:cNvCxnSpPr>
            <a:cxnSpLocks/>
            <a:stCxn id="33" idx="2"/>
          </p:cNvCxnSpPr>
          <p:nvPr/>
        </p:nvCxnSpPr>
        <p:spPr>
          <a:xfrm rot="10800000">
            <a:off x="5245392" y="1480820"/>
            <a:ext cx="3139303" cy="122085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 name="Agrupar 6">
            <a:extLst>
              <a:ext uri="{FF2B5EF4-FFF2-40B4-BE49-F238E27FC236}">
                <a16:creationId xmlns:a16="http://schemas.microsoft.com/office/drawing/2014/main" id="{A826FF62-11D4-E459-EF87-199A7FD3B333}"/>
              </a:ext>
            </a:extLst>
          </p:cNvPr>
          <p:cNvGrpSpPr/>
          <p:nvPr/>
        </p:nvGrpSpPr>
        <p:grpSpPr>
          <a:xfrm>
            <a:off x="4589751" y="1358932"/>
            <a:ext cx="7370013" cy="4857312"/>
            <a:chOff x="2390774" y="704589"/>
            <a:chExt cx="9034817" cy="5954525"/>
          </a:xfrm>
        </p:grpSpPr>
        <p:cxnSp>
          <p:nvCxnSpPr>
            <p:cNvPr id="8" name="Conector de Seta Reta 7">
              <a:extLst>
                <a:ext uri="{FF2B5EF4-FFF2-40B4-BE49-F238E27FC236}">
                  <a16:creationId xmlns:a16="http://schemas.microsoft.com/office/drawing/2014/main" id="{85453548-02E0-3672-2F76-CDF70A8402E4}"/>
                </a:ext>
              </a:extLst>
            </p:cNvPr>
            <p:cNvCxnSpPr>
              <a:cxnSpLocks/>
            </p:cNvCxnSpPr>
            <p:nvPr/>
          </p:nvCxnSpPr>
          <p:spPr>
            <a:xfrm flipV="1">
              <a:off x="3057446" y="5263419"/>
              <a:ext cx="756663" cy="44860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0A7430CD-BC12-E6DC-2E2D-ABF406390B6E}"/>
                </a:ext>
              </a:extLst>
            </p:cNvPr>
            <p:cNvCxnSpPr>
              <a:cxnSpLocks/>
            </p:cNvCxnSpPr>
            <p:nvPr/>
          </p:nvCxnSpPr>
          <p:spPr>
            <a:xfrm flipH="1" flipV="1">
              <a:off x="4473977" y="5420864"/>
              <a:ext cx="343558" cy="619125"/>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Hexágono 9">
              <a:extLst>
                <a:ext uri="{FF2B5EF4-FFF2-40B4-BE49-F238E27FC236}">
                  <a16:creationId xmlns:a16="http://schemas.microsoft.com/office/drawing/2014/main" id="{E0AC1E28-C1EA-573C-B0B6-5B0CBEB7F1E9}"/>
                </a:ext>
              </a:extLst>
            </p:cNvPr>
            <p:cNvSpPr/>
            <p:nvPr/>
          </p:nvSpPr>
          <p:spPr>
            <a:xfrm>
              <a:off x="2450894" y="5712021"/>
              <a:ext cx="121310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T1.11: Collect SaO2 data</a:t>
              </a:r>
            </a:p>
          </p:txBody>
        </p:sp>
        <p:sp>
          <p:nvSpPr>
            <p:cNvPr id="11" name="Hexágono 10">
              <a:extLst>
                <a:ext uri="{FF2B5EF4-FFF2-40B4-BE49-F238E27FC236}">
                  <a16:creationId xmlns:a16="http://schemas.microsoft.com/office/drawing/2014/main" id="{39BA2301-07BA-942F-E88A-CA0A36F11B64}"/>
                </a:ext>
              </a:extLst>
            </p:cNvPr>
            <p:cNvSpPr/>
            <p:nvPr/>
          </p:nvSpPr>
          <p:spPr>
            <a:xfrm>
              <a:off x="4210983" y="6039989"/>
              <a:ext cx="121310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T1.12: Collect TEMP data</a:t>
              </a:r>
            </a:p>
          </p:txBody>
        </p:sp>
        <p:sp>
          <p:nvSpPr>
            <p:cNvPr id="12" name="Hexágono 11">
              <a:extLst>
                <a:ext uri="{FF2B5EF4-FFF2-40B4-BE49-F238E27FC236}">
                  <a16:creationId xmlns:a16="http://schemas.microsoft.com/office/drawing/2014/main" id="{94A86B6D-1D38-2869-BF2A-4D816E4A9510}"/>
                </a:ext>
              </a:extLst>
            </p:cNvPr>
            <p:cNvSpPr/>
            <p:nvPr/>
          </p:nvSpPr>
          <p:spPr>
            <a:xfrm>
              <a:off x="3745782" y="4783711"/>
              <a:ext cx="1282827"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Collect Sensor data</a:t>
              </a:r>
            </a:p>
          </p:txBody>
        </p:sp>
        <p:sp>
          <p:nvSpPr>
            <p:cNvPr id="13" name="Hexágono 12">
              <a:extLst>
                <a:ext uri="{FF2B5EF4-FFF2-40B4-BE49-F238E27FC236}">
                  <a16:creationId xmlns:a16="http://schemas.microsoft.com/office/drawing/2014/main" id="{8C68CF02-565B-112D-039C-1B8ECECF0E75}"/>
                </a:ext>
              </a:extLst>
            </p:cNvPr>
            <p:cNvSpPr/>
            <p:nvPr/>
          </p:nvSpPr>
          <p:spPr>
            <a:xfrm>
              <a:off x="5143136" y="5093273"/>
              <a:ext cx="135902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Transfer collected data</a:t>
              </a:r>
            </a:p>
          </p:txBody>
        </p:sp>
        <p:sp>
          <p:nvSpPr>
            <p:cNvPr id="14" name="Hexágono 13">
              <a:extLst>
                <a:ext uri="{FF2B5EF4-FFF2-40B4-BE49-F238E27FC236}">
                  <a16:creationId xmlns:a16="http://schemas.microsoft.com/office/drawing/2014/main" id="{2A1421B7-CF63-0FC7-6C73-44736DAA18A6}"/>
                </a:ext>
              </a:extLst>
            </p:cNvPr>
            <p:cNvSpPr/>
            <p:nvPr/>
          </p:nvSpPr>
          <p:spPr>
            <a:xfrm>
              <a:off x="66156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15" name="Hexágono 14">
              <a:extLst>
                <a:ext uri="{FF2B5EF4-FFF2-40B4-BE49-F238E27FC236}">
                  <a16:creationId xmlns:a16="http://schemas.microsoft.com/office/drawing/2014/main" id="{940D8F7D-AE7B-D8F4-6E14-0645658898A1}"/>
                </a:ext>
              </a:extLst>
            </p:cNvPr>
            <p:cNvSpPr/>
            <p:nvPr/>
          </p:nvSpPr>
          <p:spPr>
            <a:xfrm>
              <a:off x="5214858" y="387426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Monitor Vital Signs</a:t>
              </a:r>
            </a:p>
          </p:txBody>
        </p:sp>
        <p:sp>
          <p:nvSpPr>
            <p:cNvPr id="16" name="Elipse 15">
              <a:extLst>
                <a:ext uri="{FF2B5EF4-FFF2-40B4-BE49-F238E27FC236}">
                  <a16:creationId xmlns:a16="http://schemas.microsoft.com/office/drawing/2014/main" id="{2EDDBE7D-80D8-9B9D-0209-22A211FF8EF5}"/>
                </a:ext>
              </a:extLst>
            </p:cNvPr>
            <p:cNvSpPr/>
            <p:nvPr/>
          </p:nvSpPr>
          <p:spPr>
            <a:xfrm>
              <a:off x="5051124"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G3: Vital Signs are monitored</a:t>
              </a:r>
            </a:p>
          </p:txBody>
        </p:sp>
        <p:sp>
          <p:nvSpPr>
            <p:cNvPr id="17" name="Retângulo 16">
              <a:extLst>
                <a:ext uri="{FF2B5EF4-FFF2-40B4-BE49-F238E27FC236}">
                  <a16:creationId xmlns:a16="http://schemas.microsoft.com/office/drawing/2014/main" id="{40C30615-366F-2DEE-0E86-FA1BB4A3F9DB}"/>
                </a:ext>
              </a:extLst>
            </p:cNvPr>
            <p:cNvSpPr/>
            <p:nvPr/>
          </p:nvSpPr>
          <p:spPr>
            <a:xfrm>
              <a:off x="2390774" y="5225833"/>
              <a:ext cx="1070350" cy="2966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SaO2 available</a:t>
              </a:r>
            </a:p>
          </p:txBody>
        </p:sp>
        <p:sp>
          <p:nvSpPr>
            <p:cNvPr id="18" name="Retângulo 17">
              <a:extLst>
                <a:ext uri="{FF2B5EF4-FFF2-40B4-BE49-F238E27FC236}">
                  <a16:creationId xmlns:a16="http://schemas.microsoft.com/office/drawing/2014/main" id="{B488558C-974A-AED2-6C33-4A4A283C2A9F}"/>
                </a:ext>
              </a:extLst>
            </p:cNvPr>
            <p:cNvSpPr/>
            <p:nvPr/>
          </p:nvSpPr>
          <p:spPr>
            <a:xfrm>
              <a:off x="4167654" y="5673920"/>
              <a:ext cx="1070350" cy="2966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TEMP available</a:t>
              </a:r>
            </a:p>
          </p:txBody>
        </p:sp>
        <p:cxnSp>
          <p:nvCxnSpPr>
            <p:cNvPr id="19" name="Conector de Seta Reta 18">
              <a:extLst>
                <a:ext uri="{FF2B5EF4-FFF2-40B4-BE49-F238E27FC236}">
                  <a16:creationId xmlns:a16="http://schemas.microsoft.com/office/drawing/2014/main" id="{076C6CB4-B643-1636-8FE2-A8E12FEDB309}"/>
                </a:ext>
              </a:extLst>
            </p:cNvPr>
            <p:cNvCxnSpPr>
              <a:cxnSpLocks/>
            </p:cNvCxnSpPr>
            <p:nvPr/>
          </p:nvCxnSpPr>
          <p:spPr>
            <a:xfrm flipV="1">
              <a:off x="4387195" y="4323619"/>
              <a:ext cx="890589" cy="46009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98987A84-16A6-DD86-0FC7-8C4892C5E333}"/>
                </a:ext>
              </a:extLst>
            </p:cNvPr>
            <p:cNvCxnSpPr>
              <a:cxnSpLocks/>
            </p:cNvCxnSpPr>
            <p:nvPr/>
          </p:nvCxnSpPr>
          <p:spPr>
            <a:xfrm flipV="1">
              <a:off x="5822649" y="4493387"/>
              <a:ext cx="0" cy="59988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C4F23AC0-F02A-3908-989A-CDC3CCE66DBC}"/>
                </a:ext>
              </a:extLst>
            </p:cNvPr>
            <p:cNvCxnSpPr>
              <a:cxnSpLocks/>
            </p:cNvCxnSpPr>
            <p:nvPr/>
          </p:nvCxnSpPr>
          <p:spPr>
            <a:xfrm flipH="1" flipV="1">
              <a:off x="6367515" y="4323619"/>
              <a:ext cx="89058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70120484-E224-0A63-E0A6-06FCC540BFE3}"/>
                </a:ext>
              </a:extLst>
            </p:cNvPr>
            <p:cNvCxnSpPr>
              <a:cxnSpLocks/>
              <a:endCxn id="16" idx="4"/>
            </p:cNvCxnSpPr>
            <p:nvPr/>
          </p:nvCxnSpPr>
          <p:spPr>
            <a:xfrm flipV="1">
              <a:off x="5822649" y="3581681"/>
              <a:ext cx="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E9A35A9B-4873-EE22-E98A-E05E889CC496}"/>
                </a:ext>
              </a:extLst>
            </p:cNvPr>
            <p:cNvSpPr/>
            <p:nvPr/>
          </p:nvSpPr>
          <p:spPr>
            <a:xfrm>
              <a:off x="9034780"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G4: Vital Signs are analyzed</a:t>
              </a:r>
            </a:p>
          </p:txBody>
        </p:sp>
        <p:sp>
          <p:nvSpPr>
            <p:cNvPr id="24" name="Hexágono 23">
              <a:extLst>
                <a:ext uri="{FF2B5EF4-FFF2-40B4-BE49-F238E27FC236}">
                  <a16:creationId xmlns:a16="http://schemas.microsoft.com/office/drawing/2014/main" id="{C95D323C-5667-834E-627A-F9D7E376D1D7}"/>
                </a:ext>
              </a:extLst>
            </p:cNvPr>
            <p:cNvSpPr/>
            <p:nvPr/>
          </p:nvSpPr>
          <p:spPr>
            <a:xfrm>
              <a:off x="9180337" y="385623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Analyze Vital Signs</a:t>
              </a:r>
            </a:p>
          </p:txBody>
        </p:sp>
        <p:sp>
          <p:nvSpPr>
            <p:cNvPr id="25" name="Hexágono 24">
              <a:extLst>
                <a:ext uri="{FF2B5EF4-FFF2-40B4-BE49-F238E27FC236}">
                  <a16:creationId xmlns:a16="http://schemas.microsoft.com/office/drawing/2014/main" id="{CF27D182-0801-35F9-816E-165398D8C4DF}"/>
                </a:ext>
              </a:extLst>
            </p:cNvPr>
            <p:cNvSpPr/>
            <p:nvPr/>
          </p:nvSpPr>
          <p:spPr>
            <a:xfrm>
              <a:off x="8051062" y="4801739"/>
              <a:ext cx="131518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Fuse sensors data</a:t>
              </a:r>
            </a:p>
          </p:txBody>
        </p:sp>
        <p:sp>
          <p:nvSpPr>
            <p:cNvPr id="27" name="Hexágono 26">
              <a:extLst>
                <a:ext uri="{FF2B5EF4-FFF2-40B4-BE49-F238E27FC236}">
                  <a16:creationId xmlns:a16="http://schemas.microsoft.com/office/drawing/2014/main" id="{6AD3477E-F6FF-2FC8-2796-868AF2424D88}"/>
                </a:ext>
              </a:extLst>
            </p:cNvPr>
            <p:cNvSpPr/>
            <p:nvPr/>
          </p:nvSpPr>
          <p:spPr>
            <a:xfrm>
              <a:off x="102100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28" name="Hexágono 27">
              <a:extLst>
                <a:ext uri="{FF2B5EF4-FFF2-40B4-BE49-F238E27FC236}">
                  <a16:creationId xmlns:a16="http://schemas.microsoft.com/office/drawing/2014/main" id="{9691925A-450A-C63A-0439-9A0C64ECB497}"/>
                </a:ext>
              </a:extLst>
            </p:cNvPr>
            <p:cNvSpPr/>
            <p:nvPr/>
          </p:nvSpPr>
          <p:spPr>
            <a:xfrm>
              <a:off x="9061261" y="5730426"/>
              <a:ext cx="145373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Detect Patient Status</a:t>
              </a:r>
            </a:p>
          </p:txBody>
        </p:sp>
        <p:cxnSp>
          <p:nvCxnSpPr>
            <p:cNvPr id="29" name="Conector de Seta Reta 28">
              <a:extLst>
                <a:ext uri="{FF2B5EF4-FFF2-40B4-BE49-F238E27FC236}">
                  <a16:creationId xmlns:a16="http://schemas.microsoft.com/office/drawing/2014/main" id="{382BD8A9-4D4C-9C15-3B30-CA8F28734D4E}"/>
                </a:ext>
              </a:extLst>
            </p:cNvPr>
            <p:cNvCxnSpPr>
              <a:cxnSpLocks/>
            </p:cNvCxnSpPr>
            <p:nvPr/>
          </p:nvCxnSpPr>
          <p:spPr>
            <a:xfrm flipV="1">
              <a:off x="8670925" y="4323619"/>
              <a:ext cx="593725" cy="46971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Conector de Seta Reta 29">
              <a:extLst>
                <a:ext uri="{FF2B5EF4-FFF2-40B4-BE49-F238E27FC236}">
                  <a16:creationId xmlns:a16="http://schemas.microsoft.com/office/drawing/2014/main" id="{3E9C9CE0-0C90-579A-0AA0-A7099C8E0984}"/>
                </a:ext>
              </a:extLst>
            </p:cNvPr>
            <p:cNvCxnSpPr>
              <a:cxnSpLocks/>
            </p:cNvCxnSpPr>
            <p:nvPr/>
          </p:nvCxnSpPr>
          <p:spPr>
            <a:xfrm flipH="1" flipV="1">
              <a:off x="10306050" y="4323619"/>
              <a:ext cx="51174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E92685D7-2C16-90F8-BAC0-F2A62D846237}"/>
                </a:ext>
              </a:extLst>
            </p:cNvPr>
            <p:cNvCxnSpPr>
              <a:cxnSpLocks/>
            </p:cNvCxnSpPr>
            <p:nvPr/>
          </p:nvCxnSpPr>
          <p:spPr>
            <a:xfrm flipH="1" flipV="1">
              <a:off x="9788128" y="4475357"/>
              <a:ext cx="25797" cy="1255069"/>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CC2E047C-F4EB-11AE-073F-470DE2A34550}"/>
                </a:ext>
              </a:extLst>
            </p:cNvPr>
            <p:cNvCxnSpPr>
              <a:cxnSpLocks/>
              <a:endCxn id="23" idx="4"/>
            </p:cNvCxnSpPr>
            <p:nvPr/>
          </p:nvCxnSpPr>
          <p:spPr>
            <a:xfrm flipH="1" flipV="1">
              <a:off x="9806305" y="3581681"/>
              <a:ext cx="762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Elipse 32">
              <a:extLst>
                <a:ext uri="{FF2B5EF4-FFF2-40B4-BE49-F238E27FC236}">
                  <a16:creationId xmlns:a16="http://schemas.microsoft.com/office/drawing/2014/main" id="{2345F0BF-3077-48AB-E60B-C25F2C47565E}"/>
                </a:ext>
              </a:extLst>
            </p:cNvPr>
            <p:cNvSpPr/>
            <p:nvPr/>
          </p:nvSpPr>
          <p:spPr>
            <a:xfrm>
              <a:off x="7042952" y="194982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G2: Patient Status is monitored</a:t>
              </a:r>
            </a:p>
          </p:txBody>
        </p:sp>
        <p:sp>
          <p:nvSpPr>
            <p:cNvPr id="34" name="Elipse 33">
              <a:extLst>
                <a:ext uri="{FF2B5EF4-FFF2-40B4-BE49-F238E27FC236}">
                  <a16:creationId xmlns:a16="http://schemas.microsoft.com/office/drawing/2014/main" id="{230F08B8-51B9-DE69-0DEC-CB800BBAD848}"/>
                </a:ext>
              </a:extLst>
            </p:cNvPr>
            <p:cNvSpPr/>
            <p:nvPr/>
          </p:nvSpPr>
          <p:spPr>
            <a:xfrm>
              <a:off x="7040616" y="70458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G1: Emergency is detected</a:t>
              </a:r>
            </a:p>
          </p:txBody>
        </p:sp>
        <p:cxnSp>
          <p:nvCxnSpPr>
            <p:cNvPr id="35" name="Conector de Seta Reta 34">
              <a:extLst>
                <a:ext uri="{FF2B5EF4-FFF2-40B4-BE49-F238E27FC236}">
                  <a16:creationId xmlns:a16="http://schemas.microsoft.com/office/drawing/2014/main" id="{16181ACC-E9FC-46F1-1559-8555AC61B9C7}"/>
                </a:ext>
              </a:extLst>
            </p:cNvPr>
            <p:cNvCxnSpPr>
              <a:cxnSpLocks/>
              <a:stCxn id="16" idx="7"/>
              <a:endCxn id="33" idx="3"/>
            </p:cNvCxnSpPr>
            <p:nvPr/>
          </p:nvCxnSpPr>
          <p:spPr>
            <a:xfrm flipV="1">
              <a:off x="6368199"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7C110062-7F13-F490-A619-7ADE594D39DB}"/>
                </a:ext>
              </a:extLst>
            </p:cNvPr>
            <p:cNvCxnSpPr>
              <a:cxnSpLocks/>
              <a:stCxn id="23" idx="1"/>
              <a:endCxn id="33" idx="5"/>
            </p:cNvCxnSpPr>
            <p:nvPr/>
          </p:nvCxnSpPr>
          <p:spPr>
            <a:xfrm flipH="1" flipV="1">
              <a:off x="8360027"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518CA527-84A3-76DD-D14C-725FE71B282B}"/>
                </a:ext>
              </a:extLst>
            </p:cNvPr>
            <p:cNvCxnSpPr>
              <a:cxnSpLocks/>
              <a:stCxn id="33" idx="0"/>
              <a:endCxn id="34" idx="4"/>
            </p:cNvCxnSpPr>
            <p:nvPr/>
          </p:nvCxnSpPr>
          <p:spPr>
            <a:xfrm flipH="1" flipV="1">
              <a:off x="7812141" y="1506219"/>
              <a:ext cx="2336" cy="44361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3" name="Retângulo: Cantos Arredondados 42">
            <a:extLst>
              <a:ext uri="{FF2B5EF4-FFF2-40B4-BE49-F238E27FC236}">
                <a16:creationId xmlns:a16="http://schemas.microsoft.com/office/drawing/2014/main" id="{CB58BD5C-CB1F-8E82-191D-CFBAFB3280A2}"/>
              </a:ext>
            </a:extLst>
          </p:cNvPr>
          <p:cNvSpPr/>
          <p:nvPr/>
        </p:nvSpPr>
        <p:spPr>
          <a:xfrm>
            <a:off x="2139949" y="1298146"/>
            <a:ext cx="609601" cy="180767"/>
          </a:xfrm>
          <a:prstGeom prst="roundRect">
            <a:avLst/>
          </a:prstGeom>
          <a:noFill/>
          <a:ln>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6" name="Imagem 45">
            <a:extLst>
              <a:ext uri="{FF2B5EF4-FFF2-40B4-BE49-F238E27FC236}">
                <a16:creationId xmlns:a16="http://schemas.microsoft.com/office/drawing/2014/main" id="{F1DABF06-BB27-320B-1D68-4F351E987875}"/>
              </a:ext>
            </a:extLst>
          </p:cNvPr>
          <p:cNvPicPr>
            <a:picLocks noChangeAspect="1"/>
          </p:cNvPicPr>
          <p:nvPr/>
        </p:nvPicPr>
        <p:blipFill>
          <a:blip r:embed="rId2"/>
          <a:stretch>
            <a:fillRect/>
          </a:stretch>
        </p:blipFill>
        <p:spPr>
          <a:xfrm>
            <a:off x="313137" y="4729464"/>
            <a:ext cx="4250638" cy="1772004"/>
          </a:xfrm>
          <a:prstGeom prst="rect">
            <a:avLst/>
          </a:prstGeom>
        </p:spPr>
      </p:pic>
    </p:spTree>
    <p:extLst>
      <p:ext uri="{BB962C8B-B14F-4D97-AF65-F5344CB8AC3E}">
        <p14:creationId xmlns:p14="http://schemas.microsoft.com/office/powerpoint/2010/main" val="19155853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8BCC36D4-04F5-D781-FB6B-5E7FE184DA9B}"/>
              </a:ext>
            </a:extLst>
          </p:cNvPr>
          <p:cNvGrpSpPr/>
          <p:nvPr/>
        </p:nvGrpSpPr>
        <p:grpSpPr>
          <a:xfrm>
            <a:off x="367695" y="1219209"/>
            <a:ext cx="4877696" cy="523220"/>
            <a:chOff x="852197" y="7904393"/>
            <a:chExt cx="4362661" cy="523220"/>
          </a:xfrm>
        </p:grpSpPr>
        <p:sp>
          <p:nvSpPr>
            <p:cNvPr id="26" name="Retângulo 25">
              <a:extLst>
                <a:ext uri="{FF2B5EF4-FFF2-40B4-BE49-F238E27FC236}">
                  <a16:creationId xmlns:a16="http://schemas.microsoft.com/office/drawing/2014/main" id="{C942603B-BBE2-20C6-609A-910B188B40C3}"/>
                </a:ext>
              </a:extLst>
            </p:cNvPr>
            <p:cNvSpPr/>
            <p:nvPr/>
          </p:nvSpPr>
          <p:spPr>
            <a:xfrm rot="16200000">
              <a:off x="850143" y="7906447"/>
              <a:ext cx="523219" cy="5191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i="0" u="none" strike="noStrike" baseline="0" dirty="0">
                  <a:latin typeface="NimbusRomNo9L-Medi"/>
                </a:rPr>
                <a:t>P8</a:t>
              </a:r>
              <a:endParaRPr lang="en-US" sz="1400" dirty="0"/>
            </a:p>
          </p:txBody>
        </p:sp>
        <p:sp>
          <p:nvSpPr>
            <p:cNvPr id="36" name="CaixaDeTexto 35">
              <a:extLst>
                <a:ext uri="{FF2B5EF4-FFF2-40B4-BE49-F238E27FC236}">
                  <a16:creationId xmlns:a16="http://schemas.microsoft.com/office/drawing/2014/main" id="{E1AECCE0-7207-1DB6-0E74-DC973C4950DE}"/>
                </a:ext>
              </a:extLst>
            </p:cNvPr>
            <p:cNvSpPr txBox="1"/>
            <p:nvPr/>
          </p:nvSpPr>
          <p:spPr>
            <a:xfrm>
              <a:off x="1350407" y="7904393"/>
              <a:ext cx="3864451" cy="523220"/>
            </a:xfrm>
            <a:prstGeom prst="rect">
              <a:avLst/>
            </a:prstGeom>
            <a:solidFill>
              <a:srgbClr val="B4C7E7"/>
            </a:solidFill>
          </p:spPr>
          <p:txBody>
            <a:bodyPr wrap="square">
              <a:spAutoFit/>
            </a:bodyPr>
            <a:lstStyle/>
            <a:p>
              <a:r>
                <a:rPr lang="pt-BR" sz="1400" dirty="0">
                  <a:solidFill>
                    <a:srgbClr val="2F5597"/>
                  </a:solidFill>
                </a:rPr>
                <a:t>Se o nó sensor coletou algum dado, então, em até 2 segundos, o </a:t>
              </a:r>
              <a:r>
                <a:rPr lang="pt-BR" sz="1400" dirty="0" err="1">
                  <a:solidFill>
                    <a:srgbClr val="2F5597"/>
                  </a:solidFill>
                </a:rPr>
                <a:t>centralhub</a:t>
              </a:r>
              <a:r>
                <a:rPr lang="pt-BR" sz="1400" dirty="0">
                  <a:solidFill>
                    <a:srgbClr val="2F5597"/>
                  </a:solidFill>
                </a:rPr>
                <a:t> irá persisti-lo.</a:t>
              </a:r>
            </a:p>
          </p:txBody>
        </p:sp>
      </p:grpSp>
      <p:graphicFrame>
        <p:nvGraphicFramePr>
          <p:cNvPr id="3" name="Tabela 50">
            <a:extLst>
              <a:ext uri="{FF2B5EF4-FFF2-40B4-BE49-F238E27FC236}">
                <a16:creationId xmlns:a16="http://schemas.microsoft.com/office/drawing/2014/main" id="{F30D2078-2D80-9AC5-9E2E-988CFE87CBF5}"/>
              </a:ext>
            </a:extLst>
          </p:cNvPr>
          <p:cNvGraphicFramePr>
            <a:graphicFrameLocks noGrp="1"/>
          </p:cNvGraphicFramePr>
          <p:nvPr/>
        </p:nvGraphicFramePr>
        <p:xfrm>
          <a:off x="354222" y="2013512"/>
          <a:ext cx="4877696" cy="2443480"/>
        </p:xfrm>
        <a:graphic>
          <a:graphicData uri="http://schemas.openxmlformats.org/drawingml/2006/table">
            <a:tbl>
              <a:tblPr firstRow="1" bandRow="1">
                <a:tableStyleId>{5C22544A-7EE6-4342-B048-85BDC9FD1C3A}</a:tableStyleId>
              </a:tblPr>
              <a:tblGrid>
                <a:gridCol w="592158">
                  <a:extLst>
                    <a:ext uri="{9D8B030D-6E8A-4147-A177-3AD203B41FA5}">
                      <a16:colId xmlns:a16="http://schemas.microsoft.com/office/drawing/2014/main" val="2192451554"/>
                    </a:ext>
                  </a:extLst>
                </a:gridCol>
                <a:gridCol w="706311">
                  <a:extLst>
                    <a:ext uri="{9D8B030D-6E8A-4147-A177-3AD203B41FA5}">
                      <a16:colId xmlns:a16="http://schemas.microsoft.com/office/drawing/2014/main" val="3631955116"/>
                    </a:ext>
                  </a:extLst>
                </a:gridCol>
                <a:gridCol w="816864">
                  <a:extLst>
                    <a:ext uri="{9D8B030D-6E8A-4147-A177-3AD203B41FA5}">
                      <a16:colId xmlns:a16="http://schemas.microsoft.com/office/drawing/2014/main" val="3690135676"/>
                    </a:ext>
                  </a:extLst>
                </a:gridCol>
                <a:gridCol w="820230">
                  <a:extLst>
                    <a:ext uri="{9D8B030D-6E8A-4147-A177-3AD203B41FA5}">
                      <a16:colId xmlns:a16="http://schemas.microsoft.com/office/drawing/2014/main" val="3462828517"/>
                    </a:ext>
                  </a:extLst>
                </a:gridCol>
                <a:gridCol w="905447">
                  <a:extLst>
                    <a:ext uri="{9D8B030D-6E8A-4147-A177-3AD203B41FA5}">
                      <a16:colId xmlns:a16="http://schemas.microsoft.com/office/drawing/2014/main" val="1288991598"/>
                    </a:ext>
                  </a:extLst>
                </a:gridCol>
                <a:gridCol w="1036686">
                  <a:extLst>
                    <a:ext uri="{9D8B030D-6E8A-4147-A177-3AD203B41FA5}">
                      <a16:colId xmlns:a16="http://schemas.microsoft.com/office/drawing/2014/main" val="485808146"/>
                    </a:ext>
                  </a:extLst>
                </a:gridCol>
              </a:tblGrid>
              <a:tr h="370840">
                <a:tc>
                  <a:txBody>
                    <a:bodyPr/>
                    <a:lstStyle/>
                    <a:p>
                      <a:r>
                        <a:rPr lang="pt-BR" sz="1200" dirty="0"/>
                        <a:t>Time</a:t>
                      </a:r>
                    </a:p>
                  </a:txBody>
                  <a:tcPr/>
                </a:tc>
                <a:tc>
                  <a:txBody>
                    <a:bodyPr/>
                    <a:lstStyle/>
                    <a:p>
                      <a:r>
                        <a:rPr lang="pt-BR" sz="1200" dirty="0" err="1"/>
                        <a:t>Context</a:t>
                      </a:r>
                      <a:endParaRPr lang="pt-BR" sz="1200" dirty="0"/>
                    </a:p>
                  </a:txBody>
                  <a:tcPr/>
                </a:tc>
                <a:tc>
                  <a:txBody>
                    <a:bodyPr/>
                    <a:lstStyle/>
                    <a:p>
                      <a:r>
                        <a:rPr lang="pt-BR" sz="1200" dirty="0" err="1"/>
                        <a:t>Collected</a:t>
                      </a:r>
                      <a:endParaRPr lang="pt-BR" sz="1200" dirty="0"/>
                    </a:p>
                  </a:txBody>
                  <a:tcPr/>
                </a:tc>
                <a:tc>
                  <a:txBody>
                    <a:bodyPr/>
                    <a:lstStyle/>
                    <a:p>
                      <a:r>
                        <a:rPr lang="pt-BR" sz="1200" dirty="0" err="1"/>
                        <a:t>Persisted</a:t>
                      </a:r>
                      <a:endParaRPr lang="pt-BR" sz="1200" dirty="0"/>
                    </a:p>
                  </a:txBody>
                  <a:tcPr/>
                </a:tc>
                <a:tc>
                  <a:txBody>
                    <a:bodyPr/>
                    <a:lstStyle/>
                    <a:p>
                      <a:r>
                        <a:rPr lang="pt-BR" sz="1200" dirty="0" err="1"/>
                        <a:t>Transfered</a:t>
                      </a:r>
                      <a:endParaRPr lang="pt-BR" sz="1200" dirty="0"/>
                    </a:p>
                  </a:txBody>
                  <a:tcPr/>
                </a:tc>
                <a:tc>
                  <a:txBody>
                    <a:bodyPr/>
                    <a:lstStyle/>
                    <a:p>
                      <a:r>
                        <a:rPr lang="pt-BR" sz="1200" dirty="0" err="1"/>
                        <a:t>Ch_persisted</a:t>
                      </a:r>
                      <a:endParaRPr lang="pt-BR" sz="1200" dirty="0"/>
                    </a:p>
                  </a:txBody>
                  <a:tcPr/>
                </a:tc>
                <a:extLst>
                  <a:ext uri="{0D108BD9-81ED-4DB2-BD59-A6C34878D82A}">
                    <a16:rowId xmlns:a16="http://schemas.microsoft.com/office/drawing/2014/main" val="726563915"/>
                  </a:ext>
                </a:extLst>
              </a:tr>
              <a:tr h="161126">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036031733"/>
                  </a:ext>
                </a:extLst>
              </a:tr>
              <a:tr h="0">
                <a:tc>
                  <a:txBody>
                    <a:bodyPr/>
                    <a:lstStyle/>
                    <a:p>
                      <a:r>
                        <a:rPr lang="pt-BR" sz="1100" dirty="0">
                          <a:solidFill>
                            <a:schemeClr val="tx1">
                              <a:lumMod val="75000"/>
                              <a:lumOff val="25000"/>
                            </a:schemeClr>
                          </a:solidFill>
                        </a:rPr>
                        <a:t>0.5</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1</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1</a:t>
                      </a:r>
                    </a:p>
                  </a:txBody>
                  <a:tcPr>
                    <a:solidFill>
                      <a:srgbClr val="E7F1FA"/>
                    </a:solidFill>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752688409"/>
                  </a:ext>
                </a:extLst>
              </a:tr>
              <a:tr h="0">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098003559"/>
                  </a:ext>
                </a:extLst>
              </a:tr>
              <a:tr h="0">
                <a:tc>
                  <a:txBody>
                    <a:bodyPr/>
                    <a:lstStyle/>
                    <a:p>
                      <a:r>
                        <a:rPr lang="pt-BR" sz="1100" dirty="0">
                          <a:solidFill>
                            <a:schemeClr val="tx1">
                              <a:lumMod val="75000"/>
                              <a:lumOff val="25000"/>
                            </a:schemeClr>
                          </a:solidFill>
                        </a:rPr>
                        <a:t>1.5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492775464"/>
                  </a:ext>
                </a:extLst>
              </a:tr>
              <a:tr h="0">
                <a:tc>
                  <a:txBody>
                    <a:bodyPr/>
                    <a:lstStyle/>
                    <a:p>
                      <a:r>
                        <a:rPr lang="pt-BR" sz="1100" dirty="0">
                          <a:solidFill>
                            <a:schemeClr val="tx1">
                              <a:lumMod val="75000"/>
                              <a:lumOff val="25000"/>
                            </a:schemeClr>
                          </a:solidFill>
                        </a:rPr>
                        <a:t>2</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155893059"/>
                  </a:ext>
                </a:extLst>
              </a:tr>
              <a:tr h="0">
                <a:tc>
                  <a:txBody>
                    <a:bodyPr/>
                    <a:lstStyle/>
                    <a:p>
                      <a:r>
                        <a:rPr lang="pt-BR" sz="1100" dirty="0">
                          <a:solidFill>
                            <a:schemeClr val="tx1">
                              <a:lumMod val="75000"/>
                              <a:lumOff val="25000"/>
                            </a:schemeClr>
                          </a:solidFill>
                        </a:rPr>
                        <a:t>2.5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extLst>
                  <a:ext uri="{0D108BD9-81ED-4DB2-BD59-A6C34878D82A}">
                    <a16:rowId xmlns:a16="http://schemas.microsoft.com/office/drawing/2014/main" val="2727990528"/>
                  </a:ext>
                </a:extLst>
              </a:tr>
              <a:tr h="0">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3</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1</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0</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0</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0</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0</a:t>
                      </a:r>
                    </a:p>
                  </a:txBody>
                  <a:tcPr/>
                </a:tc>
                <a:extLst>
                  <a:ext uri="{0D108BD9-81ED-4DB2-BD59-A6C34878D82A}">
                    <a16:rowId xmlns:a16="http://schemas.microsoft.com/office/drawing/2014/main" val="1106266068"/>
                  </a:ext>
                </a:extLst>
              </a:tr>
              <a:tr h="0">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3.5</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1</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1</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0</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0</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0</a:t>
                      </a:r>
                    </a:p>
                  </a:txBody>
                  <a:tcPr/>
                </a:tc>
                <a:extLst>
                  <a:ext uri="{0D108BD9-81ED-4DB2-BD59-A6C34878D82A}">
                    <a16:rowId xmlns:a16="http://schemas.microsoft.com/office/drawing/2014/main" val="4143588591"/>
                  </a:ext>
                </a:extLst>
              </a:tr>
            </a:tbl>
          </a:graphicData>
        </a:graphic>
      </p:graphicFrame>
      <p:cxnSp>
        <p:nvCxnSpPr>
          <p:cNvPr id="6" name="Conector: Curvo 5">
            <a:extLst>
              <a:ext uri="{FF2B5EF4-FFF2-40B4-BE49-F238E27FC236}">
                <a16:creationId xmlns:a16="http://schemas.microsoft.com/office/drawing/2014/main" id="{82769E2D-9BB1-1DA1-9348-66E49F38E838}"/>
              </a:ext>
            </a:extLst>
          </p:cNvPr>
          <p:cNvCxnSpPr>
            <a:cxnSpLocks/>
            <a:stCxn id="33" idx="2"/>
          </p:cNvCxnSpPr>
          <p:nvPr/>
        </p:nvCxnSpPr>
        <p:spPr>
          <a:xfrm rot="10800000">
            <a:off x="5245392" y="1480820"/>
            <a:ext cx="3139303" cy="122085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 name="Agrupar 6">
            <a:extLst>
              <a:ext uri="{FF2B5EF4-FFF2-40B4-BE49-F238E27FC236}">
                <a16:creationId xmlns:a16="http://schemas.microsoft.com/office/drawing/2014/main" id="{A826FF62-11D4-E459-EF87-199A7FD3B333}"/>
              </a:ext>
            </a:extLst>
          </p:cNvPr>
          <p:cNvGrpSpPr/>
          <p:nvPr/>
        </p:nvGrpSpPr>
        <p:grpSpPr>
          <a:xfrm>
            <a:off x="4589751" y="1358932"/>
            <a:ext cx="7370013" cy="4857312"/>
            <a:chOff x="2390774" y="704589"/>
            <a:chExt cx="9034817" cy="5954525"/>
          </a:xfrm>
        </p:grpSpPr>
        <p:cxnSp>
          <p:nvCxnSpPr>
            <p:cNvPr id="8" name="Conector de Seta Reta 7">
              <a:extLst>
                <a:ext uri="{FF2B5EF4-FFF2-40B4-BE49-F238E27FC236}">
                  <a16:creationId xmlns:a16="http://schemas.microsoft.com/office/drawing/2014/main" id="{85453548-02E0-3672-2F76-CDF70A8402E4}"/>
                </a:ext>
              </a:extLst>
            </p:cNvPr>
            <p:cNvCxnSpPr>
              <a:cxnSpLocks/>
            </p:cNvCxnSpPr>
            <p:nvPr/>
          </p:nvCxnSpPr>
          <p:spPr>
            <a:xfrm flipV="1">
              <a:off x="3057446" y="5263419"/>
              <a:ext cx="756663" cy="44860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0A7430CD-BC12-E6DC-2E2D-ABF406390B6E}"/>
                </a:ext>
              </a:extLst>
            </p:cNvPr>
            <p:cNvCxnSpPr>
              <a:cxnSpLocks/>
            </p:cNvCxnSpPr>
            <p:nvPr/>
          </p:nvCxnSpPr>
          <p:spPr>
            <a:xfrm flipH="1" flipV="1">
              <a:off x="4473977" y="5420864"/>
              <a:ext cx="343558" cy="619125"/>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Hexágono 9">
              <a:extLst>
                <a:ext uri="{FF2B5EF4-FFF2-40B4-BE49-F238E27FC236}">
                  <a16:creationId xmlns:a16="http://schemas.microsoft.com/office/drawing/2014/main" id="{E0AC1E28-C1EA-573C-B0B6-5B0CBEB7F1E9}"/>
                </a:ext>
              </a:extLst>
            </p:cNvPr>
            <p:cNvSpPr/>
            <p:nvPr/>
          </p:nvSpPr>
          <p:spPr>
            <a:xfrm>
              <a:off x="2450894" y="5712021"/>
              <a:ext cx="1213104" cy="619125"/>
            </a:xfrm>
            <a:prstGeom prst="hexagon">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T1.11: Collect SaO2 data</a:t>
              </a:r>
            </a:p>
          </p:txBody>
        </p:sp>
        <p:sp>
          <p:nvSpPr>
            <p:cNvPr id="11" name="Hexágono 10">
              <a:extLst>
                <a:ext uri="{FF2B5EF4-FFF2-40B4-BE49-F238E27FC236}">
                  <a16:creationId xmlns:a16="http://schemas.microsoft.com/office/drawing/2014/main" id="{39BA2301-07BA-942F-E88A-CA0A36F11B64}"/>
                </a:ext>
              </a:extLst>
            </p:cNvPr>
            <p:cNvSpPr/>
            <p:nvPr/>
          </p:nvSpPr>
          <p:spPr>
            <a:xfrm>
              <a:off x="4210983" y="6039989"/>
              <a:ext cx="121310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T1.12: Collect TEMP data</a:t>
              </a:r>
            </a:p>
          </p:txBody>
        </p:sp>
        <p:sp>
          <p:nvSpPr>
            <p:cNvPr id="12" name="Hexágono 11">
              <a:extLst>
                <a:ext uri="{FF2B5EF4-FFF2-40B4-BE49-F238E27FC236}">
                  <a16:creationId xmlns:a16="http://schemas.microsoft.com/office/drawing/2014/main" id="{94A86B6D-1D38-2869-BF2A-4D816E4A9510}"/>
                </a:ext>
              </a:extLst>
            </p:cNvPr>
            <p:cNvSpPr/>
            <p:nvPr/>
          </p:nvSpPr>
          <p:spPr>
            <a:xfrm>
              <a:off x="3745782" y="4783711"/>
              <a:ext cx="1282827"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Collect Sensor data</a:t>
              </a:r>
            </a:p>
          </p:txBody>
        </p:sp>
        <p:sp>
          <p:nvSpPr>
            <p:cNvPr id="13" name="Hexágono 12">
              <a:extLst>
                <a:ext uri="{FF2B5EF4-FFF2-40B4-BE49-F238E27FC236}">
                  <a16:creationId xmlns:a16="http://schemas.microsoft.com/office/drawing/2014/main" id="{8C68CF02-565B-112D-039C-1B8ECECF0E75}"/>
                </a:ext>
              </a:extLst>
            </p:cNvPr>
            <p:cNvSpPr/>
            <p:nvPr/>
          </p:nvSpPr>
          <p:spPr>
            <a:xfrm>
              <a:off x="5143136" y="5093273"/>
              <a:ext cx="135902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Transfer collected data</a:t>
              </a:r>
            </a:p>
          </p:txBody>
        </p:sp>
        <p:sp>
          <p:nvSpPr>
            <p:cNvPr id="14" name="Hexágono 13">
              <a:extLst>
                <a:ext uri="{FF2B5EF4-FFF2-40B4-BE49-F238E27FC236}">
                  <a16:creationId xmlns:a16="http://schemas.microsoft.com/office/drawing/2014/main" id="{2A1421B7-CF63-0FC7-6C73-44736DAA18A6}"/>
                </a:ext>
              </a:extLst>
            </p:cNvPr>
            <p:cNvSpPr/>
            <p:nvPr/>
          </p:nvSpPr>
          <p:spPr>
            <a:xfrm>
              <a:off x="66156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15" name="Hexágono 14">
              <a:extLst>
                <a:ext uri="{FF2B5EF4-FFF2-40B4-BE49-F238E27FC236}">
                  <a16:creationId xmlns:a16="http://schemas.microsoft.com/office/drawing/2014/main" id="{940D8F7D-AE7B-D8F4-6E14-0645658898A1}"/>
                </a:ext>
              </a:extLst>
            </p:cNvPr>
            <p:cNvSpPr/>
            <p:nvPr/>
          </p:nvSpPr>
          <p:spPr>
            <a:xfrm>
              <a:off x="5214858" y="387426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Monitor Vital Signs</a:t>
              </a:r>
            </a:p>
          </p:txBody>
        </p:sp>
        <p:sp>
          <p:nvSpPr>
            <p:cNvPr id="16" name="Elipse 15">
              <a:extLst>
                <a:ext uri="{FF2B5EF4-FFF2-40B4-BE49-F238E27FC236}">
                  <a16:creationId xmlns:a16="http://schemas.microsoft.com/office/drawing/2014/main" id="{2EDDBE7D-80D8-9B9D-0209-22A211FF8EF5}"/>
                </a:ext>
              </a:extLst>
            </p:cNvPr>
            <p:cNvSpPr/>
            <p:nvPr/>
          </p:nvSpPr>
          <p:spPr>
            <a:xfrm>
              <a:off x="5051124"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G3: Vital Signs are monitored</a:t>
              </a:r>
            </a:p>
          </p:txBody>
        </p:sp>
        <p:sp>
          <p:nvSpPr>
            <p:cNvPr id="17" name="Retângulo 16">
              <a:extLst>
                <a:ext uri="{FF2B5EF4-FFF2-40B4-BE49-F238E27FC236}">
                  <a16:creationId xmlns:a16="http://schemas.microsoft.com/office/drawing/2014/main" id="{40C30615-366F-2DEE-0E86-FA1BB4A3F9DB}"/>
                </a:ext>
              </a:extLst>
            </p:cNvPr>
            <p:cNvSpPr/>
            <p:nvPr/>
          </p:nvSpPr>
          <p:spPr>
            <a:xfrm>
              <a:off x="2390774" y="5225833"/>
              <a:ext cx="1070350" cy="2966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SaO2 available</a:t>
              </a:r>
            </a:p>
          </p:txBody>
        </p:sp>
        <p:sp>
          <p:nvSpPr>
            <p:cNvPr id="18" name="Retângulo 17">
              <a:extLst>
                <a:ext uri="{FF2B5EF4-FFF2-40B4-BE49-F238E27FC236}">
                  <a16:creationId xmlns:a16="http://schemas.microsoft.com/office/drawing/2014/main" id="{B488558C-974A-AED2-6C33-4A4A283C2A9F}"/>
                </a:ext>
              </a:extLst>
            </p:cNvPr>
            <p:cNvSpPr/>
            <p:nvPr/>
          </p:nvSpPr>
          <p:spPr>
            <a:xfrm>
              <a:off x="4167654" y="5673920"/>
              <a:ext cx="1070350" cy="2966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TEMP available</a:t>
              </a:r>
            </a:p>
          </p:txBody>
        </p:sp>
        <p:cxnSp>
          <p:nvCxnSpPr>
            <p:cNvPr id="19" name="Conector de Seta Reta 18">
              <a:extLst>
                <a:ext uri="{FF2B5EF4-FFF2-40B4-BE49-F238E27FC236}">
                  <a16:creationId xmlns:a16="http://schemas.microsoft.com/office/drawing/2014/main" id="{076C6CB4-B643-1636-8FE2-A8E12FEDB309}"/>
                </a:ext>
              </a:extLst>
            </p:cNvPr>
            <p:cNvCxnSpPr>
              <a:cxnSpLocks/>
            </p:cNvCxnSpPr>
            <p:nvPr/>
          </p:nvCxnSpPr>
          <p:spPr>
            <a:xfrm flipV="1">
              <a:off x="4387195" y="4323619"/>
              <a:ext cx="890589" cy="46009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98987A84-16A6-DD86-0FC7-8C4892C5E333}"/>
                </a:ext>
              </a:extLst>
            </p:cNvPr>
            <p:cNvCxnSpPr>
              <a:cxnSpLocks/>
            </p:cNvCxnSpPr>
            <p:nvPr/>
          </p:nvCxnSpPr>
          <p:spPr>
            <a:xfrm flipV="1">
              <a:off x="5822649" y="4493387"/>
              <a:ext cx="0" cy="59988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C4F23AC0-F02A-3908-989A-CDC3CCE66DBC}"/>
                </a:ext>
              </a:extLst>
            </p:cNvPr>
            <p:cNvCxnSpPr>
              <a:cxnSpLocks/>
            </p:cNvCxnSpPr>
            <p:nvPr/>
          </p:nvCxnSpPr>
          <p:spPr>
            <a:xfrm flipH="1" flipV="1">
              <a:off x="6367515" y="4323619"/>
              <a:ext cx="89058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70120484-E224-0A63-E0A6-06FCC540BFE3}"/>
                </a:ext>
              </a:extLst>
            </p:cNvPr>
            <p:cNvCxnSpPr>
              <a:cxnSpLocks/>
              <a:endCxn id="16" idx="4"/>
            </p:cNvCxnSpPr>
            <p:nvPr/>
          </p:nvCxnSpPr>
          <p:spPr>
            <a:xfrm flipV="1">
              <a:off x="5822649" y="3581681"/>
              <a:ext cx="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E9A35A9B-4873-EE22-E98A-E05E889CC496}"/>
                </a:ext>
              </a:extLst>
            </p:cNvPr>
            <p:cNvSpPr/>
            <p:nvPr/>
          </p:nvSpPr>
          <p:spPr>
            <a:xfrm>
              <a:off x="9034780"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G4: Vital Signs are analyzed</a:t>
              </a:r>
            </a:p>
          </p:txBody>
        </p:sp>
        <p:sp>
          <p:nvSpPr>
            <p:cNvPr id="24" name="Hexágono 23">
              <a:extLst>
                <a:ext uri="{FF2B5EF4-FFF2-40B4-BE49-F238E27FC236}">
                  <a16:creationId xmlns:a16="http://schemas.microsoft.com/office/drawing/2014/main" id="{C95D323C-5667-834E-627A-F9D7E376D1D7}"/>
                </a:ext>
              </a:extLst>
            </p:cNvPr>
            <p:cNvSpPr/>
            <p:nvPr/>
          </p:nvSpPr>
          <p:spPr>
            <a:xfrm>
              <a:off x="9180337" y="385623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Analyze Vital Signs</a:t>
              </a:r>
            </a:p>
          </p:txBody>
        </p:sp>
        <p:sp>
          <p:nvSpPr>
            <p:cNvPr id="25" name="Hexágono 24">
              <a:extLst>
                <a:ext uri="{FF2B5EF4-FFF2-40B4-BE49-F238E27FC236}">
                  <a16:creationId xmlns:a16="http://schemas.microsoft.com/office/drawing/2014/main" id="{CF27D182-0801-35F9-816E-165398D8C4DF}"/>
                </a:ext>
              </a:extLst>
            </p:cNvPr>
            <p:cNvSpPr/>
            <p:nvPr/>
          </p:nvSpPr>
          <p:spPr>
            <a:xfrm>
              <a:off x="8051062" y="4801739"/>
              <a:ext cx="131518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Fuse sensors data</a:t>
              </a:r>
            </a:p>
          </p:txBody>
        </p:sp>
        <p:sp>
          <p:nvSpPr>
            <p:cNvPr id="27" name="Hexágono 26">
              <a:extLst>
                <a:ext uri="{FF2B5EF4-FFF2-40B4-BE49-F238E27FC236}">
                  <a16:creationId xmlns:a16="http://schemas.microsoft.com/office/drawing/2014/main" id="{6AD3477E-F6FF-2FC8-2796-868AF2424D88}"/>
                </a:ext>
              </a:extLst>
            </p:cNvPr>
            <p:cNvSpPr/>
            <p:nvPr/>
          </p:nvSpPr>
          <p:spPr>
            <a:xfrm>
              <a:off x="102100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28" name="Hexágono 27">
              <a:extLst>
                <a:ext uri="{FF2B5EF4-FFF2-40B4-BE49-F238E27FC236}">
                  <a16:creationId xmlns:a16="http://schemas.microsoft.com/office/drawing/2014/main" id="{9691925A-450A-C63A-0439-9A0C64ECB497}"/>
                </a:ext>
              </a:extLst>
            </p:cNvPr>
            <p:cNvSpPr/>
            <p:nvPr/>
          </p:nvSpPr>
          <p:spPr>
            <a:xfrm>
              <a:off x="9061261" y="5730426"/>
              <a:ext cx="145373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Detect Patient Status</a:t>
              </a:r>
            </a:p>
          </p:txBody>
        </p:sp>
        <p:cxnSp>
          <p:nvCxnSpPr>
            <p:cNvPr id="29" name="Conector de Seta Reta 28">
              <a:extLst>
                <a:ext uri="{FF2B5EF4-FFF2-40B4-BE49-F238E27FC236}">
                  <a16:creationId xmlns:a16="http://schemas.microsoft.com/office/drawing/2014/main" id="{382BD8A9-4D4C-9C15-3B30-CA8F28734D4E}"/>
                </a:ext>
              </a:extLst>
            </p:cNvPr>
            <p:cNvCxnSpPr>
              <a:cxnSpLocks/>
            </p:cNvCxnSpPr>
            <p:nvPr/>
          </p:nvCxnSpPr>
          <p:spPr>
            <a:xfrm flipV="1">
              <a:off x="8670925" y="4323619"/>
              <a:ext cx="593725" cy="46971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Conector de Seta Reta 29">
              <a:extLst>
                <a:ext uri="{FF2B5EF4-FFF2-40B4-BE49-F238E27FC236}">
                  <a16:creationId xmlns:a16="http://schemas.microsoft.com/office/drawing/2014/main" id="{3E9C9CE0-0C90-579A-0AA0-A7099C8E0984}"/>
                </a:ext>
              </a:extLst>
            </p:cNvPr>
            <p:cNvCxnSpPr>
              <a:cxnSpLocks/>
            </p:cNvCxnSpPr>
            <p:nvPr/>
          </p:nvCxnSpPr>
          <p:spPr>
            <a:xfrm flipH="1" flipV="1">
              <a:off x="10306050" y="4323619"/>
              <a:ext cx="51174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E92685D7-2C16-90F8-BAC0-F2A62D846237}"/>
                </a:ext>
              </a:extLst>
            </p:cNvPr>
            <p:cNvCxnSpPr>
              <a:cxnSpLocks/>
            </p:cNvCxnSpPr>
            <p:nvPr/>
          </p:nvCxnSpPr>
          <p:spPr>
            <a:xfrm flipH="1" flipV="1">
              <a:off x="9788128" y="4475357"/>
              <a:ext cx="25797" cy="1255069"/>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CC2E047C-F4EB-11AE-073F-470DE2A34550}"/>
                </a:ext>
              </a:extLst>
            </p:cNvPr>
            <p:cNvCxnSpPr>
              <a:cxnSpLocks/>
              <a:endCxn id="23" idx="4"/>
            </p:cNvCxnSpPr>
            <p:nvPr/>
          </p:nvCxnSpPr>
          <p:spPr>
            <a:xfrm flipH="1" flipV="1">
              <a:off x="9806305" y="3581681"/>
              <a:ext cx="762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Elipse 32">
              <a:extLst>
                <a:ext uri="{FF2B5EF4-FFF2-40B4-BE49-F238E27FC236}">
                  <a16:creationId xmlns:a16="http://schemas.microsoft.com/office/drawing/2014/main" id="{2345F0BF-3077-48AB-E60B-C25F2C47565E}"/>
                </a:ext>
              </a:extLst>
            </p:cNvPr>
            <p:cNvSpPr/>
            <p:nvPr/>
          </p:nvSpPr>
          <p:spPr>
            <a:xfrm>
              <a:off x="7042952" y="194982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G2: Patient Status is monitored</a:t>
              </a:r>
            </a:p>
          </p:txBody>
        </p:sp>
        <p:sp>
          <p:nvSpPr>
            <p:cNvPr id="34" name="Elipse 33">
              <a:extLst>
                <a:ext uri="{FF2B5EF4-FFF2-40B4-BE49-F238E27FC236}">
                  <a16:creationId xmlns:a16="http://schemas.microsoft.com/office/drawing/2014/main" id="{230F08B8-51B9-DE69-0DEC-CB800BBAD848}"/>
                </a:ext>
              </a:extLst>
            </p:cNvPr>
            <p:cNvSpPr/>
            <p:nvPr/>
          </p:nvSpPr>
          <p:spPr>
            <a:xfrm>
              <a:off x="7040616" y="70458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G1: Emergency is detected</a:t>
              </a:r>
            </a:p>
          </p:txBody>
        </p:sp>
        <p:cxnSp>
          <p:nvCxnSpPr>
            <p:cNvPr id="35" name="Conector de Seta Reta 34">
              <a:extLst>
                <a:ext uri="{FF2B5EF4-FFF2-40B4-BE49-F238E27FC236}">
                  <a16:creationId xmlns:a16="http://schemas.microsoft.com/office/drawing/2014/main" id="{16181ACC-E9FC-46F1-1559-8555AC61B9C7}"/>
                </a:ext>
              </a:extLst>
            </p:cNvPr>
            <p:cNvCxnSpPr>
              <a:cxnSpLocks/>
              <a:stCxn id="16" idx="7"/>
              <a:endCxn id="33" idx="3"/>
            </p:cNvCxnSpPr>
            <p:nvPr/>
          </p:nvCxnSpPr>
          <p:spPr>
            <a:xfrm flipV="1">
              <a:off x="6368199"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7C110062-7F13-F490-A619-7ADE594D39DB}"/>
                </a:ext>
              </a:extLst>
            </p:cNvPr>
            <p:cNvCxnSpPr>
              <a:cxnSpLocks/>
              <a:stCxn id="23" idx="1"/>
              <a:endCxn id="33" idx="5"/>
            </p:cNvCxnSpPr>
            <p:nvPr/>
          </p:nvCxnSpPr>
          <p:spPr>
            <a:xfrm flipH="1" flipV="1">
              <a:off x="8360027"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518CA527-84A3-76DD-D14C-725FE71B282B}"/>
                </a:ext>
              </a:extLst>
            </p:cNvPr>
            <p:cNvCxnSpPr>
              <a:cxnSpLocks/>
              <a:stCxn id="33" idx="0"/>
              <a:endCxn id="34" idx="4"/>
            </p:cNvCxnSpPr>
            <p:nvPr/>
          </p:nvCxnSpPr>
          <p:spPr>
            <a:xfrm flipH="1" flipV="1">
              <a:off x="7812141" y="1506219"/>
              <a:ext cx="2336" cy="44361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40" name="Imagem 39">
            <a:extLst>
              <a:ext uri="{FF2B5EF4-FFF2-40B4-BE49-F238E27FC236}">
                <a16:creationId xmlns:a16="http://schemas.microsoft.com/office/drawing/2014/main" id="{B06FC38D-1F29-CC8D-48F8-E7F7AC785071}"/>
              </a:ext>
            </a:extLst>
          </p:cNvPr>
          <p:cNvPicPr>
            <a:picLocks noChangeAspect="1"/>
          </p:cNvPicPr>
          <p:nvPr/>
        </p:nvPicPr>
        <p:blipFill>
          <a:blip r:embed="rId2"/>
          <a:stretch>
            <a:fillRect/>
          </a:stretch>
        </p:blipFill>
        <p:spPr>
          <a:xfrm>
            <a:off x="313137" y="4729464"/>
            <a:ext cx="4250638" cy="1772004"/>
          </a:xfrm>
          <a:prstGeom prst="rect">
            <a:avLst/>
          </a:prstGeom>
        </p:spPr>
      </p:pic>
      <p:sp>
        <p:nvSpPr>
          <p:cNvPr id="43" name="Retângulo: Cantos Arredondados 42">
            <a:extLst>
              <a:ext uri="{FF2B5EF4-FFF2-40B4-BE49-F238E27FC236}">
                <a16:creationId xmlns:a16="http://schemas.microsoft.com/office/drawing/2014/main" id="{CB58BD5C-CB1F-8E82-191D-CFBAFB3280A2}"/>
              </a:ext>
            </a:extLst>
          </p:cNvPr>
          <p:cNvSpPr/>
          <p:nvPr/>
        </p:nvSpPr>
        <p:spPr>
          <a:xfrm>
            <a:off x="2139949" y="1298146"/>
            <a:ext cx="609601" cy="180767"/>
          </a:xfrm>
          <a:prstGeom prst="roundRect">
            <a:avLst/>
          </a:prstGeom>
          <a:noFill/>
          <a:ln>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0708189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8BCC36D4-04F5-D781-FB6B-5E7FE184DA9B}"/>
              </a:ext>
            </a:extLst>
          </p:cNvPr>
          <p:cNvGrpSpPr/>
          <p:nvPr/>
        </p:nvGrpSpPr>
        <p:grpSpPr>
          <a:xfrm>
            <a:off x="367695" y="1219209"/>
            <a:ext cx="4877696" cy="523220"/>
            <a:chOff x="852197" y="7904393"/>
            <a:chExt cx="4362661" cy="523220"/>
          </a:xfrm>
        </p:grpSpPr>
        <p:sp>
          <p:nvSpPr>
            <p:cNvPr id="26" name="Retângulo 25">
              <a:extLst>
                <a:ext uri="{FF2B5EF4-FFF2-40B4-BE49-F238E27FC236}">
                  <a16:creationId xmlns:a16="http://schemas.microsoft.com/office/drawing/2014/main" id="{C942603B-BBE2-20C6-609A-910B188B40C3}"/>
                </a:ext>
              </a:extLst>
            </p:cNvPr>
            <p:cNvSpPr/>
            <p:nvPr/>
          </p:nvSpPr>
          <p:spPr>
            <a:xfrm rot="16200000">
              <a:off x="850143" y="7906447"/>
              <a:ext cx="523219" cy="5191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i="0" u="none" strike="noStrike" baseline="0" dirty="0">
                  <a:latin typeface="NimbusRomNo9L-Medi"/>
                </a:rPr>
                <a:t>P8</a:t>
              </a:r>
              <a:endParaRPr lang="en-US" sz="1400" dirty="0"/>
            </a:p>
          </p:txBody>
        </p:sp>
        <p:sp>
          <p:nvSpPr>
            <p:cNvPr id="36" name="CaixaDeTexto 35">
              <a:extLst>
                <a:ext uri="{FF2B5EF4-FFF2-40B4-BE49-F238E27FC236}">
                  <a16:creationId xmlns:a16="http://schemas.microsoft.com/office/drawing/2014/main" id="{E1AECCE0-7207-1DB6-0E74-DC973C4950DE}"/>
                </a:ext>
              </a:extLst>
            </p:cNvPr>
            <p:cNvSpPr txBox="1"/>
            <p:nvPr/>
          </p:nvSpPr>
          <p:spPr>
            <a:xfrm>
              <a:off x="1350407" y="7904393"/>
              <a:ext cx="3864451" cy="523220"/>
            </a:xfrm>
            <a:prstGeom prst="rect">
              <a:avLst/>
            </a:prstGeom>
            <a:solidFill>
              <a:srgbClr val="B4C7E7"/>
            </a:solidFill>
          </p:spPr>
          <p:txBody>
            <a:bodyPr wrap="square">
              <a:spAutoFit/>
            </a:bodyPr>
            <a:lstStyle/>
            <a:p>
              <a:r>
                <a:rPr lang="pt-BR" sz="1400" dirty="0">
                  <a:solidFill>
                    <a:srgbClr val="2F5597"/>
                  </a:solidFill>
                </a:rPr>
                <a:t>Se o nó sensor coletou algum dado, então, em até 2 segundos, o </a:t>
              </a:r>
              <a:r>
                <a:rPr lang="pt-BR" sz="1400" dirty="0" err="1">
                  <a:solidFill>
                    <a:srgbClr val="2F5597"/>
                  </a:solidFill>
                </a:rPr>
                <a:t>centralhub</a:t>
              </a:r>
              <a:r>
                <a:rPr lang="pt-BR" sz="1400" dirty="0">
                  <a:solidFill>
                    <a:srgbClr val="2F5597"/>
                  </a:solidFill>
                </a:rPr>
                <a:t> irá persisti-lo.</a:t>
              </a:r>
            </a:p>
          </p:txBody>
        </p:sp>
      </p:grpSp>
      <p:graphicFrame>
        <p:nvGraphicFramePr>
          <p:cNvPr id="3" name="Tabela 50">
            <a:extLst>
              <a:ext uri="{FF2B5EF4-FFF2-40B4-BE49-F238E27FC236}">
                <a16:creationId xmlns:a16="http://schemas.microsoft.com/office/drawing/2014/main" id="{F30D2078-2D80-9AC5-9E2E-988CFE87CBF5}"/>
              </a:ext>
            </a:extLst>
          </p:cNvPr>
          <p:cNvGraphicFramePr>
            <a:graphicFrameLocks noGrp="1"/>
          </p:cNvGraphicFramePr>
          <p:nvPr/>
        </p:nvGraphicFramePr>
        <p:xfrm>
          <a:off x="354222" y="2013512"/>
          <a:ext cx="4877696" cy="2443480"/>
        </p:xfrm>
        <a:graphic>
          <a:graphicData uri="http://schemas.openxmlformats.org/drawingml/2006/table">
            <a:tbl>
              <a:tblPr firstRow="1" bandRow="1">
                <a:tableStyleId>{5C22544A-7EE6-4342-B048-85BDC9FD1C3A}</a:tableStyleId>
              </a:tblPr>
              <a:tblGrid>
                <a:gridCol w="592158">
                  <a:extLst>
                    <a:ext uri="{9D8B030D-6E8A-4147-A177-3AD203B41FA5}">
                      <a16:colId xmlns:a16="http://schemas.microsoft.com/office/drawing/2014/main" val="2192451554"/>
                    </a:ext>
                  </a:extLst>
                </a:gridCol>
                <a:gridCol w="706311">
                  <a:extLst>
                    <a:ext uri="{9D8B030D-6E8A-4147-A177-3AD203B41FA5}">
                      <a16:colId xmlns:a16="http://schemas.microsoft.com/office/drawing/2014/main" val="3631955116"/>
                    </a:ext>
                  </a:extLst>
                </a:gridCol>
                <a:gridCol w="816864">
                  <a:extLst>
                    <a:ext uri="{9D8B030D-6E8A-4147-A177-3AD203B41FA5}">
                      <a16:colId xmlns:a16="http://schemas.microsoft.com/office/drawing/2014/main" val="3690135676"/>
                    </a:ext>
                  </a:extLst>
                </a:gridCol>
                <a:gridCol w="820230">
                  <a:extLst>
                    <a:ext uri="{9D8B030D-6E8A-4147-A177-3AD203B41FA5}">
                      <a16:colId xmlns:a16="http://schemas.microsoft.com/office/drawing/2014/main" val="3462828517"/>
                    </a:ext>
                  </a:extLst>
                </a:gridCol>
                <a:gridCol w="905447">
                  <a:extLst>
                    <a:ext uri="{9D8B030D-6E8A-4147-A177-3AD203B41FA5}">
                      <a16:colId xmlns:a16="http://schemas.microsoft.com/office/drawing/2014/main" val="1288991598"/>
                    </a:ext>
                  </a:extLst>
                </a:gridCol>
                <a:gridCol w="1036686">
                  <a:extLst>
                    <a:ext uri="{9D8B030D-6E8A-4147-A177-3AD203B41FA5}">
                      <a16:colId xmlns:a16="http://schemas.microsoft.com/office/drawing/2014/main" val="485808146"/>
                    </a:ext>
                  </a:extLst>
                </a:gridCol>
              </a:tblGrid>
              <a:tr h="370840">
                <a:tc>
                  <a:txBody>
                    <a:bodyPr/>
                    <a:lstStyle/>
                    <a:p>
                      <a:r>
                        <a:rPr lang="pt-BR" sz="1200" dirty="0"/>
                        <a:t>Time</a:t>
                      </a:r>
                    </a:p>
                  </a:txBody>
                  <a:tcPr/>
                </a:tc>
                <a:tc>
                  <a:txBody>
                    <a:bodyPr/>
                    <a:lstStyle/>
                    <a:p>
                      <a:r>
                        <a:rPr lang="pt-BR" sz="1200" dirty="0" err="1"/>
                        <a:t>Context</a:t>
                      </a:r>
                      <a:endParaRPr lang="pt-BR" sz="1200" dirty="0"/>
                    </a:p>
                  </a:txBody>
                  <a:tcPr/>
                </a:tc>
                <a:tc>
                  <a:txBody>
                    <a:bodyPr/>
                    <a:lstStyle/>
                    <a:p>
                      <a:r>
                        <a:rPr lang="pt-BR" sz="1200" dirty="0" err="1"/>
                        <a:t>Collected</a:t>
                      </a:r>
                      <a:endParaRPr lang="pt-BR" sz="1200" dirty="0"/>
                    </a:p>
                  </a:txBody>
                  <a:tcPr/>
                </a:tc>
                <a:tc>
                  <a:txBody>
                    <a:bodyPr/>
                    <a:lstStyle/>
                    <a:p>
                      <a:r>
                        <a:rPr lang="pt-BR" sz="1200" dirty="0" err="1"/>
                        <a:t>Persisted</a:t>
                      </a:r>
                      <a:endParaRPr lang="pt-BR" sz="1200" dirty="0"/>
                    </a:p>
                  </a:txBody>
                  <a:tcPr/>
                </a:tc>
                <a:tc>
                  <a:txBody>
                    <a:bodyPr/>
                    <a:lstStyle/>
                    <a:p>
                      <a:r>
                        <a:rPr lang="pt-BR" sz="1200" dirty="0" err="1"/>
                        <a:t>Transfered</a:t>
                      </a:r>
                      <a:endParaRPr lang="pt-BR" sz="1200" dirty="0"/>
                    </a:p>
                  </a:txBody>
                  <a:tcPr/>
                </a:tc>
                <a:tc>
                  <a:txBody>
                    <a:bodyPr/>
                    <a:lstStyle/>
                    <a:p>
                      <a:r>
                        <a:rPr lang="pt-BR" sz="1200" dirty="0" err="1"/>
                        <a:t>Ch_persisted</a:t>
                      </a:r>
                      <a:endParaRPr lang="pt-BR" sz="1200" dirty="0"/>
                    </a:p>
                  </a:txBody>
                  <a:tcPr/>
                </a:tc>
                <a:extLst>
                  <a:ext uri="{0D108BD9-81ED-4DB2-BD59-A6C34878D82A}">
                    <a16:rowId xmlns:a16="http://schemas.microsoft.com/office/drawing/2014/main" val="726563915"/>
                  </a:ext>
                </a:extLst>
              </a:tr>
              <a:tr h="161126">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036031733"/>
                  </a:ext>
                </a:extLst>
              </a:tr>
              <a:tr h="0">
                <a:tc>
                  <a:txBody>
                    <a:bodyPr/>
                    <a:lstStyle/>
                    <a:p>
                      <a:r>
                        <a:rPr lang="pt-BR" sz="1100" dirty="0">
                          <a:solidFill>
                            <a:schemeClr val="tx1">
                              <a:lumMod val="75000"/>
                              <a:lumOff val="25000"/>
                            </a:schemeClr>
                          </a:solidFill>
                        </a:rPr>
                        <a:t>0.5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1</a:t>
                      </a:r>
                    </a:p>
                  </a:txBody>
                  <a:tcPr>
                    <a:solidFill>
                      <a:srgbClr val="1CADE4"/>
                    </a:solidFill>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752688409"/>
                  </a:ext>
                </a:extLst>
              </a:tr>
              <a:tr h="0">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098003559"/>
                  </a:ext>
                </a:extLst>
              </a:tr>
              <a:tr h="0">
                <a:tc>
                  <a:txBody>
                    <a:bodyPr/>
                    <a:lstStyle/>
                    <a:p>
                      <a:r>
                        <a:rPr lang="pt-BR" sz="1100" dirty="0">
                          <a:solidFill>
                            <a:schemeClr val="tx1">
                              <a:lumMod val="75000"/>
                              <a:lumOff val="25000"/>
                            </a:schemeClr>
                          </a:solidFill>
                        </a:rPr>
                        <a:t>1.5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492775464"/>
                  </a:ext>
                </a:extLst>
              </a:tr>
              <a:tr h="0">
                <a:tc>
                  <a:txBody>
                    <a:bodyPr/>
                    <a:lstStyle/>
                    <a:p>
                      <a:r>
                        <a:rPr lang="pt-BR" sz="1100" dirty="0">
                          <a:solidFill>
                            <a:schemeClr val="tx1">
                              <a:lumMod val="75000"/>
                              <a:lumOff val="25000"/>
                            </a:schemeClr>
                          </a:solidFill>
                        </a:rPr>
                        <a:t>2</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155893059"/>
                  </a:ext>
                </a:extLst>
              </a:tr>
              <a:tr h="0">
                <a:tc>
                  <a:txBody>
                    <a:bodyPr/>
                    <a:lstStyle/>
                    <a:p>
                      <a:r>
                        <a:rPr lang="pt-BR" sz="1100" dirty="0">
                          <a:solidFill>
                            <a:schemeClr val="tx1">
                              <a:lumMod val="75000"/>
                              <a:lumOff val="25000"/>
                            </a:schemeClr>
                          </a:solidFill>
                        </a:rPr>
                        <a:t>2.5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extLst>
                  <a:ext uri="{0D108BD9-81ED-4DB2-BD59-A6C34878D82A}">
                    <a16:rowId xmlns:a16="http://schemas.microsoft.com/office/drawing/2014/main" val="2727990528"/>
                  </a:ext>
                </a:extLst>
              </a:tr>
              <a:tr h="0">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3</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1</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0</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0</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0</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0</a:t>
                      </a:r>
                    </a:p>
                  </a:txBody>
                  <a:tcPr/>
                </a:tc>
                <a:extLst>
                  <a:ext uri="{0D108BD9-81ED-4DB2-BD59-A6C34878D82A}">
                    <a16:rowId xmlns:a16="http://schemas.microsoft.com/office/drawing/2014/main" val="1106266068"/>
                  </a:ext>
                </a:extLst>
              </a:tr>
              <a:tr h="0">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3.5</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1</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1</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0</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0</a:t>
                      </a:r>
                    </a:p>
                  </a:txBody>
                  <a:tcPr/>
                </a:tc>
                <a:tc>
                  <a:txBody>
                    <a:bodyPr/>
                    <a:lstStyle/>
                    <a:p>
                      <a:pPr marL="0" algn="l" defTabSz="457200" rtl="0" eaLnBrk="1" latinLnBrk="0" hangingPunct="1"/>
                      <a:r>
                        <a:rPr lang="pt-BR" sz="1100" kern="1200" dirty="0">
                          <a:solidFill>
                            <a:schemeClr val="tx1">
                              <a:lumMod val="75000"/>
                              <a:lumOff val="25000"/>
                            </a:schemeClr>
                          </a:solidFill>
                          <a:latin typeface="+mn-lt"/>
                          <a:ea typeface="+mn-ea"/>
                          <a:cs typeface="+mn-cs"/>
                        </a:rPr>
                        <a:t>0</a:t>
                      </a:r>
                    </a:p>
                  </a:txBody>
                  <a:tcPr/>
                </a:tc>
                <a:extLst>
                  <a:ext uri="{0D108BD9-81ED-4DB2-BD59-A6C34878D82A}">
                    <a16:rowId xmlns:a16="http://schemas.microsoft.com/office/drawing/2014/main" val="4143588591"/>
                  </a:ext>
                </a:extLst>
              </a:tr>
            </a:tbl>
          </a:graphicData>
        </a:graphic>
      </p:graphicFrame>
      <p:cxnSp>
        <p:nvCxnSpPr>
          <p:cNvPr id="6" name="Conector: Curvo 5">
            <a:extLst>
              <a:ext uri="{FF2B5EF4-FFF2-40B4-BE49-F238E27FC236}">
                <a16:creationId xmlns:a16="http://schemas.microsoft.com/office/drawing/2014/main" id="{79AEC16C-0F34-1FB5-C2C3-6454AA3FFE25}"/>
              </a:ext>
            </a:extLst>
          </p:cNvPr>
          <p:cNvCxnSpPr>
            <a:cxnSpLocks/>
            <a:stCxn id="33" idx="2"/>
          </p:cNvCxnSpPr>
          <p:nvPr/>
        </p:nvCxnSpPr>
        <p:spPr>
          <a:xfrm rot="10800000">
            <a:off x="5245392" y="1480820"/>
            <a:ext cx="3139303" cy="122085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 name="Agrupar 6">
            <a:extLst>
              <a:ext uri="{FF2B5EF4-FFF2-40B4-BE49-F238E27FC236}">
                <a16:creationId xmlns:a16="http://schemas.microsoft.com/office/drawing/2014/main" id="{074999AD-E940-E50B-074E-7FA8B3FB8E07}"/>
              </a:ext>
            </a:extLst>
          </p:cNvPr>
          <p:cNvGrpSpPr/>
          <p:nvPr/>
        </p:nvGrpSpPr>
        <p:grpSpPr>
          <a:xfrm>
            <a:off x="4589751" y="1358932"/>
            <a:ext cx="7370013" cy="4857312"/>
            <a:chOff x="2390774" y="704589"/>
            <a:chExt cx="9034817" cy="5954525"/>
          </a:xfrm>
        </p:grpSpPr>
        <p:cxnSp>
          <p:nvCxnSpPr>
            <p:cNvPr id="8" name="Conector de Seta Reta 7">
              <a:extLst>
                <a:ext uri="{FF2B5EF4-FFF2-40B4-BE49-F238E27FC236}">
                  <a16:creationId xmlns:a16="http://schemas.microsoft.com/office/drawing/2014/main" id="{1F8F1D3C-3B11-C580-8FD3-92E2F6135B02}"/>
                </a:ext>
              </a:extLst>
            </p:cNvPr>
            <p:cNvCxnSpPr>
              <a:cxnSpLocks/>
            </p:cNvCxnSpPr>
            <p:nvPr/>
          </p:nvCxnSpPr>
          <p:spPr>
            <a:xfrm flipV="1">
              <a:off x="3057446" y="5263419"/>
              <a:ext cx="756663" cy="44860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4847E8C1-D6E2-BAC4-C2DF-F9BE0A7DF918}"/>
                </a:ext>
              </a:extLst>
            </p:cNvPr>
            <p:cNvCxnSpPr>
              <a:cxnSpLocks/>
            </p:cNvCxnSpPr>
            <p:nvPr/>
          </p:nvCxnSpPr>
          <p:spPr>
            <a:xfrm flipH="1" flipV="1">
              <a:off x="4473977" y="5420864"/>
              <a:ext cx="343558" cy="619125"/>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Hexágono 9">
              <a:extLst>
                <a:ext uri="{FF2B5EF4-FFF2-40B4-BE49-F238E27FC236}">
                  <a16:creationId xmlns:a16="http://schemas.microsoft.com/office/drawing/2014/main" id="{74D18949-B85D-7C30-C0BC-35F574F5C6E9}"/>
                </a:ext>
              </a:extLst>
            </p:cNvPr>
            <p:cNvSpPr/>
            <p:nvPr/>
          </p:nvSpPr>
          <p:spPr>
            <a:xfrm>
              <a:off x="2450894" y="5712021"/>
              <a:ext cx="1213104" cy="619125"/>
            </a:xfrm>
            <a:prstGeom prst="hexagon">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rgbClr val="2F5597"/>
                  </a:solidFill>
                </a:rPr>
                <a:t>T1.11: Collect SaO2 data</a:t>
              </a:r>
              <a:endParaRPr lang="en-US" sz="900" dirty="0">
                <a:solidFill>
                  <a:srgbClr val="2F5597"/>
                </a:solidFill>
              </a:endParaRPr>
            </a:p>
          </p:txBody>
        </p:sp>
        <p:sp>
          <p:nvSpPr>
            <p:cNvPr id="11" name="Hexágono 10">
              <a:extLst>
                <a:ext uri="{FF2B5EF4-FFF2-40B4-BE49-F238E27FC236}">
                  <a16:creationId xmlns:a16="http://schemas.microsoft.com/office/drawing/2014/main" id="{09D4F733-9E1C-FA34-0270-55722F8A4304}"/>
                </a:ext>
              </a:extLst>
            </p:cNvPr>
            <p:cNvSpPr/>
            <p:nvPr/>
          </p:nvSpPr>
          <p:spPr>
            <a:xfrm>
              <a:off x="4210983" y="6039989"/>
              <a:ext cx="121310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rgbClr val="2F5597"/>
                  </a:solidFill>
                </a:rPr>
                <a:t>T1.12: Collect TEMP data</a:t>
              </a:r>
              <a:endParaRPr lang="en-US" sz="900" dirty="0">
                <a:solidFill>
                  <a:srgbClr val="2F5597"/>
                </a:solidFill>
              </a:endParaRPr>
            </a:p>
          </p:txBody>
        </p:sp>
        <p:sp>
          <p:nvSpPr>
            <p:cNvPr id="12" name="Hexágono 11">
              <a:extLst>
                <a:ext uri="{FF2B5EF4-FFF2-40B4-BE49-F238E27FC236}">
                  <a16:creationId xmlns:a16="http://schemas.microsoft.com/office/drawing/2014/main" id="{93A829DC-98D4-BBE1-28D3-9ED09E006F74}"/>
                </a:ext>
              </a:extLst>
            </p:cNvPr>
            <p:cNvSpPr/>
            <p:nvPr/>
          </p:nvSpPr>
          <p:spPr>
            <a:xfrm>
              <a:off x="3745782" y="4783711"/>
              <a:ext cx="1282827"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rgbClr val="2F5597"/>
                  </a:solidFill>
                </a:rPr>
                <a:t>T1.1: Collect Sensor data</a:t>
              </a:r>
              <a:endParaRPr lang="en-US" sz="900" dirty="0">
                <a:solidFill>
                  <a:srgbClr val="2F5597"/>
                </a:solidFill>
              </a:endParaRPr>
            </a:p>
          </p:txBody>
        </p:sp>
        <p:sp>
          <p:nvSpPr>
            <p:cNvPr id="13" name="Hexágono 12">
              <a:extLst>
                <a:ext uri="{FF2B5EF4-FFF2-40B4-BE49-F238E27FC236}">
                  <a16:creationId xmlns:a16="http://schemas.microsoft.com/office/drawing/2014/main" id="{18B60D7E-EA83-7C0C-5421-0D8ED9522F77}"/>
                </a:ext>
              </a:extLst>
            </p:cNvPr>
            <p:cNvSpPr/>
            <p:nvPr/>
          </p:nvSpPr>
          <p:spPr>
            <a:xfrm>
              <a:off x="5143136" y="5093273"/>
              <a:ext cx="135902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rgbClr val="2F5597"/>
                  </a:solidFill>
                </a:rPr>
                <a:t>T1.2: Transfer collected data</a:t>
              </a:r>
              <a:endParaRPr lang="en-US" sz="900" dirty="0">
                <a:solidFill>
                  <a:srgbClr val="2F5597"/>
                </a:solidFill>
              </a:endParaRPr>
            </a:p>
          </p:txBody>
        </p:sp>
        <p:sp>
          <p:nvSpPr>
            <p:cNvPr id="14" name="Hexágono 13">
              <a:extLst>
                <a:ext uri="{FF2B5EF4-FFF2-40B4-BE49-F238E27FC236}">
                  <a16:creationId xmlns:a16="http://schemas.microsoft.com/office/drawing/2014/main" id="{0EE1D8B1-9195-52D7-D6C1-0AF4469BF5B4}"/>
                </a:ext>
              </a:extLst>
            </p:cNvPr>
            <p:cNvSpPr/>
            <p:nvPr/>
          </p:nvSpPr>
          <p:spPr>
            <a:xfrm>
              <a:off x="66156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rgbClr val="2F5597"/>
                  </a:solidFill>
                </a:rPr>
                <a:t>T1.3: Persist data</a:t>
              </a:r>
              <a:endParaRPr lang="en-US" sz="900" dirty="0">
                <a:solidFill>
                  <a:srgbClr val="2F5597"/>
                </a:solidFill>
              </a:endParaRPr>
            </a:p>
          </p:txBody>
        </p:sp>
        <p:sp>
          <p:nvSpPr>
            <p:cNvPr id="15" name="Hexágono 14">
              <a:extLst>
                <a:ext uri="{FF2B5EF4-FFF2-40B4-BE49-F238E27FC236}">
                  <a16:creationId xmlns:a16="http://schemas.microsoft.com/office/drawing/2014/main" id="{F55184A9-793D-E479-E05C-3122D2D57420}"/>
                </a:ext>
              </a:extLst>
            </p:cNvPr>
            <p:cNvSpPr/>
            <p:nvPr/>
          </p:nvSpPr>
          <p:spPr>
            <a:xfrm>
              <a:off x="5214858" y="387426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rgbClr val="2F5597"/>
                  </a:solidFill>
                </a:rPr>
                <a:t>T1: Monitor Vital Signs</a:t>
              </a:r>
              <a:endParaRPr lang="en-US" sz="900" dirty="0">
                <a:solidFill>
                  <a:srgbClr val="2F5597"/>
                </a:solidFill>
              </a:endParaRPr>
            </a:p>
          </p:txBody>
        </p:sp>
        <p:sp>
          <p:nvSpPr>
            <p:cNvPr id="16" name="Elipse 15">
              <a:extLst>
                <a:ext uri="{FF2B5EF4-FFF2-40B4-BE49-F238E27FC236}">
                  <a16:creationId xmlns:a16="http://schemas.microsoft.com/office/drawing/2014/main" id="{A79DCFBF-71DD-5EF3-0EDA-5FE954AEC273}"/>
                </a:ext>
              </a:extLst>
            </p:cNvPr>
            <p:cNvSpPr/>
            <p:nvPr/>
          </p:nvSpPr>
          <p:spPr>
            <a:xfrm>
              <a:off x="5051124"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G3: Vital Signs are monitored</a:t>
              </a:r>
              <a:endParaRPr lang="en-US" sz="900" dirty="0"/>
            </a:p>
          </p:txBody>
        </p:sp>
        <p:sp>
          <p:nvSpPr>
            <p:cNvPr id="17" name="Retângulo 16">
              <a:extLst>
                <a:ext uri="{FF2B5EF4-FFF2-40B4-BE49-F238E27FC236}">
                  <a16:creationId xmlns:a16="http://schemas.microsoft.com/office/drawing/2014/main" id="{4E285938-E16D-19EC-76A4-B331B86311FB}"/>
                </a:ext>
              </a:extLst>
            </p:cNvPr>
            <p:cNvSpPr/>
            <p:nvPr/>
          </p:nvSpPr>
          <p:spPr>
            <a:xfrm>
              <a:off x="2390774" y="5225833"/>
              <a:ext cx="1070350" cy="2966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t>SaO2 available</a:t>
              </a:r>
              <a:endParaRPr lang="en-US" sz="800" dirty="0"/>
            </a:p>
          </p:txBody>
        </p:sp>
        <p:sp>
          <p:nvSpPr>
            <p:cNvPr id="18" name="Retângulo 17">
              <a:extLst>
                <a:ext uri="{FF2B5EF4-FFF2-40B4-BE49-F238E27FC236}">
                  <a16:creationId xmlns:a16="http://schemas.microsoft.com/office/drawing/2014/main" id="{96447FDF-61AC-8B16-5573-535A255AF045}"/>
                </a:ext>
              </a:extLst>
            </p:cNvPr>
            <p:cNvSpPr/>
            <p:nvPr/>
          </p:nvSpPr>
          <p:spPr>
            <a:xfrm>
              <a:off x="4167654" y="5673920"/>
              <a:ext cx="1070350" cy="2966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t>TEMP available</a:t>
              </a:r>
              <a:endParaRPr lang="en-US" sz="800" dirty="0"/>
            </a:p>
          </p:txBody>
        </p:sp>
        <p:cxnSp>
          <p:nvCxnSpPr>
            <p:cNvPr id="19" name="Conector de Seta Reta 18">
              <a:extLst>
                <a:ext uri="{FF2B5EF4-FFF2-40B4-BE49-F238E27FC236}">
                  <a16:creationId xmlns:a16="http://schemas.microsoft.com/office/drawing/2014/main" id="{B7B0CB2D-6EBF-9691-3B36-402AC695F3EF}"/>
                </a:ext>
              </a:extLst>
            </p:cNvPr>
            <p:cNvCxnSpPr>
              <a:cxnSpLocks/>
            </p:cNvCxnSpPr>
            <p:nvPr/>
          </p:nvCxnSpPr>
          <p:spPr>
            <a:xfrm flipV="1">
              <a:off x="4387195" y="4323619"/>
              <a:ext cx="890589" cy="46009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082394C2-8F59-4E28-7BF6-D97D52ED9D96}"/>
                </a:ext>
              </a:extLst>
            </p:cNvPr>
            <p:cNvCxnSpPr>
              <a:cxnSpLocks/>
            </p:cNvCxnSpPr>
            <p:nvPr/>
          </p:nvCxnSpPr>
          <p:spPr>
            <a:xfrm flipV="1">
              <a:off x="5822649" y="4493387"/>
              <a:ext cx="0" cy="59988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1AE3CE8A-A97F-DD66-3814-A0927F81649A}"/>
                </a:ext>
              </a:extLst>
            </p:cNvPr>
            <p:cNvCxnSpPr>
              <a:cxnSpLocks/>
            </p:cNvCxnSpPr>
            <p:nvPr/>
          </p:nvCxnSpPr>
          <p:spPr>
            <a:xfrm flipH="1" flipV="1">
              <a:off x="6367515" y="4323619"/>
              <a:ext cx="89058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D7440351-6987-45A8-0466-A3C54B0592D4}"/>
                </a:ext>
              </a:extLst>
            </p:cNvPr>
            <p:cNvCxnSpPr>
              <a:cxnSpLocks/>
              <a:endCxn id="16" idx="4"/>
            </p:cNvCxnSpPr>
            <p:nvPr/>
          </p:nvCxnSpPr>
          <p:spPr>
            <a:xfrm flipV="1">
              <a:off x="5822649" y="3581681"/>
              <a:ext cx="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86958607-B5BD-5730-5953-1A3E1E5479BD}"/>
                </a:ext>
              </a:extLst>
            </p:cNvPr>
            <p:cNvSpPr/>
            <p:nvPr/>
          </p:nvSpPr>
          <p:spPr>
            <a:xfrm>
              <a:off x="9034780"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G4: Vital Signs are analyzed</a:t>
              </a:r>
              <a:endParaRPr lang="en-US" sz="900" dirty="0"/>
            </a:p>
          </p:txBody>
        </p:sp>
        <p:sp>
          <p:nvSpPr>
            <p:cNvPr id="24" name="Hexágono 23">
              <a:extLst>
                <a:ext uri="{FF2B5EF4-FFF2-40B4-BE49-F238E27FC236}">
                  <a16:creationId xmlns:a16="http://schemas.microsoft.com/office/drawing/2014/main" id="{0906EBF2-82E9-403E-1280-492F952DD324}"/>
                </a:ext>
              </a:extLst>
            </p:cNvPr>
            <p:cNvSpPr/>
            <p:nvPr/>
          </p:nvSpPr>
          <p:spPr>
            <a:xfrm>
              <a:off x="9180337" y="385623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rgbClr val="2F5597"/>
                  </a:solidFill>
                </a:rPr>
                <a:t>T1: Analyze Vital Signs</a:t>
              </a:r>
              <a:endParaRPr lang="en-US" sz="900" dirty="0">
                <a:solidFill>
                  <a:srgbClr val="2F5597"/>
                </a:solidFill>
              </a:endParaRPr>
            </a:p>
          </p:txBody>
        </p:sp>
        <p:sp>
          <p:nvSpPr>
            <p:cNvPr id="25" name="Hexágono 24">
              <a:extLst>
                <a:ext uri="{FF2B5EF4-FFF2-40B4-BE49-F238E27FC236}">
                  <a16:creationId xmlns:a16="http://schemas.microsoft.com/office/drawing/2014/main" id="{EA94049A-D5F0-F13D-370A-96BD30E91F00}"/>
                </a:ext>
              </a:extLst>
            </p:cNvPr>
            <p:cNvSpPr/>
            <p:nvPr/>
          </p:nvSpPr>
          <p:spPr>
            <a:xfrm>
              <a:off x="8051062" y="4801739"/>
              <a:ext cx="131518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rgbClr val="2F5597"/>
                  </a:solidFill>
                </a:rPr>
                <a:t>T1.1: Fuse sensors data</a:t>
              </a:r>
              <a:endParaRPr lang="en-US" sz="900" dirty="0">
                <a:solidFill>
                  <a:srgbClr val="2F5597"/>
                </a:solidFill>
              </a:endParaRPr>
            </a:p>
          </p:txBody>
        </p:sp>
        <p:sp>
          <p:nvSpPr>
            <p:cNvPr id="27" name="Hexágono 26">
              <a:extLst>
                <a:ext uri="{FF2B5EF4-FFF2-40B4-BE49-F238E27FC236}">
                  <a16:creationId xmlns:a16="http://schemas.microsoft.com/office/drawing/2014/main" id="{2110AFFC-1E9A-F4A5-9686-734A522DC0C0}"/>
                </a:ext>
              </a:extLst>
            </p:cNvPr>
            <p:cNvSpPr/>
            <p:nvPr/>
          </p:nvSpPr>
          <p:spPr>
            <a:xfrm>
              <a:off x="102100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rgbClr val="2F5597"/>
                  </a:solidFill>
                </a:rPr>
                <a:t>T1.3: Persist data</a:t>
              </a:r>
              <a:endParaRPr lang="en-US" sz="900" dirty="0">
                <a:solidFill>
                  <a:srgbClr val="2F5597"/>
                </a:solidFill>
              </a:endParaRPr>
            </a:p>
          </p:txBody>
        </p:sp>
        <p:sp>
          <p:nvSpPr>
            <p:cNvPr id="28" name="Hexágono 27">
              <a:extLst>
                <a:ext uri="{FF2B5EF4-FFF2-40B4-BE49-F238E27FC236}">
                  <a16:creationId xmlns:a16="http://schemas.microsoft.com/office/drawing/2014/main" id="{B681787D-444C-89F3-26ED-930F27D49F6D}"/>
                </a:ext>
              </a:extLst>
            </p:cNvPr>
            <p:cNvSpPr/>
            <p:nvPr/>
          </p:nvSpPr>
          <p:spPr>
            <a:xfrm>
              <a:off x="9061261" y="5730426"/>
              <a:ext cx="145373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rgbClr val="2F5597"/>
                  </a:solidFill>
                </a:rPr>
                <a:t>T1.2: Detect Patient Status</a:t>
              </a:r>
              <a:endParaRPr lang="en-US" sz="900" dirty="0">
                <a:solidFill>
                  <a:srgbClr val="2F5597"/>
                </a:solidFill>
              </a:endParaRPr>
            </a:p>
          </p:txBody>
        </p:sp>
        <p:cxnSp>
          <p:nvCxnSpPr>
            <p:cNvPr id="29" name="Conector de Seta Reta 28">
              <a:extLst>
                <a:ext uri="{FF2B5EF4-FFF2-40B4-BE49-F238E27FC236}">
                  <a16:creationId xmlns:a16="http://schemas.microsoft.com/office/drawing/2014/main" id="{DDBD0278-3623-1D01-3B8E-89AAE23FED52}"/>
                </a:ext>
              </a:extLst>
            </p:cNvPr>
            <p:cNvCxnSpPr>
              <a:cxnSpLocks/>
            </p:cNvCxnSpPr>
            <p:nvPr/>
          </p:nvCxnSpPr>
          <p:spPr>
            <a:xfrm flipV="1">
              <a:off x="8670925" y="4323619"/>
              <a:ext cx="593725" cy="46971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Conector de Seta Reta 29">
              <a:extLst>
                <a:ext uri="{FF2B5EF4-FFF2-40B4-BE49-F238E27FC236}">
                  <a16:creationId xmlns:a16="http://schemas.microsoft.com/office/drawing/2014/main" id="{82C97ACB-17A8-769C-1E56-720EA4E56A8C}"/>
                </a:ext>
              </a:extLst>
            </p:cNvPr>
            <p:cNvCxnSpPr>
              <a:cxnSpLocks/>
            </p:cNvCxnSpPr>
            <p:nvPr/>
          </p:nvCxnSpPr>
          <p:spPr>
            <a:xfrm flipH="1" flipV="1">
              <a:off x="10306050" y="4323619"/>
              <a:ext cx="51174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3DC69C40-90B1-8535-19A6-BF126213AE0C}"/>
                </a:ext>
              </a:extLst>
            </p:cNvPr>
            <p:cNvCxnSpPr>
              <a:cxnSpLocks/>
            </p:cNvCxnSpPr>
            <p:nvPr/>
          </p:nvCxnSpPr>
          <p:spPr>
            <a:xfrm flipH="1" flipV="1">
              <a:off x="9788128" y="4475357"/>
              <a:ext cx="25797" cy="1255069"/>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EB0E9066-1788-8B2A-C176-33A960E702A5}"/>
                </a:ext>
              </a:extLst>
            </p:cNvPr>
            <p:cNvCxnSpPr>
              <a:cxnSpLocks/>
              <a:endCxn id="23" idx="4"/>
            </p:cNvCxnSpPr>
            <p:nvPr/>
          </p:nvCxnSpPr>
          <p:spPr>
            <a:xfrm flipH="1" flipV="1">
              <a:off x="9806305" y="3581681"/>
              <a:ext cx="762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Elipse 32">
              <a:extLst>
                <a:ext uri="{FF2B5EF4-FFF2-40B4-BE49-F238E27FC236}">
                  <a16:creationId xmlns:a16="http://schemas.microsoft.com/office/drawing/2014/main" id="{45BB33F4-87DD-F81E-892E-708B0D1342A2}"/>
                </a:ext>
              </a:extLst>
            </p:cNvPr>
            <p:cNvSpPr/>
            <p:nvPr/>
          </p:nvSpPr>
          <p:spPr>
            <a:xfrm>
              <a:off x="7042952" y="194982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G2: Patient Status is monitored</a:t>
              </a:r>
              <a:endParaRPr lang="en-US" sz="900" dirty="0"/>
            </a:p>
          </p:txBody>
        </p:sp>
        <p:sp>
          <p:nvSpPr>
            <p:cNvPr id="34" name="Elipse 33">
              <a:extLst>
                <a:ext uri="{FF2B5EF4-FFF2-40B4-BE49-F238E27FC236}">
                  <a16:creationId xmlns:a16="http://schemas.microsoft.com/office/drawing/2014/main" id="{50595AAC-2E8C-F1C7-F6D0-DB802CD48A81}"/>
                </a:ext>
              </a:extLst>
            </p:cNvPr>
            <p:cNvSpPr/>
            <p:nvPr/>
          </p:nvSpPr>
          <p:spPr>
            <a:xfrm>
              <a:off x="7040616" y="70458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G1: Emergency is detected</a:t>
              </a:r>
              <a:endParaRPr lang="en-US" sz="900" dirty="0"/>
            </a:p>
          </p:txBody>
        </p:sp>
        <p:cxnSp>
          <p:nvCxnSpPr>
            <p:cNvPr id="35" name="Conector de Seta Reta 34">
              <a:extLst>
                <a:ext uri="{FF2B5EF4-FFF2-40B4-BE49-F238E27FC236}">
                  <a16:creationId xmlns:a16="http://schemas.microsoft.com/office/drawing/2014/main" id="{3CCEA6B0-C2D3-6389-295F-9BB2AAC963EB}"/>
                </a:ext>
              </a:extLst>
            </p:cNvPr>
            <p:cNvCxnSpPr>
              <a:cxnSpLocks/>
              <a:stCxn id="16" idx="7"/>
              <a:endCxn id="33" idx="3"/>
            </p:cNvCxnSpPr>
            <p:nvPr/>
          </p:nvCxnSpPr>
          <p:spPr>
            <a:xfrm flipV="1">
              <a:off x="6368199"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3F43B5E5-B339-7827-84DE-1E7211596814}"/>
                </a:ext>
              </a:extLst>
            </p:cNvPr>
            <p:cNvCxnSpPr>
              <a:cxnSpLocks/>
              <a:stCxn id="23" idx="1"/>
              <a:endCxn id="33" idx="5"/>
            </p:cNvCxnSpPr>
            <p:nvPr/>
          </p:nvCxnSpPr>
          <p:spPr>
            <a:xfrm flipH="1" flipV="1">
              <a:off x="8360027"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EC598138-6147-A57F-D965-DEE4B2DB757D}"/>
                </a:ext>
              </a:extLst>
            </p:cNvPr>
            <p:cNvCxnSpPr>
              <a:cxnSpLocks/>
              <a:stCxn id="33" idx="0"/>
              <a:endCxn id="34" idx="4"/>
            </p:cNvCxnSpPr>
            <p:nvPr/>
          </p:nvCxnSpPr>
          <p:spPr>
            <a:xfrm flipH="1" flipV="1">
              <a:off x="7812141" y="1506219"/>
              <a:ext cx="2336" cy="44361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40" name="Imagem 39">
            <a:extLst>
              <a:ext uri="{FF2B5EF4-FFF2-40B4-BE49-F238E27FC236}">
                <a16:creationId xmlns:a16="http://schemas.microsoft.com/office/drawing/2014/main" id="{126297C9-C104-CC45-9E9B-302C06C60F72}"/>
              </a:ext>
            </a:extLst>
          </p:cNvPr>
          <p:cNvPicPr>
            <a:picLocks noChangeAspect="1"/>
          </p:cNvPicPr>
          <p:nvPr/>
        </p:nvPicPr>
        <p:blipFill>
          <a:blip r:embed="rId2"/>
          <a:stretch>
            <a:fillRect/>
          </a:stretch>
        </p:blipFill>
        <p:spPr>
          <a:xfrm>
            <a:off x="313137" y="4729464"/>
            <a:ext cx="4250638" cy="1772004"/>
          </a:xfrm>
          <a:prstGeom prst="rect">
            <a:avLst/>
          </a:prstGeom>
        </p:spPr>
      </p:pic>
      <p:sp>
        <p:nvSpPr>
          <p:cNvPr id="43" name="Retângulo: Cantos Arredondados 42">
            <a:extLst>
              <a:ext uri="{FF2B5EF4-FFF2-40B4-BE49-F238E27FC236}">
                <a16:creationId xmlns:a16="http://schemas.microsoft.com/office/drawing/2014/main" id="{4153F0EF-138C-B1A2-C51E-5A053AB20207}"/>
              </a:ext>
            </a:extLst>
          </p:cNvPr>
          <p:cNvSpPr/>
          <p:nvPr/>
        </p:nvSpPr>
        <p:spPr>
          <a:xfrm>
            <a:off x="2139949" y="1298146"/>
            <a:ext cx="609601" cy="180767"/>
          </a:xfrm>
          <a:prstGeom prst="roundRect">
            <a:avLst/>
          </a:prstGeom>
          <a:noFill/>
          <a:ln>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15875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8BCC36D4-04F5-D781-FB6B-5E7FE184DA9B}"/>
              </a:ext>
            </a:extLst>
          </p:cNvPr>
          <p:cNvGrpSpPr/>
          <p:nvPr/>
        </p:nvGrpSpPr>
        <p:grpSpPr>
          <a:xfrm>
            <a:off x="367695" y="1219209"/>
            <a:ext cx="4877696" cy="523220"/>
            <a:chOff x="852197" y="7904393"/>
            <a:chExt cx="4362661" cy="523220"/>
          </a:xfrm>
        </p:grpSpPr>
        <p:sp>
          <p:nvSpPr>
            <p:cNvPr id="26" name="Retângulo 25">
              <a:extLst>
                <a:ext uri="{FF2B5EF4-FFF2-40B4-BE49-F238E27FC236}">
                  <a16:creationId xmlns:a16="http://schemas.microsoft.com/office/drawing/2014/main" id="{C942603B-BBE2-20C6-609A-910B188B40C3}"/>
                </a:ext>
              </a:extLst>
            </p:cNvPr>
            <p:cNvSpPr/>
            <p:nvPr/>
          </p:nvSpPr>
          <p:spPr>
            <a:xfrm rot="16200000">
              <a:off x="850143" y="7906447"/>
              <a:ext cx="523219" cy="5191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i="0" u="none" strike="noStrike" baseline="0" dirty="0">
                  <a:latin typeface="NimbusRomNo9L-Medi"/>
                </a:rPr>
                <a:t>P8</a:t>
              </a:r>
              <a:endParaRPr lang="en-US" sz="1400" dirty="0"/>
            </a:p>
          </p:txBody>
        </p:sp>
        <p:sp>
          <p:nvSpPr>
            <p:cNvPr id="36" name="CaixaDeTexto 35">
              <a:extLst>
                <a:ext uri="{FF2B5EF4-FFF2-40B4-BE49-F238E27FC236}">
                  <a16:creationId xmlns:a16="http://schemas.microsoft.com/office/drawing/2014/main" id="{E1AECCE0-7207-1DB6-0E74-DC973C4950DE}"/>
                </a:ext>
              </a:extLst>
            </p:cNvPr>
            <p:cNvSpPr txBox="1"/>
            <p:nvPr/>
          </p:nvSpPr>
          <p:spPr>
            <a:xfrm>
              <a:off x="1350407" y="7904393"/>
              <a:ext cx="3864451" cy="523220"/>
            </a:xfrm>
            <a:prstGeom prst="rect">
              <a:avLst/>
            </a:prstGeom>
            <a:solidFill>
              <a:srgbClr val="B4C7E7"/>
            </a:solidFill>
          </p:spPr>
          <p:txBody>
            <a:bodyPr wrap="square">
              <a:spAutoFit/>
            </a:bodyPr>
            <a:lstStyle/>
            <a:p>
              <a:r>
                <a:rPr lang="pt-BR" sz="1400" dirty="0">
                  <a:solidFill>
                    <a:srgbClr val="2F5597"/>
                  </a:solidFill>
                </a:rPr>
                <a:t>Se o nó sensor coletou algum dado, então, em até 2 segundos, o </a:t>
              </a:r>
              <a:r>
                <a:rPr lang="pt-BR" sz="1400" dirty="0" err="1">
                  <a:solidFill>
                    <a:srgbClr val="2F5597"/>
                  </a:solidFill>
                </a:rPr>
                <a:t>centralhub</a:t>
              </a:r>
              <a:r>
                <a:rPr lang="pt-BR" sz="1400" dirty="0">
                  <a:solidFill>
                    <a:srgbClr val="2F5597"/>
                  </a:solidFill>
                </a:rPr>
                <a:t> irá persisti-lo.</a:t>
              </a:r>
            </a:p>
          </p:txBody>
        </p:sp>
      </p:grpSp>
      <p:graphicFrame>
        <p:nvGraphicFramePr>
          <p:cNvPr id="3" name="Tabela 50">
            <a:extLst>
              <a:ext uri="{FF2B5EF4-FFF2-40B4-BE49-F238E27FC236}">
                <a16:creationId xmlns:a16="http://schemas.microsoft.com/office/drawing/2014/main" id="{F30D2078-2D80-9AC5-9E2E-988CFE87CBF5}"/>
              </a:ext>
            </a:extLst>
          </p:cNvPr>
          <p:cNvGraphicFramePr>
            <a:graphicFrameLocks noGrp="1"/>
          </p:cNvGraphicFramePr>
          <p:nvPr>
            <p:extLst>
              <p:ext uri="{D42A27DB-BD31-4B8C-83A1-F6EECF244321}">
                <p14:modId xmlns:p14="http://schemas.microsoft.com/office/powerpoint/2010/main" val="1011437591"/>
              </p:ext>
            </p:extLst>
          </p:nvPr>
        </p:nvGraphicFramePr>
        <p:xfrm>
          <a:off x="354222" y="2013512"/>
          <a:ext cx="4877696" cy="2443480"/>
        </p:xfrm>
        <a:graphic>
          <a:graphicData uri="http://schemas.openxmlformats.org/drawingml/2006/table">
            <a:tbl>
              <a:tblPr firstRow="1" bandRow="1">
                <a:tableStyleId>{5C22544A-7EE6-4342-B048-85BDC9FD1C3A}</a:tableStyleId>
              </a:tblPr>
              <a:tblGrid>
                <a:gridCol w="592158">
                  <a:extLst>
                    <a:ext uri="{9D8B030D-6E8A-4147-A177-3AD203B41FA5}">
                      <a16:colId xmlns:a16="http://schemas.microsoft.com/office/drawing/2014/main" val="2192451554"/>
                    </a:ext>
                  </a:extLst>
                </a:gridCol>
                <a:gridCol w="706311">
                  <a:extLst>
                    <a:ext uri="{9D8B030D-6E8A-4147-A177-3AD203B41FA5}">
                      <a16:colId xmlns:a16="http://schemas.microsoft.com/office/drawing/2014/main" val="3631955116"/>
                    </a:ext>
                  </a:extLst>
                </a:gridCol>
                <a:gridCol w="816864">
                  <a:extLst>
                    <a:ext uri="{9D8B030D-6E8A-4147-A177-3AD203B41FA5}">
                      <a16:colId xmlns:a16="http://schemas.microsoft.com/office/drawing/2014/main" val="3690135676"/>
                    </a:ext>
                  </a:extLst>
                </a:gridCol>
                <a:gridCol w="820230">
                  <a:extLst>
                    <a:ext uri="{9D8B030D-6E8A-4147-A177-3AD203B41FA5}">
                      <a16:colId xmlns:a16="http://schemas.microsoft.com/office/drawing/2014/main" val="3462828517"/>
                    </a:ext>
                  </a:extLst>
                </a:gridCol>
                <a:gridCol w="905447">
                  <a:extLst>
                    <a:ext uri="{9D8B030D-6E8A-4147-A177-3AD203B41FA5}">
                      <a16:colId xmlns:a16="http://schemas.microsoft.com/office/drawing/2014/main" val="1288991598"/>
                    </a:ext>
                  </a:extLst>
                </a:gridCol>
                <a:gridCol w="1036686">
                  <a:extLst>
                    <a:ext uri="{9D8B030D-6E8A-4147-A177-3AD203B41FA5}">
                      <a16:colId xmlns:a16="http://schemas.microsoft.com/office/drawing/2014/main" val="485808146"/>
                    </a:ext>
                  </a:extLst>
                </a:gridCol>
              </a:tblGrid>
              <a:tr h="370840">
                <a:tc>
                  <a:txBody>
                    <a:bodyPr/>
                    <a:lstStyle/>
                    <a:p>
                      <a:r>
                        <a:rPr lang="pt-BR" sz="1200" dirty="0"/>
                        <a:t>Time</a:t>
                      </a:r>
                    </a:p>
                  </a:txBody>
                  <a:tcPr/>
                </a:tc>
                <a:tc>
                  <a:txBody>
                    <a:bodyPr/>
                    <a:lstStyle/>
                    <a:p>
                      <a:r>
                        <a:rPr lang="pt-BR" sz="1200" dirty="0" err="1"/>
                        <a:t>Context</a:t>
                      </a:r>
                      <a:endParaRPr lang="pt-BR" sz="1200" dirty="0"/>
                    </a:p>
                  </a:txBody>
                  <a:tcPr/>
                </a:tc>
                <a:tc>
                  <a:txBody>
                    <a:bodyPr/>
                    <a:lstStyle/>
                    <a:p>
                      <a:r>
                        <a:rPr lang="pt-BR" sz="1200" dirty="0" err="1"/>
                        <a:t>Collected</a:t>
                      </a:r>
                      <a:endParaRPr lang="pt-BR" sz="1200" dirty="0"/>
                    </a:p>
                  </a:txBody>
                  <a:tcPr/>
                </a:tc>
                <a:tc>
                  <a:txBody>
                    <a:bodyPr/>
                    <a:lstStyle/>
                    <a:p>
                      <a:r>
                        <a:rPr lang="pt-BR" sz="1200" dirty="0" err="1"/>
                        <a:t>Persisted</a:t>
                      </a:r>
                      <a:endParaRPr lang="pt-BR" sz="1200" dirty="0"/>
                    </a:p>
                  </a:txBody>
                  <a:tcPr/>
                </a:tc>
                <a:tc>
                  <a:txBody>
                    <a:bodyPr/>
                    <a:lstStyle/>
                    <a:p>
                      <a:r>
                        <a:rPr lang="pt-BR" sz="1200" dirty="0" err="1"/>
                        <a:t>Transfered</a:t>
                      </a:r>
                      <a:endParaRPr lang="pt-BR" sz="1200" dirty="0"/>
                    </a:p>
                  </a:txBody>
                  <a:tcPr/>
                </a:tc>
                <a:tc>
                  <a:txBody>
                    <a:bodyPr/>
                    <a:lstStyle/>
                    <a:p>
                      <a:r>
                        <a:rPr lang="pt-BR" sz="1200" dirty="0" err="1"/>
                        <a:t>Ch_persisted</a:t>
                      </a:r>
                      <a:endParaRPr lang="pt-BR" sz="1200" dirty="0"/>
                    </a:p>
                  </a:txBody>
                  <a:tcPr/>
                </a:tc>
                <a:extLst>
                  <a:ext uri="{0D108BD9-81ED-4DB2-BD59-A6C34878D82A}">
                    <a16:rowId xmlns:a16="http://schemas.microsoft.com/office/drawing/2014/main" val="726563915"/>
                  </a:ext>
                </a:extLst>
              </a:tr>
              <a:tr h="161126">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1</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extLst>
                  <a:ext uri="{0D108BD9-81ED-4DB2-BD59-A6C34878D82A}">
                    <a16:rowId xmlns:a16="http://schemas.microsoft.com/office/drawing/2014/main" val="2036031733"/>
                  </a:ext>
                </a:extLst>
              </a:tr>
              <a:tr h="0">
                <a:tc>
                  <a:txBody>
                    <a:bodyPr/>
                    <a:lstStyle/>
                    <a:p>
                      <a:r>
                        <a:rPr lang="pt-BR" sz="1100" dirty="0">
                          <a:solidFill>
                            <a:schemeClr val="tx1">
                              <a:lumMod val="75000"/>
                              <a:lumOff val="25000"/>
                            </a:schemeClr>
                          </a:solidFill>
                        </a:rPr>
                        <a:t>0.5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1</a:t>
                      </a:r>
                    </a:p>
                  </a:txBody>
                  <a:tcPr>
                    <a:solidFill>
                      <a:srgbClr val="1CADE4"/>
                    </a:solidFill>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752688409"/>
                  </a:ext>
                </a:extLst>
              </a:tr>
              <a:tr h="0">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098003559"/>
                  </a:ext>
                </a:extLst>
              </a:tr>
              <a:tr h="0">
                <a:tc>
                  <a:txBody>
                    <a:bodyPr/>
                    <a:lstStyle/>
                    <a:p>
                      <a:r>
                        <a:rPr lang="pt-BR" sz="1100" dirty="0">
                          <a:solidFill>
                            <a:schemeClr val="tx1">
                              <a:lumMod val="75000"/>
                              <a:lumOff val="25000"/>
                            </a:schemeClr>
                          </a:solidFill>
                        </a:rPr>
                        <a:t>1.5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492775464"/>
                  </a:ext>
                </a:extLst>
              </a:tr>
              <a:tr h="0">
                <a:tc>
                  <a:txBody>
                    <a:bodyPr/>
                    <a:lstStyle/>
                    <a:p>
                      <a:r>
                        <a:rPr lang="pt-BR" sz="1100" dirty="0">
                          <a:solidFill>
                            <a:schemeClr val="tx1">
                              <a:lumMod val="75000"/>
                              <a:lumOff val="25000"/>
                            </a:schemeClr>
                          </a:solidFill>
                        </a:rPr>
                        <a:t>2</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155893059"/>
                  </a:ext>
                </a:extLst>
              </a:tr>
              <a:tr h="0">
                <a:tc>
                  <a:txBody>
                    <a:bodyPr/>
                    <a:lstStyle/>
                    <a:p>
                      <a:r>
                        <a:rPr lang="pt-BR" sz="1100" dirty="0">
                          <a:solidFill>
                            <a:schemeClr val="tx1">
                              <a:lumMod val="75000"/>
                              <a:lumOff val="25000"/>
                            </a:schemeClr>
                          </a:solidFill>
                        </a:rPr>
                        <a:t>2.5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extLst>
                  <a:ext uri="{0D108BD9-81ED-4DB2-BD59-A6C34878D82A}">
                    <a16:rowId xmlns:a16="http://schemas.microsoft.com/office/drawing/2014/main" val="2727990528"/>
                  </a:ext>
                </a:extLst>
              </a:tr>
              <a:tr h="0">
                <a:tc>
                  <a:txBody>
                    <a:bodyPr/>
                    <a:lstStyle/>
                    <a:p>
                      <a:pPr marL="0" algn="l" defTabSz="457200" rtl="0" eaLnBrk="1" latinLnBrk="0" hangingPunct="1"/>
                      <a:r>
                        <a:rPr lang="pt-BR" sz="1100" kern="1200" dirty="0">
                          <a:solidFill>
                            <a:schemeClr val="bg1">
                              <a:lumMod val="75000"/>
                            </a:schemeClr>
                          </a:solidFill>
                          <a:latin typeface="+mn-lt"/>
                          <a:ea typeface="+mn-ea"/>
                          <a:cs typeface="+mn-cs"/>
                        </a:rPr>
                        <a:t>3</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extLst>
                  <a:ext uri="{0D108BD9-81ED-4DB2-BD59-A6C34878D82A}">
                    <a16:rowId xmlns:a16="http://schemas.microsoft.com/office/drawing/2014/main" val="1106266068"/>
                  </a:ext>
                </a:extLst>
              </a:tr>
              <a:tr h="0">
                <a:tc>
                  <a:txBody>
                    <a:bodyPr/>
                    <a:lstStyle/>
                    <a:p>
                      <a:pPr marL="0" algn="l" defTabSz="457200" rtl="0" eaLnBrk="1" latinLnBrk="0" hangingPunct="1"/>
                      <a:r>
                        <a:rPr lang="pt-BR" sz="1100" kern="1200" dirty="0">
                          <a:solidFill>
                            <a:schemeClr val="bg1">
                              <a:lumMod val="75000"/>
                            </a:schemeClr>
                          </a:solidFill>
                          <a:latin typeface="+mn-lt"/>
                          <a:ea typeface="+mn-ea"/>
                          <a:cs typeface="+mn-cs"/>
                        </a:rPr>
                        <a:t>3.5</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extLst>
                  <a:ext uri="{0D108BD9-81ED-4DB2-BD59-A6C34878D82A}">
                    <a16:rowId xmlns:a16="http://schemas.microsoft.com/office/drawing/2014/main" val="4143588591"/>
                  </a:ext>
                </a:extLst>
              </a:tr>
            </a:tbl>
          </a:graphicData>
        </a:graphic>
      </p:graphicFrame>
      <p:sp>
        <p:nvSpPr>
          <p:cNvPr id="4" name="Chave Esquerda 3">
            <a:extLst>
              <a:ext uri="{FF2B5EF4-FFF2-40B4-BE49-F238E27FC236}">
                <a16:creationId xmlns:a16="http://schemas.microsoft.com/office/drawing/2014/main" id="{B731F9A2-9476-916F-48E6-C8C732A9F822}"/>
              </a:ext>
            </a:extLst>
          </p:cNvPr>
          <p:cNvSpPr/>
          <p:nvPr/>
        </p:nvSpPr>
        <p:spPr>
          <a:xfrm>
            <a:off x="114300" y="2634063"/>
            <a:ext cx="155448" cy="12902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cxnSp>
        <p:nvCxnSpPr>
          <p:cNvPr id="7" name="Conector: Curvo 6">
            <a:extLst>
              <a:ext uri="{FF2B5EF4-FFF2-40B4-BE49-F238E27FC236}">
                <a16:creationId xmlns:a16="http://schemas.microsoft.com/office/drawing/2014/main" id="{806C1449-04E9-9B45-DBD6-34280AA4707B}"/>
              </a:ext>
            </a:extLst>
          </p:cNvPr>
          <p:cNvCxnSpPr>
            <a:cxnSpLocks/>
            <a:stCxn id="34" idx="2"/>
          </p:cNvCxnSpPr>
          <p:nvPr/>
        </p:nvCxnSpPr>
        <p:spPr>
          <a:xfrm rot="10800000">
            <a:off x="5245392" y="1480820"/>
            <a:ext cx="3139303" cy="122085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 name="Agrupar 7">
            <a:extLst>
              <a:ext uri="{FF2B5EF4-FFF2-40B4-BE49-F238E27FC236}">
                <a16:creationId xmlns:a16="http://schemas.microsoft.com/office/drawing/2014/main" id="{71A6467B-9FB5-B656-6B0C-4109B2CE654B}"/>
              </a:ext>
            </a:extLst>
          </p:cNvPr>
          <p:cNvGrpSpPr/>
          <p:nvPr/>
        </p:nvGrpSpPr>
        <p:grpSpPr>
          <a:xfrm>
            <a:off x="4589751" y="1358932"/>
            <a:ext cx="7370013" cy="4857312"/>
            <a:chOff x="2390774" y="704589"/>
            <a:chExt cx="9034817" cy="5954525"/>
          </a:xfrm>
        </p:grpSpPr>
        <p:cxnSp>
          <p:nvCxnSpPr>
            <p:cNvPr id="9" name="Conector de Seta Reta 8">
              <a:extLst>
                <a:ext uri="{FF2B5EF4-FFF2-40B4-BE49-F238E27FC236}">
                  <a16:creationId xmlns:a16="http://schemas.microsoft.com/office/drawing/2014/main" id="{9EC83887-C83C-58D1-D00F-03B4A8F083BE}"/>
                </a:ext>
              </a:extLst>
            </p:cNvPr>
            <p:cNvCxnSpPr>
              <a:cxnSpLocks/>
            </p:cNvCxnSpPr>
            <p:nvPr/>
          </p:nvCxnSpPr>
          <p:spPr>
            <a:xfrm flipV="1">
              <a:off x="3057446" y="5263419"/>
              <a:ext cx="756663" cy="44860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Conector de Seta Reta 9">
              <a:extLst>
                <a:ext uri="{FF2B5EF4-FFF2-40B4-BE49-F238E27FC236}">
                  <a16:creationId xmlns:a16="http://schemas.microsoft.com/office/drawing/2014/main" id="{23730329-DBAC-71A5-B171-B4592DC3243A}"/>
                </a:ext>
              </a:extLst>
            </p:cNvPr>
            <p:cNvCxnSpPr>
              <a:cxnSpLocks/>
            </p:cNvCxnSpPr>
            <p:nvPr/>
          </p:nvCxnSpPr>
          <p:spPr>
            <a:xfrm flipH="1" flipV="1">
              <a:off x="4473977" y="5420864"/>
              <a:ext cx="343558" cy="619125"/>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Hexágono 10">
              <a:extLst>
                <a:ext uri="{FF2B5EF4-FFF2-40B4-BE49-F238E27FC236}">
                  <a16:creationId xmlns:a16="http://schemas.microsoft.com/office/drawing/2014/main" id="{B64C0D43-38AA-EFF9-85E6-16EB460B592E}"/>
                </a:ext>
              </a:extLst>
            </p:cNvPr>
            <p:cNvSpPr/>
            <p:nvPr/>
          </p:nvSpPr>
          <p:spPr>
            <a:xfrm>
              <a:off x="2450894" y="5712021"/>
              <a:ext cx="1213104" cy="619125"/>
            </a:xfrm>
            <a:prstGeom prst="hexagon">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T1.11: Collect SaO2 data</a:t>
              </a:r>
            </a:p>
          </p:txBody>
        </p:sp>
        <p:sp>
          <p:nvSpPr>
            <p:cNvPr id="12" name="Hexágono 11">
              <a:extLst>
                <a:ext uri="{FF2B5EF4-FFF2-40B4-BE49-F238E27FC236}">
                  <a16:creationId xmlns:a16="http://schemas.microsoft.com/office/drawing/2014/main" id="{7C374A0A-B286-EC1B-B5B4-C5BB2AFA96A6}"/>
                </a:ext>
              </a:extLst>
            </p:cNvPr>
            <p:cNvSpPr/>
            <p:nvPr/>
          </p:nvSpPr>
          <p:spPr>
            <a:xfrm>
              <a:off x="4210983" y="6039989"/>
              <a:ext cx="121310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T1.12: Collect TEMP data</a:t>
              </a:r>
            </a:p>
          </p:txBody>
        </p:sp>
        <p:sp>
          <p:nvSpPr>
            <p:cNvPr id="13" name="Hexágono 12">
              <a:extLst>
                <a:ext uri="{FF2B5EF4-FFF2-40B4-BE49-F238E27FC236}">
                  <a16:creationId xmlns:a16="http://schemas.microsoft.com/office/drawing/2014/main" id="{B22C7C37-8E25-0A1F-C493-D10733D4A536}"/>
                </a:ext>
              </a:extLst>
            </p:cNvPr>
            <p:cNvSpPr/>
            <p:nvPr/>
          </p:nvSpPr>
          <p:spPr>
            <a:xfrm>
              <a:off x="3745782" y="4783711"/>
              <a:ext cx="1282827"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Collect Sensor data</a:t>
              </a:r>
            </a:p>
          </p:txBody>
        </p:sp>
        <p:sp>
          <p:nvSpPr>
            <p:cNvPr id="14" name="Hexágono 13">
              <a:extLst>
                <a:ext uri="{FF2B5EF4-FFF2-40B4-BE49-F238E27FC236}">
                  <a16:creationId xmlns:a16="http://schemas.microsoft.com/office/drawing/2014/main" id="{F9FFC24B-3359-ECEC-4A5E-779D0279647E}"/>
                </a:ext>
              </a:extLst>
            </p:cNvPr>
            <p:cNvSpPr/>
            <p:nvPr/>
          </p:nvSpPr>
          <p:spPr>
            <a:xfrm>
              <a:off x="5143136" y="5093273"/>
              <a:ext cx="135902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Transfer collected data</a:t>
              </a:r>
            </a:p>
          </p:txBody>
        </p:sp>
        <p:sp>
          <p:nvSpPr>
            <p:cNvPr id="15" name="Hexágono 14">
              <a:extLst>
                <a:ext uri="{FF2B5EF4-FFF2-40B4-BE49-F238E27FC236}">
                  <a16:creationId xmlns:a16="http://schemas.microsoft.com/office/drawing/2014/main" id="{9897D917-1442-7801-482E-D55CE30AA21C}"/>
                </a:ext>
              </a:extLst>
            </p:cNvPr>
            <p:cNvSpPr/>
            <p:nvPr/>
          </p:nvSpPr>
          <p:spPr>
            <a:xfrm>
              <a:off x="66156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16" name="Hexágono 15">
              <a:extLst>
                <a:ext uri="{FF2B5EF4-FFF2-40B4-BE49-F238E27FC236}">
                  <a16:creationId xmlns:a16="http://schemas.microsoft.com/office/drawing/2014/main" id="{76287372-4DBB-0DEA-B722-52DF89538BE1}"/>
                </a:ext>
              </a:extLst>
            </p:cNvPr>
            <p:cNvSpPr/>
            <p:nvPr/>
          </p:nvSpPr>
          <p:spPr>
            <a:xfrm>
              <a:off x="5214858" y="387426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Monitor Vital Signs</a:t>
              </a:r>
            </a:p>
          </p:txBody>
        </p:sp>
        <p:sp>
          <p:nvSpPr>
            <p:cNvPr id="17" name="Elipse 16">
              <a:extLst>
                <a:ext uri="{FF2B5EF4-FFF2-40B4-BE49-F238E27FC236}">
                  <a16:creationId xmlns:a16="http://schemas.microsoft.com/office/drawing/2014/main" id="{F830FA0B-FE73-49E2-4D2B-926636CD15A3}"/>
                </a:ext>
              </a:extLst>
            </p:cNvPr>
            <p:cNvSpPr/>
            <p:nvPr/>
          </p:nvSpPr>
          <p:spPr>
            <a:xfrm>
              <a:off x="5051124"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G3: Vital Signs are monitored</a:t>
              </a:r>
            </a:p>
          </p:txBody>
        </p:sp>
        <p:sp>
          <p:nvSpPr>
            <p:cNvPr id="18" name="Retângulo 17">
              <a:extLst>
                <a:ext uri="{FF2B5EF4-FFF2-40B4-BE49-F238E27FC236}">
                  <a16:creationId xmlns:a16="http://schemas.microsoft.com/office/drawing/2014/main" id="{AA885B7A-92A0-CFF5-6E12-3FAA449519CD}"/>
                </a:ext>
              </a:extLst>
            </p:cNvPr>
            <p:cNvSpPr/>
            <p:nvPr/>
          </p:nvSpPr>
          <p:spPr>
            <a:xfrm>
              <a:off x="2390774" y="5225833"/>
              <a:ext cx="1070350" cy="2966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SaO2 available</a:t>
              </a:r>
            </a:p>
          </p:txBody>
        </p:sp>
        <p:sp>
          <p:nvSpPr>
            <p:cNvPr id="19" name="Retângulo 18">
              <a:extLst>
                <a:ext uri="{FF2B5EF4-FFF2-40B4-BE49-F238E27FC236}">
                  <a16:creationId xmlns:a16="http://schemas.microsoft.com/office/drawing/2014/main" id="{E630AFA6-DD57-2361-C2FC-8F1BF2D0908A}"/>
                </a:ext>
              </a:extLst>
            </p:cNvPr>
            <p:cNvSpPr/>
            <p:nvPr/>
          </p:nvSpPr>
          <p:spPr>
            <a:xfrm>
              <a:off x="4167654" y="5673920"/>
              <a:ext cx="1070350" cy="2966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TEMP available</a:t>
              </a:r>
            </a:p>
          </p:txBody>
        </p:sp>
        <p:cxnSp>
          <p:nvCxnSpPr>
            <p:cNvPr id="20" name="Conector de Seta Reta 19">
              <a:extLst>
                <a:ext uri="{FF2B5EF4-FFF2-40B4-BE49-F238E27FC236}">
                  <a16:creationId xmlns:a16="http://schemas.microsoft.com/office/drawing/2014/main" id="{23B3CC25-4E23-4BDA-E60B-27ED0569B75C}"/>
                </a:ext>
              </a:extLst>
            </p:cNvPr>
            <p:cNvCxnSpPr>
              <a:cxnSpLocks/>
            </p:cNvCxnSpPr>
            <p:nvPr/>
          </p:nvCxnSpPr>
          <p:spPr>
            <a:xfrm flipV="1">
              <a:off x="4387195" y="4323619"/>
              <a:ext cx="890589" cy="46009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BA802458-1C30-EA30-C373-77757D7231E7}"/>
                </a:ext>
              </a:extLst>
            </p:cNvPr>
            <p:cNvCxnSpPr>
              <a:cxnSpLocks/>
            </p:cNvCxnSpPr>
            <p:nvPr/>
          </p:nvCxnSpPr>
          <p:spPr>
            <a:xfrm flipV="1">
              <a:off x="5822649" y="4493387"/>
              <a:ext cx="0" cy="59988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D2BBE5B0-9636-522F-4C95-A081AF903091}"/>
                </a:ext>
              </a:extLst>
            </p:cNvPr>
            <p:cNvCxnSpPr>
              <a:cxnSpLocks/>
            </p:cNvCxnSpPr>
            <p:nvPr/>
          </p:nvCxnSpPr>
          <p:spPr>
            <a:xfrm flipH="1" flipV="1">
              <a:off x="6367515" y="4323619"/>
              <a:ext cx="89058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AD702DFE-E214-3C07-C354-F391324CE029}"/>
                </a:ext>
              </a:extLst>
            </p:cNvPr>
            <p:cNvCxnSpPr>
              <a:cxnSpLocks/>
              <a:endCxn id="17" idx="4"/>
            </p:cNvCxnSpPr>
            <p:nvPr/>
          </p:nvCxnSpPr>
          <p:spPr>
            <a:xfrm flipV="1">
              <a:off x="5822649" y="3581681"/>
              <a:ext cx="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Elipse 23">
              <a:extLst>
                <a:ext uri="{FF2B5EF4-FFF2-40B4-BE49-F238E27FC236}">
                  <a16:creationId xmlns:a16="http://schemas.microsoft.com/office/drawing/2014/main" id="{78F4A2AF-37B9-27A8-3B76-7150BC1F65EB}"/>
                </a:ext>
              </a:extLst>
            </p:cNvPr>
            <p:cNvSpPr/>
            <p:nvPr/>
          </p:nvSpPr>
          <p:spPr>
            <a:xfrm>
              <a:off x="9034780"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G4: Vital Signs are analyzed</a:t>
              </a:r>
            </a:p>
          </p:txBody>
        </p:sp>
        <p:sp>
          <p:nvSpPr>
            <p:cNvPr id="25" name="Hexágono 24">
              <a:extLst>
                <a:ext uri="{FF2B5EF4-FFF2-40B4-BE49-F238E27FC236}">
                  <a16:creationId xmlns:a16="http://schemas.microsoft.com/office/drawing/2014/main" id="{09438746-0D6E-0013-1465-6B472CB0F000}"/>
                </a:ext>
              </a:extLst>
            </p:cNvPr>
            <p:cNvSpPr/>
            <p:nvPr/>
          </p:nvSpPr>
          <p:spPr>
            <a:xfrm>
              <a:off x="9180337" y="385623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Analyze Vital Signs</a:t>
              </a:r>
            </a:p>
          </p:txBody>
        </p:sp>
        <p:sp>
          <p:nvSpPr>
            <p:cNvPr id="27" name="Hexágono 26">
              <a:extLst>
                <a:ext uri="{FF2B5EF4-FFF2-40B4-BE49-F238E27FC236}">
                  <a16:creationId xmlns:a16="http://schemas.microsoft.com/office/drawing/2014/main" id="{6648670A-B5AE-A0F1-B54D-3D2BA19BA8F5}"/>
                </a:ext>
              </a:extLst>
            </p:cNvPr>
            <p:cNvSpPr/>
            <p:nvPr/>
          </p:nvSpPr>
          <p:spPr>
            <a:xfrm>
              <a:off x="8051062" y="4801739"/>
              <a:ext cx="131518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Fuse sensors data</a:t>
              </a:r>
            </a:p>
          </p:txBody>
        </p:sp>
        <p:sp>
          <p:nvSpPr>
            <p:cNvPr id="28" name="Hexágono 27">
              <a:extLst>
                <a:ext uri="{FF2B5EF4-FFF2-40B4-BE49-F238E27FC236}">
                  <a16:creationId xmlns:a16="http://schemas.microsoft.com/office/drawing/2014/main" id="{980A6E9A-514E-B860-D564-569867491B43}"/>
                </a:ext>
              </a:extLst>
            </p:cNvPr>
            <p:cNvSpPr/>
            <p:nvPr/>
          </p:nvSpPr>
          <p:spPr>
            <a:xfrm>
              <a:off x="102100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29" name="Hexágono 28">
              <a:extLst>
                <a:ext uri="{FF2B5EF4-FFF2-40B4-BE49-F238E27FC236}">
                  <a16:creationId xmlns:a16="http://schemas.microsoft.com/office/drawing/2014/main" id="{84F1B78F-D950-77AB-8D0F-F25116FC18A7}"/>
                </a:ext>
              </a:extLst>
            </p:cNvPr>
            <p:cNvSpPr/>
            <p:nvPr/>
          </p:nvSpPr>
          <p:spPr>
            <a:xfrm>
              <a:off x="9061261" y="5730426"/>
              <a:ext cx="145373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Detect Patient Status</a:t>
              </a:r>
            </a:p>
          </p:txBody>
        </p:sp>
        <p:cxnSp>
          <p:nvCxnSpPr>
            <p:cNvPr id="30" name="Conector de Seta Reta 29">
              <a:extLst>
                <a:ext uri="{FF2B5EF4-FFF2-40B4-BE49-F238E27FC236}">
                  <a16:creationId xmlns:a16="http://schemas.microsoft.com/office/drawing/2014/main" id="{5FEB678D-F6B1-ECA3-A58A-26A461259C97}"/>
                </a:ext>
              </a:extLst>
            </p:cNvPr>
            <p:cNvCxnSpPr>
              <a:cxnSpLocks/>
            </p:cNvCxnSpPr>
            <p:nvPr/>
          </p:nvCxnSpPr>
          <p:spPr>
            <a:xfrm flipV="1">
              <a:off x="8670925" y="4323619"/>
              <a:ext cx="593725" cy="46971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2D232386-D173-510C-CC5A-92FAA6A6E86E}"/>
                </a:ext>
              </a:extLst>
            </p:cNvPr>
            <p:cNvCxnSpPr>
              <a:cxnSpLocks/>
            </p:cNvCxnSpPr>
            <p:nvPr/>
          </p:nvCxnSpPr>
          <p:spPr>
            <a:xfrm flipH="1" flipV="1">
              <a:off x="10306050" y="4323619"/>
              <a:ext cx="51174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A0698564-25B4-C5C6-61CE-94F405AEF593}"/>
                </a:ext>
              </a:extLst>
            </p:cNvPr>
            <p:cNvCxnSpPr>
              <a:cxnSpLocks/>
            </p:cNvCxnSpPr>
            <p:nvPr/>
          </p:nvCxnSpPr>
          <p:spPr>
            <a:xfrm flipH="1" flipV="1">
              <a:off x="9788128" y="4475357"/>
              <a:ext cx="25797" cy="1255069"/>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F0AC1E44-3FD5-4000-8224-12B85F625D3A}"/>
                </a:ext>
              </a:extLst>
            </p:cNvPr>
            <p:cNvCxnSpPr>
              <a:cxnSpLocks/>
              <a:endCxn id="24" idx="4"/>
            </p:cNvCxnSpPr>
            <p:nvPr/>
          </p:nvCxnSpPr>
          <p:spPr>
            <a:xfrm flipH="1" flipV="1">
              <a:off x="9806305" y="3581681"/>
              <a:ext cx="762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Elipse 33">
              <a:extLst>
                <a:ext uri="{FF2B5EF4-FFF2-40B4-BE49-F238E27FC236}">
                  <a16:creationId xmlns:a16="http://schemas.microsoft.com/office/drawing/2014/main" id="{36D80D95-C45A-00B4-16C7-7012C5476602}"/>
                </a:ext>
              </a:extLst>
            </p:cNvPr>
            <p:cNvSpPr/>
            <p:nvPr/>
          </p:nvSpPr>
          <p:spPr>
            <a:xfrm>
              <a:off x="7042952" y="194982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G2: Patient Status is monitored</a:t>
              </a:r>
            </a:p>
          </p:txBody>
        </p:sp>
        <p:sp>
          <p:nvSpPr>
            <p:cNvPr id="35" name="Elipse 34">
              <a:extLst>
                <a:ext uri="{FF2B5EF4-FFF2-40B4-BE49-F238E27FC236}">
                  <a16:creationId xmlns:a16="http://schemas.microsoft.com/office/drawing/2014/main" id="{D7EEF735-F14F-EF28-6109-F8BE4D4DD617}"/>
                </a:ext>
              </a:extLst>
            </p:cNvPr>
            <p:cNvSpPr/>
            <p:nvPr/>
          </p:nvSpPr>
          <p:spPr>
            <a:xfrm>
              <a:off x="7040616" y="70458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G1: Emergency is detected</a:t>
              </a:r>
            </a:p>
          </p:txBody>
        </p:sp>
        <p:cxnSp>
          <p:nvCxnSpPr>
            <p:cNvPr id="38" name="Conector de Seta Reta 37">
              <a:extLst>
                <a:ext uri="{FF2B5EF4-FFF2-40B4-BE49-F238E27FC236}">
                  <a16:creationId xmlns:a16="http://schemas.microsoft.com/office/drawing/2014/main" id="{AD3DE144-89D6-0D87-396A-82B8BF69A6F6}"/>
                </a:ext>
              </a:extLst>
            </p:cNvPr>
            <p:cNvCxnSpPr>
              <a:cxnSpLocks/>
              <a:stCxn id="17" idx="7"/>
              <a:endCxn id="34" idx="3"/>
            </p:cNvCxnSpPr>
            <p:nvPr/>
          </p:nvCxnSpPr>
          <p:spPr>
            <a:xfrm flipV="1">
              <a:off x="6368199"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3E99D10B-8E55-9CCA-19BB-DDBC70716210}"/>
                </a:ext>
              </a:extLst>
            </p:cNvPr>
            <p:cNvCxnSpPr>
              <a:cxnSpLocks/>
              <a:stCxn id="24" idx="1"/>
              <a:endCxn id="34" idx="5"/>
            </p:cNvCxnSpPr>
            <p:nvPr/>
          </p:nvCxnSpPr>
          <p:spPr>
            <a:xfrm flipH="1" flipV="1">
              <a:off x="8360027"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Conector de Seta Reta 39">
              <a:extLst>
                <a:ext uri="{FF2B5EF4-FFF2-40B4-BE49-F238E27FC236}">
                  <a16:creationId xmlns:a16="http://schemas.microsoft.com/office/drawing/2014/main" id="{B0D785B4-D526-EA15-2641-9158014C8290}"/>
                </a:ext>
              </a:extLst>
            </p:cNvPr>
            <p:cNvCxnSpPr>
              <a:cxnSpLocks/>
              <a:stCxn id="34" idx="0"/>
              <a:endCxn id="35" idx="4"/>
            </p:cNvCxnSpPr>
            <p:nvPr/>
          </p:nvCxnSpPr>
          <p:spPr>
            <a:xfrm flipH="1" flipV="1">
              <a:off x="7812141" y="1506219"/>
              <a:ext cx="2336" cy="44361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43" name="Imagem 42">
            <a:extLst>
              <a:ext uri="{FF2B5EF4-FFF2-40B4-BE49-F238E27FC236}">
                <a16:creationId xmlns:a16="http://schemas.microsoft.com/office/drawing/2014/main" id="{9AD43259-54A7-CBE8-9AD1-A7661497835B}"/>
              </a:ext>
            </a:extLst>
          </p:cNvPr>
          <p:cNvPicPr>
            <a:picLocks noChangeAspect="1"/>
          </p:cNvPicPr>
          <p:nvPr/>
        </p:nvPicPr>
        <p:blipFill>
          <a:blip r:embed="rId2"/>
          <a:stretch>
            <a:fillRect/>
          </a:stretch>
        </p:blipFill>
        <p:spPr>
          <a:xfrm>
            <a:off x="313137" y="4729464"/>
            <a:ext cx="4250638" cy="1772004"/>
          </a:xfrm>
          <a:prstGeom prst="rect">
            <a:avLst/>
          </a:prstGeom>
        </p:spPr>
      </p:pic>
      <p:sp>
        <p:nvSpPr>
          <p:cNvPr id="46" name="Retângulo: Cantos Arredondados 45">
            <a:extLst>
              <a:ext uri="{FF2B5EF4-FFF2-40B4-BE49-F238E27FC236}">
                <a16:creationId xmlns:a16="http://schemas.microsoft.com/office/drawing/2014/main" id="{8EC1CDC1-1558-C4EA-4AD4-E4F2C29F63EE}"/>
              </a:ext>
            </a:extLst>
          </p:cNvPr>
          <p:cNvSpPr/>
          <p:nvPr/>
        </p:nvSpPr>
        <p:spPr>
          <a:xfrm>
            <a:off x="2139949" y="1298146"/>
            <a:ext cx="609601" cy="180767"/>
          </a:xfrm>
          <a:prstGeom prst="roundRect">
            <a:avLst/>
          </a:prstGeom>
          <a:noFill/>
          <a:ln>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1387044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8BCC36D4-04F5-D781-FB6B-5E7FE184DA9B}"/>
              </a:ext>
            </a:extLst>
          </p:cNvPr>
          <p:cNvGrpSpPr/>
          <p:nvPr/>
        </p:nvGrpSpPr>
        <p:grpSpPr>
          <a:xfrm>
            <a:off x="367695" y="1219209"/>
            <a:ext cx="4877696" cy="523220"/>
            <a:chOff x="852197" y="7904393"/>
            <a:chExt cx="4362661" cy="523220"/>
          </a:xfrm>
        </p:grpSpPr>
        <p:sp>
          <p:nvSpPr>
            <p:cNvPr id="26" name="Retângulo 25">
              <a:extLst>
                <a:ext uri="{FF2B5EF4-FFF2-40B4-BE49-F238E27FC236}">
                  <a16:creationId xmlns:a16="http://schemas.microsoft.com/office/drawing/2014/main" id="{C942603B-BBE2-20C6-609A-910B188B40C3}"/>
                </a:ext>
              </a:extLst>
            </p:cNvPr>
            <p:cNvSpPr/>
            <p:nvPr/>
          </p:nvSpPr>
          <p:spPr>
            <a:xfrm rot="16200000">
              <a:off x="850143" y="7906447"/>
              <a:ext cx="523219" cy="5191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i="0" u="none" strike="noStrike" baseline="0" dirty="0">
                  <a:latin typeface="NimbusRomNo9L-Medi"/>
                </a:rPr>
                <a:t>P8</a:t>
              </a:r>
              <a:endParaRPr lang="en-US" sz="1400" dirty="0"/>
            </a:p>
          </p:txBody>
        </p:sp>
        <p:sp>
          <p:nvSpPr>
            <p:cNvPr id="36" name="CaixaDeTexto 35">
              <a:extLst>
                <a:ext uri="{FF2B5EF4-FFF2-40B4-BE49-F238E27FC236}">
                  <a16:creationId xmlns:a16="http://schemas.microsoft.com/office/drawing/2014/main" id="{E1AECCE0-7207-1DB6-0E74-DC973C4950DE}"/>
                </a:ext>
              </a:extLst>
            </p:cNvPr>
            <p:cNvSpPr txBox="1"/>
            <p:nvPr/>
          </p:nvSpPr>
          <p:spPr>
            <a:xfrm>
              <a:off x="1350407" y="7904393"/>
              <a:ext cx="3864451" cy="523220"/>
            </a:xfrm>
            <a:prstGeom prst="rect">
              <a:avLst/>
            </a:prstGeom>
            <a:solidFill>
              <a:srgbClr val="B4C7E7"/>
            </a:solidFill>
          </p:spPr>
          <p:txBody>
            <a:bodyPr wrap="square">
              <a:spAutoFit/>
            </a:bodyPr>
            <a:lstStyle/>
            <a:p>
              <a:r>
                <a:rPr lang="pt-BR" sz="1400" dirty="0">
                  <a:solidFill>
                    <a:srgbClr val="2F5597"/>
                  </a:solidFill>
                </a:rPr>
                <a:t>Se o nó sensor coletou algum dado, então, em até 2 segundos, o </a:t>
              </a:r>
              <a:r>
                <a:rPr lang="pt-BR" sz="1400" dirty="0" err="1">
                  <a:solidFill>
                    <a:srgbClr val="2F5597"/>
                  </a:solidFill>
                </a:rPr>
                <a:t>centralhub</a:t>
              </a:r>
              <a:r>
                <a:rPr lang="pt-BR" sz="1400" dirty="0">
                  <a:solidFill>
                    <a:srgbClr val="2F5597"/>
                  </a:solidFill>
                </a:rPr>
                <a:t> irá persisti-lo.</a:t>
              </a:r>
            </a:p>
          </p:txBody>
        </p:sp>
      </p:grpSp>
      <p:cxnSp>
        <p:nvCxnSpPr>
          <p:cNvPr id="6" name="Conector: Curvo 5">
            <a:extLst>
              <a:ext uri="{FF2B5EF4-FFF2-40B4-BE49-F238E27FC236}">
                <a16:creationId xmlns:a16="http://schemas.microsoft.com/office/drawing/2014/main" id="{79AEC16C-0F34-1FB5-C2C3-6454AA3FFE25}"/>
              </a:ext>
            </a:extLst>
          </p:cNvPr>
          <p:cNvCxnSpPr>
            <a:cxnSpLocks/>
            <a:stCxn id="33" idx="2"/>
          </p:cNvCxnSpPr>
          <p:nvPr/>
        </p:nvCxnSpPr>
        <p:spPr>
          <a:xfrm rot="10800000">
            <a:off x="5245392" y="1480820"/>
            <a:ext cx="3139303" cy="122085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 name="Agrupar 6">
            <a:extLst>
              <a:ext uri="{FF2B5EF4-FFF2-40B4-BE49-F238E27FC236}">
                <a16:creationId xmlns:a16="http://schemas.microsoft.com/office/drawing/2014/main" id="{074999AD-E940-E50B-074E-7FA8B3FB8E07}"/>
              </a:ext>
            </a:extLst>
          </p:cNvPr>
          <p:cNvGrpSpPr/>
          <p:nvPr/>
        </p:nvGrpSpPr>
        <p:grpSpPr>
          <a:xfrm>
            <a:off x="4589751" y="1358932"/>
            <a:ext cx="7370013" cy="4857312"/>
            <a:chOff x="2390774" y="704589"/>
            <a:chExt cx="9034817" cy="5954525"/>
          </a:xfrm>
        </p:grpSpPr>
        <p:cxnSp>
          <p:nvCxnSpPr>
            <p:cNvPr id="8" name="Conector de Seta Reta 7">
              <a:extLst>
                <a:ext uri="{FF2B5EF4-FFF2-40B4-BE49-F238E27FC236}">
                  <a16:creationId xmlns:a16="http://schemas.microsoft.com/office/drawing/2014/main" id="{1F8F1D3C-3B11-C580-8FD3-92E2F6135B02}"/>
                </a:ext>
              </a:extLst>
            </p:cNvPr>
            <p:cNvCxnSpPr>
              <a:cxnSpLocks/>
            </p:cNvCxnSpPr>
            <p:nvPr/>
          </p:nvCxnSpPr>
          <p:spPr>
            <a:xfrm flipV="1">
              <a:off x="3057446" y="5263419"/>
              <a:ext cx="756663" cy="44860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4847E8C1-D6E2-BAC4-C2DF-F9BE0A7DF918}"/>
                </a:ext>
              </a:extLst>
            </p:cNvPr>
            <p:cNvCxnSpPr>
              <a:cxnSpLocks/>
            </p:cNvCxnSpPr>
            <p:nvPr/>
          </p:nvCxnSpPr>
          <p:spPr>
            <a:xfrm flipH="1" flipV="1">
              <a:off x="4473977" y="5420864"/>
              <a:ext cx="343558" cy="619125"/>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Hexágono 9">
              <a:extLst>
                <a:ext uri="{FF2B5EF4-FFF2-40B4-BE49-F238E27FC236}">
                  <a16:creationId xmlns:a16="http://schemas.microsoft.com/office/drawing/2014/main" id="{74D18949-B85D-7C30-C0BC-35F574F5C6E9}"/>
                </a:ext>
              </a:extLst>
            </p:cNvPr>
            <p:cNvSpPr/>
            <p:nvPr/>
          </p:nvSpPr>
          <p:spPr>
            <a:xfrm>
              <a:off x="2450894" y="5712021"/>
              <a:ext cx="1213104" cy="619125"/>
            </a:xfrm>
            <a:prstGeom prst="hexagon">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T1.11: Collect SaO2 data</a:t>
              </a:r>
            </a:p>
          </p:txBody>
        </p:sp>
        <p:sp>
          <p:nvSpPr>
            <p:cNvPr id="11" name="Hexágono 10">
              <a:extLst>
                <a:ext uri="{FF2B5EF4-FFF2-40B4-BE49-F238E27FC236}">
                  <a16:creationId xmlns:a16="http://schemas.microsoft.com/office/drawing/2014/main" id="{09D4F733-9E1C-FA34-0270-55722F8A4304}"/>
                </a:ext>
              </a:extLst>
            </p:cNvPr>
            <p:cNvSpPr/>
            <p:nvPr/>
          </p:nvSpPr>
          <p:spPr>
            <a:xfrm>
              <a:off x="4210983" y="6039989"/>
              <a:ext cx="121310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T1.12: Collect TEMP data</a:t>
              </a:r>
            </a:p>
          </p:txBody>
        </p:sp>
        <p:sp>
          <p:nvSpPr>
            <p:cNvPr id="12" name="Hexágono 11">
              <a:extLst>
                <a:ext uri="{FF2B5EF4-FFF2-40B4-BE49-F238E27FC236}">
                  <a16:creationId xmlns:a16="http://schemas.microsoft.com/office/drawing/2014/main" id="{93A829DC-98D4-BBE1-28D3-9ED09E006F74}"/>
                </a:ext>
              </a:extLst>
            </p:cNvPr>
            <p:cNvSpPr/>
            <p:nvPr/>
          </p:nvSpPr>
          <p:spPr>
            <a:xfrm>
              <a:off x="3745782" y="4783711"/>
              <a:ext cx="1282827"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Collect Sensor data</a:t>
              </a:r>
            </a:p>
          </p:txBody>
        </p:sp>
        <p:sp>
          <p:nvSpPr>
            <p:cNvPr id="13" name="Hexágono 12">
              <a:extLst>
                <a:ext uri="{FF2B5EF4-FFF2-40B4-BE49-F238E27FC236}">
                  <a16:creationId xmlns:a16="http://schemas.microsoft.com/office/drawing/2014/main" id="{18B60D7E-EA83-7C0C-5421-0D8ED9522F77}"/>
                </a:ext>
              </a:extLst>
            </p:cNvPr>
            <p:cNvSpPr/>
            <p:nvPr/>
          </p:nvSpPr>
          <p:spPr>
            <a:xfrm>
              <a:off x="5143136" y="5093273"/>
              <a:ext cx="135902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Transfer collected data</a:t>
              </a:r>
            </a:p>
          </p:txBody>
        </p:sp>
        <p:sp>
          <p:nvSpPr>
            <p:cNvPr id="14" name="Hexágono 13">
              <a:extLst>
                <a:ext uri="{FF2B5EF4-FFF2-40B4-BE49-F238E27FC236}">
                  <a16:creationId xmlns:a16="http://schemas.microsoft.com/office/drawing/2014/main" id="{0EE1D8B1-9195-52D7-D6C1-0AF4469BF5B4}"/>
                </a:ext>
              </a:extLst>
            </p:cNvPr>
            <p:cNvSpPr/>
            <p:nvPr/>
          </p:nvSpPr>
          <p:spPr>
            <a:xfrm>
              <a:off x="66156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15" name="Hexágono 14">
              <a:extLst>
                <a:ext uri="{FF2B5EF4-FFF2-40B4-BE49-F238E27FC236}">
                  <a16:creationId xmlns:a16="http://schemas.microsoft.com/office/drawing/2014/main" id="{F55184A9-793D-E479-E05C-3122D2D57420}"/>
                </a:ext>
              </a:extLst>
            </p:cNvPr>
            <p:cNvSpPr/>
            <p:nvPr/>
          </p:nvSpPr>
          <p:spPr>
            <a:xfrm>
              <a:off x="5214858" y="387426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Monitor Vital Signs</a:t>
              </a:r>
            </a:p>
          </p:txBody>
        </p:sp>
        <p:sp>
          <p:nvSpPr>
            <p:cNvPr id="16" name="Elipse 15">
              <a:extLst>
                <a:ext uri="{FF2B5EF4-FFF2-40B4-BE49-F238E27FC236}">
                  <a16:creationId xmlns:a16="http://schemas.microsoft.com/office/drawing/2014/main" id="{A79DCFBF-71DD-5EF3-0EDA-5FE954AEC273}"/>
                </a:ext>
              </a:extLst>
            </p:cNvPr>
            <p:cNvSpPr/>
            <p:nvPr/>
          </p:nvSpPr>
          <p:spPr>
            <a:xfrm>
              <a:off x="5051124"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G3: Vital Signs are monitored</a:t>
              </a:r>
            </a:p>
          </p:txBody>
        </p:sp>
        <p:sp>
          <p:nvSpPr>
            <p:cNvPr id="17" name="Retângulo 16">
              <a:extLst>
                <a:ext uri="{FF2B5EF4-FFF2-40B4-BE49-F238E27FC236}">
                  <a16:creationId xmlns:a16="http://schemas.microsoft.com/office/drawing/2014/main" id="{4E285938-E16D-19EC-76A4-B331B86311FB}"/>
                </a:ext>
              </a:extLst>
            </p:cNvPr>
            <p:cNvSpPr/>
            <p:nvPr/>
          </p:nvSpPr>
          <p:spPr>
            <a:xfrm>
              <a:off x="2390774" y="5225833"/>
              <a:ext cx="1070350" cy="2966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SaO2 available</a:t>
              </a:r>
            </a:p>
          </p:txBody>
        </p:sp>
        <p:sp>
          <p:nvSpPr>
            <p:cNvPr id="18" name="Retângulo 17">
              <a:extLst>
                <a:ext uri="{FF2B5EF4-FFF2-40B4-BE49-F238E27FC236}">
                  <a16:creationId xmlns:a16="http://schemas.microsoft.com/office/drawing/2014/main" id="{96447FDF-61AC-8B16-5573-535A255AF045}"/>
                </a:ext>
              </a:extLst>
            </p:cNvPr>
            <p:cNvSpPr/>
            <p:nvPr/>
          </p:nvSpPr>
          <p:spPr>
            <a:xfrm>
              <a:off x="4167654" y="5673920"/>
              <a:ext cx="1070350" cy="2966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TEMP available</a:t>
              </a:r>
            </a:p>
          </p:txBody>
        </p:sp>
        <p:cxnSp>
          <p:nvCxnSpPr>
            <p:cNvPr id="19" name="Conector de Seta Reta 18">
              <a:extLst>
                <a:ext uri="{FF2B5EF4-FFF2-40B4-BE49-F238E27FC236}">
                  <a16:creationId xmlns:a16="http://schemas.microsoft.com/office/drawing/2014/main" id="{B7B0CB2D-6EBF-9691-3B36-402AC695F3EF}"/>
                </a:ext>
              </a:extLst>
            </p:cNvPr>
            <p:cNvCxnSpPr>
              <a:cxnSpLocks/>
            </p:cNvCxnSpPr>
            <p:nvPr/>
          </p:nvCxnSpPr>
          <p:spPr>
            <a:xfrm flipV="1">
              <a:off x="4387195" y="4323619"/>
              <a:ext cx="890589" cy="46009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082394C2-8F59-4E28-7BF6-D97D52ED9D96}"/>
                </a:ext>
              </a:extLst>
            </p:cNvPr>
            <p:cNvCxnSpPr>
              <a:cxnSpLocks/>
            </p:cNvCxnSpPr>
            <p:nvPr/>
          </p:nvCxnSpPr>
          <p:spPr>
            <a:xfrm flipV="1">
              <a:off x="5822649" y="4493387"/>
              <a:ext cx="0" cy="59988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1AE3CE8A-A97F-DD66-3814-A0927F81649A}"/>
                </a:ext>
              </a:extLst>
            </p:cNvPr>
            <p:cNvCxnSpPr>
              <a:cxnSpLocks/>
            </p:cNvCxnSpPr>
            <p:nvPr/>
          </p:nvCxnSpPr>
          <p:spPr>
            <a:xfrm flipH="1" flipV="1">
              <a:off x="6367515" y="4323619"/>
              <a:ext cx="89058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D7440351-6987-45A8-0466-A3C54B0592D4}"/>
                </a:ext>
              </a:extLst>
            </p:cNvPr>
            <p:cNvCxnSpPr>
              <a:cxnSpLocks/>
              <a:endCxn id="16" idx="4"/>
            </p:cNvCxnSpPr>
            <p:nvPr/>
          </p:nvCxnSpPr>
          <p:spPr>
            <a:xfrm flipV="1">
              <a:off x="5822649" y="3581681"/>
              <a:ext cx="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86958607-B5BD-5730-5953-1A3E1E5479BD}"/>
                </a:ext>
              </a:extLst>
            </p:cNvPr>
            <p:cNvSpPr/>
            <p:nvPr/>
          </p:nvSpPr>
          <p:spPr>
            <a:xfrm>
              <a:off x="9034780"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G4: Vital Signs are analyzed</a:t>
              </a:r>
            </a:p>
          </p:txBody>
        </p:sp>
        <p:sp>
          <p:nvSpPr>
            <p:cNvPr id="24" name="Hexágono 23">
              <a:extLst>
                <a:ext uri="{FF2B5EF4-FFF2-40B4-BE49-F238E27FC236}">
                  <a16:creationId xmlns:a16="http://schemas.microsoft.com/office/drawing/2014/main" id="{0906EBF2-82E9-403E-1280-492F952DD324}"/>
                </a:ext>
              </a:extLst>
            </p:cNvPr>
            <p:cNvSpPr/>
            <p:nvPr/>
          </p:nvSpPr>
          <p:spPr>
            <a:xfrm>
              <a:off x="9180337" y="385623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Analyze Vital Signs</a:t>
              </a:r>
            </a:p>
          </p:txBody>
        </p:sp>
        <p:sp>
          <p:nvSpPr>
            <p:cNvPr id="25" name="Hexágono 24">
              <a:extLst>
                <a:ext uri="{FF2B5EF4-FFF2-40B4-BE49-F238E27FC236}">
                  <a16:creationId xmlns:a16="http://schemas.microsoft.com/office/drawing/2014/main" id="{EA94049A-D5F0-F13D-370A-96BD30E91F00}"/>
                </a:ext>
              </a:extLst>
            </p:cNvPr>
            <p:cNvSpPr/>
            <p:nvPr/>
          </p:nvSpPr>
          <p:spPr>
            <a:xfrm>
              <a:off x="8051062" y="4801739"/>
              <a:ext cx="131518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Fuse sensors data</a:t>
              </a:r>
            </a:p>
          </p:txBody>
        </p:sp>
        <p:sp>
          <p:nvSpPr>
            <p:cNvPr id="27" name="Hexágono 26">
              <a:extLst>
                <a:ext uri="{FF2B5EF4-FFF2-40B4-BE49-F238E27FC236}">
                  <a16:creationId xmlns:a16="http://schemas.microsoft.com/office/drawing/2014/main" id="{2110AFFC-1E9A-F4A5-9686-734A522DC0C0}"/>
                </a:ext>
              </a:extLst>
            </p:cNvPr>
            <p:cNvSpPr/>
            <p:nvPr/>
          </p:nvSpPr>
          <p:spPr>
            <a:xfrm>
              <a:off x="102100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28" name="Hexágono 27">
              <a:extLst>
                <a:ext uri="{FF2B5EF4-FFF2-40B4-BE49-F238E27FC236}">
                  <a16:creationId xmlns:a16="http://schemas.microsoft.com/office/drawing/2014/main" id="{B681787D-444C-89F3-26ED-930F27D49F6D}"/>
                </a:ext>
              </a:extLst>
            </p:cNvPr>
            <p:cNvSpPr/>
            <p:nvPr/>
          </p:nvSpPr>
          <p:spPr>
            <a:xfrm>
              <a:off x="9061261" y="5730426"/>
              <a:ext cx="145373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Detect Patient Status</a:t>
              </a:r>
            </a:p>
          </p:txBody>
        </p:sp>
        <p:cxnSp>
          <p:nvCxnSpPr>
            <p:cNvPr id="29" name="Conector de Seta Reta 28">
              <a:extLst>
                <a:ext uri="{FF2B5EF4-FFF2-40B4-BE49-F238E27FC236}">
                  <a16:creationId xmlns:a16="http://schemas.microsoft.com/office/drawing/2014/main" id="{DDBD0278-3623-1D01-3B8E-89AAE23FED52}"/>
                </a:ext>
              </a:extLst>
            </p:cNvPr>
            <p:cNvCxnSpPr>
              <a:cxnSpLocks/>
            </p:cNvCxnSpPr>
            <p:nvPr/>
          </p:nvCxnSpPr>
          <p:spPr>
            <a:xfrm flipV="1">
              <a:off x="8670925" y="4323619"/>
              <a:ext cx="593725" cy="46971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Conector de Seta Reta 29">
              <a:extLst>
                <a:ext uri="{FF2B5EF4-FFF2-40B4-BE49-F238E27FC236}">
                  <a16:creationId xmlns:a16="http://schemas.microsoft.com/office/drawing/2014/main" id="{82C97ACB-17A8-769C-1E56-720EA4E56A8C}"/>
                </a:ext>
              </a:extLst>
            </p:cNvPr>
            <p:cNvCxnSpPr>
              <a:cxnSpLocks/>
            </p:cNvCxnSpPr>
            <p:nvPr/>
          </p:nvCxnSpPr>
          <p:spPr>
            <a:xfrm flipH="1" flipV="1">
              <a:off x="10306050" y="4323619"/>
              <a:ext cx="51174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3DC69C40-90B1-8535-19A6-BF126213AE0C}"/>
                </a:ext>
              </a:extLst>
            </p:cNvPr>
            <p:cNvCxnSpPr>
              <a:cxnSpLocks/>
            </p:cNvCxnSpPr>
            <p:nvPr/>
          </p:nvCxnSpPr>
          <p:spPr>
            <a:xfrm flipH="1" flipV="1">
              <a:off x="9788128" y="4475357"/>
              <a:ext cx="25797" cy="1255069"/>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EB0E9066-1788-8B2A-C176-33A960E702A5}"/>
                </a:ext>
              </a:extLst>
            </p:cNvPr>
            <p:cNvCxnSpPr>
              <a:cxnSpLocks/>
              <a:endCxn id="23" idx="4"/>
            </p:cNvCxnSpPr>
            <p:nvPr/>
          </p:nvCxnSpPr>
          <p:spPr>
            <a:xfrm flipH="1" flipV="1">
              <a:off x="9806305" y="3581681"/>
              <a:ext cx="762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Elipse 32">
              <a:extLst>
                <a:ext uri="{FF2B5EF4-FFF2-40B4-BE49-F238E27FC236}">
                  <a16:creationId xmlns:a16="http://schemas.microsoft.com/office/drawing/2014/main" id="{45BB33F4-87DD-F81E-892E-708B0D1342A2}"/>
                </a:ext>
              </a:extLst>
            </p:cNvPr>
            <p:cNvSpPr/>
            <p:nvPr/>
          </p:nvSpPr>
          <p:spPr>
            <a:xfrm>
              <a:off x="7042952" y="194982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G2: Patient Status is monitored</a:t>
              </a:r>
            </a:p>
          </p:txBody>
        </p:sp>
        <p:sp>
          <p:nvSpPr>
            <p:cNvPr id="34" name="Elipse 33">
              <a:extLst>
                <a:ext uri="{FF2B5EF4-FFF2-40B4-BE49-F238E27FC236}">
                  <a16:creationId xmlns:a16="http://schemas.microsoft.com/office/drawing/2014/main" id="{50595AAC-2E8C-F1C7-F6D0-DB802CD48A81}"/>
                </a:ext>
              </a:extLst>
            </p:cNvPr>
            <p:cNvSpPr/>
            <p:nvPr/>
          </p:nvSpPr>
          <p:spPr>
            <a:xfrm>
              <a:off x="7040616" y="70458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G1: Emergency is detected</a:t>
              </a:r>
            </a:p>
          </p:txBody>
        </p:sp>
        <p:cxnSp>
          <p:nvCxnSpPr>
            <p:cNvPr id="35" name="Conector de Seta Reta 34">
              <a:extLst>
                <a:ext uri="{FF2B5EF4-FFF2-40B4-BE49-F238E27FC236}">
                  <a16:creationId xmlns:a16="http://schemas.microsoft.com/office/drawing/2014/main" id="{3CCEA6B0-C2D3-6389-295F-9BB2AAC963EB}"/>
                </a:ext>
              </a:extLst>
            </p:cNvPr>
            <p:cNvCxnSpPr>
              <a:cxnSpLocks/>
              <a:stCxn id="16" idx="7"/>
              <a:endCxn id="33" idx="3"/>
            </p:cNvCxnSpPr>
            <p:nvPr/>
          </p:nvCxnSpPr>
          <p:spPr>
            <a:xfrm flipV="1">
              <a:off x="6368199"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3F43B5E5-B339-7827-84DE-1E7211596814}"/>
                </a:ext>
              </a:extLst>
            </p:cNvPr>
            <p:cNvCxnSpPr>
              <a:cxnSpLocks/>
              <a:stCxn id="23" idx="1"/>
              <a:endCxn id="33" idx="5"/>
            </p:cNvCxnSpPr>
            <p:nvPr/>
          </p:nvCxnSpPr>
          <p:spPr>
            <a:xfrm flipH="1" flipV="1">
              <a:off x="8360027"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EC598138-6147-A57F-D965-DEE4B2DB757D}"/>
                </a:ext>
              </a:extLst>
            </p:cNvPr>
            <p:cNvCxnSpPr>
              <a:cxnSpLocks/>
              <a:stCxn id="33" idx="0"/>
              <a:endCxn id="34" idx="4"/>
            </p:cNvCxnSpPr>
            <p:nvPr/>
          </p:nvCxnSpPr>
          <p:spPr>
            <a:xfrm flipH="1" flipV="1">
              <a:off x="7812141" y="1506219"/>
              <a:ext cx="2336" cy="44361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40" name="Imagem 39">
            <a:extLst>
              <a:ext uri="{FF2B5EF4-FFF2-40B4-BE49-F238E27FC236}">
                <a16:creationId xmlns:a16="http://schemas.microsoft.com/office/drawing/2014/main" id="{126297C9-C104-CC45-9E9B-302C06C60F72}"/>
              </a:ext>
            </a:extLst>
          </p:cNvPr>
          <p:cNvPicPr>
            <a:picLocks noChangeAspect="1"/>
          </p:cNvPicPr>
          <p:nvPr/>
        </p:nvPicPr>
        <p:blipFill>
          <a:blip r:embed="rId2"/>
          <a:stretch>
            <a:fillRect/>
          </a:stretch>
        </p:blipFill>
        <p:spPr>
          <a:xfrm>
            <a:off x="313137" y="4729464"/>
            <a:ext cx="4250638" cy="1772004"/>
          </a:xfrm>
          <a:prstGeom prst="rect">
            <a:avLst/>
          </a:prstGeom>
        </p:spPr>
      </p:pic>
      <p:sp>
        <p:nvSpPr>
          <p:cNvPr id="4" name="Losango 3">
            <a:extLst>
              <a:ext uri="{FF2B5EF4-FFF2-40B4-BE49-F238E27FC236}">
                <a16:creationId xmlns:a16="http://schemas.microsoft.com/office/drawing/2014/main" id="{BFD147A8-E840-560B-C203-9A1E32FFDC33}"/>
              </a:ext>
            </a:extLst>
          </p:cNvPr>
          <p:cNvSpPr/>
          <p:nvPr/>
        </p:nvSpPr>
        <p:spPr>
          <a:xfrm>
            <a:off x="1177039" y="5395917"/>
            <a:ext cx="781279" cy="390803"/>
          </a:xfrm>
          <a:prstGeom prst="diamond">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have Esquerda 4">
            <a:extLst>
              <a:ext uri="{FF2B5EF4-FFF2-40B4-BE49-F238E27FC236}">
                <a16:creationId xmlns:a16="http://schemas.microsoft.com/office/drawing/2014/main" id="{F6D780A8-485C-105C-BC49-04BD11A3D72B}"/>
              </a:ext>
            </a:extLst>
          </p:cNvPr>
          <p:cNvSpPr/>
          <p:nvPr/>
        </p:nvSpPr>
        <p:spPr>
          <a:xfrm>
            <a:off x="114300" y="2634063"/>
            <a:ext cx="155448" cy="12902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aphicFrame>
        <p:nvGraphicFramePr>
          <p:cNvPr id="42" name="Tabela 50">
            <a:extLst>
              <a:ext uri="{FF2B5EF4-FFF2-40B4-BE49-F238E27FC236}">
                <a16:creationId xmlns:a16="http://schemas.microsoft.com/office/drawing/2014/main" id="{1B25A749-4067-A1F4-B514-0C8122627C74}"/>
              </a:ext>
            </a:extLst>
          </p:cNvPr>
          <p:cNvGraphicFramePr>
            <a:graphicFrameLocks noGrp="1"/>
          </p:cNvGraphicFramePr>
          <p:nvPr>
            <p:extLst>
              <p:ext uri="{D42A27DB-BD31-4B8C-83A1-F6EECF244321}">
                <p14:modId xmlns:p14="http://schemas.microsoft.com/office/powerpoint/2010/main" val="2989425148"/>
              </p:ext>
            </p:extLst>
          </p:nvPr>
        </p:nvGraphicFramePr>
        <p:xfrm>
          <a:off x="354222" y="2013512"/>
          <a:ext cx="4877696" cy="2443480"/>
        </p:xfrm>
        <a:graphic>
          <a:graphicData uri="http://schemas.openxmlformats.org/drawingml/2006/table">
            <a:tbl>
              <a:tblPr firstRow="1" bandRow="1">
                <a:tableStyleId>{5C22544A-7EE6-4342-B048-85BDC9FD1C3A}</a:tableStyleId>
              </a:tblPr>
              <a:tblGrid>
                <a:gridCol w="592158">
                  <a:extLst>
                    <a:ext uri="{9D8B030D-6E8A-4147-A177-3AD203B41FA5}">
                      <a16:colId xmlns:a16="http://schemas.microsoft.com/office/drawing/2014/main" val="2192451554"/>
                    </a:ext>
                  </a:extLst>
                </a:gridCol>
                <a:gridCol w="706311">
                  <a:extLst>
                    <a:ext uri="{9D8B030D-6E8A-4147-A177-3AD203B41FA5}">
                      <a16:colId xmlns:a16="http://schemas.microsoft.com/office/drawing/2014/main" val="3631955116"/>
                    </a:ext>
                  </a:extLst>
                </a:gridCol>
                <a:gridCol w="816864">
                  <a:extLst>
                    <a:ext uri="{9D8B030D-6E8A-4147-A177-3AD203B41FA5}">
                      <a16:colId xmlns:a16="http://schemas.microsoft.com/office/drawing/2014/main" val="3690135676"/>
                    </a:ext>
                  </a:extLst>
                </a:gridCol>
                <a:gridCol w="820230">
                  <a:extLst>
                    <a:ext uri="{9D8B030D-6E8A-4147-A177-3AD203B41FA5}">
                      <a16:colId xmlns:a16="http://schemas.microsoft.com/office/drawing/2014/main" val="3462828517"/>
                    </a:ext>
                  </a:extLst>
                </a:gridCol>
                <a:gridCol w="905447">
                  <a:extLst>
                    <a:ext uri="{9D8B030D-6E8A-4147-A177-3AD203B41FA5}">
                      <a16:colId xmlns:a16="http://schemas.microsoft.com/office/drawing/2014/main" val="1288991598"/>
                    </a:ext>
                  </a:extLst>
                </a:gridCol>
                <a:gridCol w="1036686">
                  <a:extLst>
                    <a:ext uri="{9D8B030D-6E8A-4147-A177-3AD203B41FA5}">
                      <a16:colId xmlns:a16="http://schemas.microsoft.com/office/drawing/2014/main" val="485808146"/>
                    </a:ext>
                  </a:extLst>
                </a:gridCol>
              </a:tblGrid>
              <a:tr h="370840">
                <a:tc>
                  <a:txBody>
                    <a:bodyPr/>
                    <a:lstStyle/>
                    <a:p>
                      <a:r>
                        <a:rPr lang="pt-BR" sz="1200" dirty="0"/>
                        <a:t>Time</a:t>
                      </a:r>
                    </a:p>
                  </a:txBody>
                  <a:tcPr/>
                </a:tc>
                <a:tc>
                  <a:txBody>
                    <a:bodyPr/>
                    <a:lstStyle/>
                    <a:p>
                      <a:r>
                        <a:rPr lang="pt-BR" sz="1200" dirty="0" err="1"/>
                        <a:t>Context</a:t>
                      </a:r>
                      <a:endParaRPr lang="pt-BR" sz="1200" dirty="0"/>
                    </a:p>
                  </a:txBody>
                  <a:tcPr/>
                </a:tc>
                <a:tc>
                  <a:txBody>
                    <a:bodyPr/>
                    <a:lstStyle/>
                    <a:p>
                      <a:r>
                        <a:rPr lang="pt-BR" sz="1200" dirty="0" err="1"/>
                        <a:t>Collected</a:t>
                      </a:r>
                      <a:endParaRPr lang="pt-BR" sz="1200" dirty="0"/>
                    </a:p>
                  </a:txBody>
                  <a:tcPr/>
                </a:tc>
                <a:tc>
                  <a:txBody>
                    <a:bodyPr/>
                    <a:lstStyle/>
                    <a:p>
                      <a:r>
                        <a:rPr lang="pt-BR" sz="1200" dirty="0" err="1"/>
                        <a:t>Persisted</a:t>
                      </a:r>
                      <a:endParaRPr lang="pt-BR" sz="1200" dirty="0"/>
                    </a:p>
                  </a:txBody>
                  <a:tcPr/>
                </a:tc>
                <a:tc>
                  <a:txBody>
                    <a:bodyPr/>
                    <a:lstStyle/>
                    <a:p>
                      <a:r>
                        <a:rPr lang="pt-BR" sz="1200" dirty="0" err="1"/>
                        <a:t>Transfered</a:t>
                      </a:r>
                      <a:endParaRPr lang="pt-BR" sz="1200" dirty="0"/>
                    </a:p>
                  </a:txBody>
                  <a:tcPr/>
                </a:tc>
                <a:tc>
                  <a:txBody>
                    <a:bodyPr/>
                    <a:lstStyle/>
                    <a:p>
                      <a:r>
                        <a:rPr lang="pt-BR" sz="1200" dirty="0" err="1"/>
                        <a:t>Ch_persisted</a:t>
                      </a:r>
                      <a:endParaRPr lang="pt-BR" sz="1200" dirty="0"/>
                    </a:p>
                  </a:txBody>
                  <a:tcPr/>
                </a:tc>
                <a:extLst>
                  <a:ext uri="{0D108BD9-81ED-4DB2-BD59-A6C34878D82A}">
                    <a16:rowId xmlns:a16="http://schemas.microsoft.com/office/drawing/2014/main" val="726563915"/>
                  </a:ext>
                </a:extLst>
              </a:tr>
              <a:tr h="161126">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1</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extLst>
                  <a:ext uri="{0D108BD9-81ED-4DB2-BD59-A6C34878D82A}">
                    <a16:rowId xmlns:a16="http://schemas.microsoft.com/office/drawing/2014/main" val="2036031733"/>
                  </a:ext>
                </a:extLst>
              </a:tr>
              <a:tr h="0">
                <a:tc>
                  <a:txBody>
                    <a:bodyPr/>
                    <a:lstStyle/>
                    <a:p>
                      <a:r>
                        <a:rPr lang="pt-BR" sz="1100" dirty="0">
                          <a:solidFill>
                            <a:schemeClr val="tx1">
                              <a:lumMod val="75000"/>
                              <a:lumOff val="25000"/>
                            </a:schemeClr>
                          </a:solidFill>
                        </a:rPr>
                        <a:t>0.5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1</a:t>
                      </a:r>
                    </a:p>
                  </a:txBody>
                  <a:tcPr>
                    <a:solidFill>
                      <a:srgbClr val="1CADE4"/>
                    </a:solidFill>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752688409"/>
                  </a:ext>
                </a:extLst>
              </a:tr>
              <a:tr h="0">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098003559"/>
                  </a:ext>
                </a:extLst>
              </a:tr>
              <a:tr h="0">
                <a:tc>
                  <a:txBody>
                    <a:bodyPr/>
                    <a:lstStyle/>
                    <a:p>
                      <a:r>
                        <a:rPr lang="pt-BR" sz="1100" dirty="0">
                          <a:solidFill>
                            <a:schemeClr val="tx1">
                              <a:lumMod val="75000"/>
                              <a:lumOff val="25000"/>
                            </a:schemeClr>
                          </a:solidFill>
                        </a:rPr>
                        <a:t>1.5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492775464"/>
                  </a:ext>
                </a:extLst>
              </a:tr>
              <a:tr h="0">
                <a:tc>
                  <a:txBody>
                    <a:bodyPr/>
                    <a:lstStyle/>
                    <a:p>
                      <a:r>
                        <a:rPr lang="pt-BR" sz="1100" dirty="0">
                          <a:solidFill>
                            <a:schemeClr val="tx1">
                              <a:lumMod val="75000"/>
                              <a:lumOff val="25000"/>
                            </a:schemeClr>
                          </a:solidFill>
                        </a:rPr>
                        <a:t>2</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155893059"/>
                  </a:ext>
                </a:extLst>
              </a:tr>
              <a:tr h="0">
                <a:tc>
                  <a:txBody>
                    <a:bodyPr/>
                    <a:lstStyle/>
                    <a:p>
                      <a:r>
                        <a:rPr lang="pt-BR" sz="1100" dirty="0">
                          <a:solidFill>
                            <a:schemeClr val="tx1">
                              <a:lumMod val="75000"/>
                              <a:lumOff val="25000"/>
                            </a:schemeClr>
                          </a:solidFill>
                        </a:rPr>
                        <a:t>2.5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extLst>
                  <a:ext uri="{0D108BD9-81ED-4DB2-BD59-A6C34878D82A}">
                    <a16:rowId xmlns:a16="http://schemas.microsoft.com/office/drawing/2014/main" val="2727990528"/>
                  </a:ext>
                </a:extLst>
              </a:tr>
              <a:tr h="0">
                <a:tc>
                  <a:txBody>
                    <a:bodyPr/>
                    <a:lstStyle/>
                    <a:p>
                      <a:pPr marL="0" algn="l" defTabSz="457200" rtl="0" eaLnBrk="1" latinLnBrk="0" hangingPunct="1"/>
                      <a:r>
                        <a:rPr lang="pt-BR" sz="1100" kern="1200" dirty="0">
                          <a:solidFill>
                            <a:schemeClr val="bg1">
                              <a:lumMod val="75000"/>
                            </a:schemeClr>
                          </a:solidFill>
                          <a:latin typeface="+mn-lt"/>
                          <a:ea typeface="+mn-ea"/>
                          <a:cs typeface="+mn-cs"/>
                        </a:rPr>
                        <a:t>3</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extLst>
                  <a:ext uri="{0D108BD9-81ED-4DB2-BD59-A6C34878D82A}">
                    <a16:rowId xmlns:a16="http://schemas.microsoft.com/office/drawing/2014/main" val="1106266068"/>
                  </a:ext>
                </a:extLst>
              </a:tr>
              <a:tr h="0">
                <a:tc>
                  <a:txBody>
                    <a:bodyPr/>
                    <a:lstStyle/>
                    <a:p>
                      <a:pPr marL="0" algn="l" defTabSz="457200" rtl="0" eaLnBrk="1" latinLnBrk="0" hangingPunct="1"/>
                      <a:r>
                        <a:rPr lang="pt-BR" sz="1100" kern="1200" dirty="0">
                          <a:solidFill>
                            <a:schemeClr val="bg1">
                              <a:lumMod val="75000"/>
                            </a:schemeClr>
                          </a:solidFill>
                          <a:latin typeface="+mn-lt"/>
                          <a:ea typeface="+mn-ea"/>
                          <a:cs typeface="+mn-cs"/>
                        </a:rPr>
                        <a:t>3.5</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extLst>
                  <a:ext uri="{0D108BD9-81ED-4DB2-BD59-A6C34878D82A}">
                    <a16:rowId xmlns:a16="http://schemas.microsoft.com/office/drawing/2014/main" val="4143588591"/>
                  </a:ext>
                </a:extLst>
              </a:tr>
            </a:tbl>
          </a:graphicData>
        </a:graphic>
      </p:graphicFrame>
      <p:sp>
        <p:nvSpPr>
          <p:cNvPr id="43" name="Retângulo: Cantos Arredondados 42">
            <a:extLst>
              <a:ext uri="{FF2B5EF4-FFF2-40B4-BE49-F238E27FC236}">
                <a16:creationId xmlns:a16="http://schemas.microsoft.com/office/drawing/2014/main" id="{135282A5-36CB-C12C-951E-BA48A7D7F544}"/>
              </a:ext>
            </a:extLst>
          </p:cNvPr>
          <p:cNvSpPr/>
          <p:nvPr/>
        </p:nvSpPr>
        <p:spPr>
          <a:xfrm>
            <a:off x="2139949" y="1298146"/>
            <a:ext cx="609601" cy="180767"/>
          </a:xfrm>
          <a:prstGeom prst="roundRect">
            <a:avLst/>
          </a:prstGeom>
          <a:noFill/>
          <a:ln>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495995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8BCC36D4-04F5-D781-FB6B-5E7FE184DA9B}"/>
              </a:ext>
            </a:extLst>
          </p:cNvPr>
          <p:cNvGrpSpPr/>
          <p:nvPr/>
        </p:nvGrpSpPr>
        <p:grpSpPr>
          <a:xfrm>
            <a:off x="367695" y="1219209"/>
            <a:ext cx="4877696" cy="523220"/>
            <a:chOff x="852197" y="7904393"/>
            <a:chExt cx="4362661" cy="523220"/>
          </a:xfrm>
        </p:grpSpPr>
        <p:sp>
          <p:nvSpPr>
            <p:cNvPr id="26" name="Retângulo 25">
              <a:extLst>
                <a:ext uri="{FF2B5EF4-FFF2-40B4-BE49-F238E27FC236}">
                  <a16:creationId xmlns:a16="http://schemas.microsoft.com/office/drawing/2014/main" id="{C942603B-BBE2-20C6-609A-910B188B40C3}"/>
                </a:ext>
              </a:extLst>
            </p:cNvPr>
            <p:cNvSpPr/>
            <p:nvPr/>
          </p:nvSpPr>
          <p:spPr>
            <a:xfrm rot="16200000">
              <a:off x="850143" y="7906447"/>
              <a:ext cx="523219" cy="5191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i="0" u="none" strike="noStrike" baseline="0" dirty="0">
                  <a:latin typeface="NimbusRomNo9L-Medi"/>
                </a:rPr>
                <a:t>P8</a:t>
              </a:r>
              <a:endParaRPr lang="en-US" sz="1400" dirty="0"/>
            </a:p>
          </p:txBody>
        </p:sp>
        <p:sp>
          <p:nvSpPr>
            <p:cNvPr id="36" name="CaixaDeTexto 35">
              <a:extLst>
                <a:ext uri="{FF2B5EF4-FFF2-40B4-BE49-F238E27FC236}">
                  <a16:creationId xmlns:a16="http://schemas.microsoft.com/office/drawing/2014/main" id="{E1AECCE0-7207-1DB6-0E74-DC973C4950DE}"/>
                </a:ext>
              </a:extLst>
            </p:cNvPr>
            <p:cNvSpPr txBox="1"/>
            <p:nvPr/>
          </p:nvSpPr>
          <p:spPr>
            <a:xfrm>
              <a:off x="1350407" y="7904393"/>
              <a:ext cx="3864451" cy="523220"/>
            </a:xfrm>
            <a:prstGeom prst="rect">
              <a:avLst/>
            </a:prstGeom>
            <a:solidFill>
              <a:srgbClr val="B4C7E7"/>
            </a:solidFill>
          </p:spPr>
          <p:txBody>
            <a:bodyPr wrap="square">
              <a:spAutoFit/>
            </a:bodyPr>
            <a:lstStyle/>
            <a:p>
              <a:r>
                <a:rPr lang="pt-BR" sz="1400" dirty="0">
                  <a:solidFill>
                    <a:srgbClr val="2F5597"/>
                  </a:solidFill>
                </a:rPr>
                <a:t>Se o nó sensor coletou algum dado, então, em até 2 segundos, o </a:t>
              </a:r>
              <a:r>
                <a:rPr lang="pt-BR" sz="1400" dirty="0" err="1">
                  <a:solidFill>
                    <a:srgbClr val="2F5597"/>
                  </a:solidFill>
                </a:rPr>
                <a:t>centralhub</a:t>
              </a:r>
              <a:r>
                <a:rPr lang="pt-BR" sz="1400" dirty="0">
                  <a:solidFill>
                    <a:srgbClr val="2F5597"/>
                  </a:solidFill>
                </a:rPr>
                <a:t> irá persisti-lo.</a:t>
              </a:r>
            </a:p>
          </p:txBody>
        </p:sp>
      </p:grpSp>
      <p:cxnSp>
        <p:nvCxnSpPr>
          <p:cNvPr id="6" name="Conector: Curvo 5">
            <a:extLst>
              <a:ext uri="{FF2B5EF4-FFF2-40B4-BE49-F238E27FC236}">
                <a16:creationId xmlns:a16="http://schemas.microsoft.com/office/drawing/2014/main" id="{79AEC16C-0F34-1FB5-C2C3-6454AA3FFE25}"/>
              </a:ext>
            </a:extLst>
          </p:cNvPr>
          <p:cNvCxnSpPr>
            <a:cxnSpLocks/>
            <a:stCxn id="33" idx="2"/>
          </p:cNvCxnSpPr>
          <p:nvPr/>
        </p:nvCxnSpPr>
        <p:spPr>
          <a:xfrm rot="10800000">
            <a:off x="5245392" y="1480820"/>
            <a:ext cx="3139303" cy="122085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 name="Agrupar 6">
            <a:extLst>
              <a:ext uri="{FF2B5EF4-FFF2-40B4-BE49-F238E27FC236}">
                <a16:creationId xmlns:a16="http://schemas.microsoft.com/office/drawing/2014/main" id="{074999AD-E940-E50B-074E-7FA8B3FB8E07}"/>
              </a:ext>
            </a:extLst>
          </p:cNvPr>
          <p:cNvGrpSpPr/>
          <p:nvPr/>
        </p:nvGrpSpPr>
        <p:grpSpPr>
          <a:xfrm>
            <a:off x="4589751" y="1358932"/>
            <a:ext cx="7370013" cy="4857312"/>
            <a:chOff x="2390774" y="704589"/>
            <a:chExt cx="9034817" cy="5954525"/>
          </a:xfrm>
        </p:grpSpPr>
        <p:cxnSp>
          <p:nvCxnSpPr>
            <p:cNvPr id="8" name="Conector de Seta Reta 7">
              <a:extLst>
                <a:ext uri="{FF2B5EF4-FFF2-40B4-BE49-F238E27FC236}">
                  <a16:creationId xmlns:a16="http://schemas.microsoft.com/office/drawing/2014/main" id="{1F8F1D3C-3B11-C580-8FD3-92E2F6135B02}"/>
                </a:ext>
              </a:extLst>
            </p:cNvPr>
            <p:cNvCxnSpPr>
              <a:cxnSpLocks/>
            </p:cNvCxnSpPr>
            <p:nvPr/>
          </p:nvCxnSpPr>
          <p:spPr>
            <a:xfrm flipV="1">
              <a:off x="3057446" y="5263419"/>
              <a:ext cx="756663" cy="44860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4847E8C1-D6E2-BAC4-C2DF-F9BE0A7DF918}"/>
                </a:ext>
              </a:extLst>
            </p:cNvPr>
            <p:cNvCxnSpPr>
              <a:cxnSpLocks/>
            </p:cNvCxnSpPr>
            <p:nvPr/>
          </p:nvCxnSpPr>
          <p:spPr>
            <a:xfrm flipH="1" flipV="1">
              <a:off x="4473977" y="5420864"/>
              <a:ext cx="343558" cy="619125"/>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Hexágono 9">
              <a:extLst>
                <a:ext uri="{FF2B5EF4-FFF2-40B4-BE49-F238E27FC236}">
                  <a16:creationId xmlns:a16="http://schemas.microsoft.com/office/drawing/2014/main" id="{74D18949-B85D-7C30-C0BC-35F574F5C6E9}"/>
                </a:ext>
              </a:extLst>
            </p:cNvPr>
            <p:cNvSpPr/>
            <p:nvPr/>
          </p:nvSpPr>
          <p:spPr>
            <a:xfrm>
              <a:off x="2450894" y="5712021"/>
              <a:ext cx="1213104" cy="619125"/>
            </a:xfrm>
            <a:prstGeom prst="hexagon">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T1.11: Collect SaO2 data</a:t>
              </a:r>
            </a:p>
          </p:txBody>
        </p:sp>
        <p:sp>
          <p:nvSpPr>
            <p:cNvPr id="11" name="Hexágono 10">
              <a:extLst>
                <a:ext uri="{FF2B5EF4-FFF2-40B4-BE49-F238E27FC236}">
                  <a16:creationId xmlns:a16="http://schemas.microsoft.com/office/drawing/2014/main" id="{09D4F733-9E1C-FA34-0270-55722F8A4304}"/>
                </a:ext>
              </a:extLst>
            </p:cNvPr>
            <p:cNvSpPr/>
            <p:nvPr/>
          </p:nvSpPr>
          <p:spPr>
            <a:xfrm>
              <a:off x="4210983" y="6039989"/>
              <a:ext cx="121310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T1.12: Collect TEMP data</a:t>
              </a:r>
            </a:p>
          </p:txBody>
        </p:sp>
        <p:sp>
          <p:nvSpPr>
            <p:cNvPr id="12" name="Hexágono 11">
              <a:extLst>
                <a:ext uri="{FF2B5EF4-FFF2-40B4-BE49-F238E27FC236}">
                  <a16:creationId xmlns:a16="http://schemas.microsoft.com/office/drawing/2014/main" id="{93A829DC-98D4-BBE1-28D3-9ED09E006F74}"/>
                </a:ext>
              </a:extLst>
            </p:cNvPr>
            <p:cNvSpPr/>
            <p:nvPr/>
          </p:nvSpPr>
          <p:spPr>
            <a:xfrm>
              <a:off x="3745782" y="4783711"/>
              <a:ext cx="1282827"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Collect Sensor data</a:t>
              </a:r>
            </a:p>
          </p:txBody>
        </p:sp>
        <p:sp>
          <p:nvSpPr>
            <p:cNvPr id="13" name="Hexágono 12">
              <a:extLst>
                <a:ext uri="{FF2B5EF4-FFF2-40B4-BE49-F238E27FC236}">
                  <a16:creationId xmlns:a16="http://schemas.microsoft.com/office/drawing/2014/main" id="{18B60D7E-EA83-7C0C-5421-0D8ED9522F77}"/>
                </a:ext>
              </a:extLst>
            </p:cNvPr>
            <p:cNvSpPr/>
            <p:nvPr/>
          </p:nvSpPr>
          <p:spPr>
            <a:xfrm>
              <a:off x="5143136" y="5093273"/>
              <a:ext cx="135902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Transfer collected data</a:t>
              </a:r>
            </a:p>
          </p:txBody>
        </p:sp>
        <p:sp>
          <p:nvSpPr>
            <p:cNvPr id="14" name="Hexágono 13">
              <a:extLst>
                <a:ext uri="{FF2B5EF4-FFF2-40B4-BE49-F238E27FC236}">
                  <a16:creationId xmlns:a16="http://schemas.microsoft.com/office/drawing/2014/main" id="{0EE1D8B1-9195-52D7-D6C1-0AF4469BF5B4}"/>
                </a:ext>
              </a:extLst>
            </p:cNvPr>
            <p:cNvSpPr/>
            <p:nvPr/>
          </p:nvSpPr>
          <p:spPr>
            <a:xfrm>
              <a:off x="66156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15" name="Hexágono 14">
              <a:extLst>
                <a:ext uri="{FF2B5EF4-FFF2-40B4-BE49-F238E27FC236}">
                  <a16:creationId xmlns:a16="http://schemas.microsoft.com/office/drawing/2014/main" id="{F55184A9-793D-E479-E05C-3122D2D57420}"/>
                </a:ext>
              </a:extLst>
            </p:cNvPr>
            <p:cNvSpPr/>
            <p:nvPr/>
          </p:nvSpPr>
          <p:spPr>
            <a:xfrm>
              <a:off x="5214858" y="387426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Monitor Vital Signs</a:t>
              </a:r>
            </a:p>
          </p:txBody>
        </p:sp>
        <p:sp>
          <p:nvSpPr>
            <p:cNvPr id="16" name="Elipse 15">
              <a:extLst>
                <a:ext uri="{FF2B5EF4-FFF2-40B4-BE49-F238E27FC236}">
                  <a16:creationId xmlns:a16="http://schemas.microsoft.com/office/drawing/2014/main" id="{A79DCFBF-71DD-5EF3-0EDA-5FE954AEC273}"/>
                </a:ext>
              </a:extLst>
            </p:cNvPr>
            <p:cNvSpPr/>
            <p:nvPr/>
          </p:nvSpPr>
          <p:spPr>
            <a:xfrm>
              <a:off x="5051124"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G3: Vital Signs are monitored</a:t>
              </a:r>
            </a:p>
          </p:txBody>
        </p:sp>
        <p:sp>
          <p:nvSpPr>
            <p:cNvPr id="17" name="Retângulo 16">
              <a:extLst>
                <a:ext uri="{FF2B5EF4-FFF2-40B4-BE49-F238E27FC236}">
                  <a16:creationId xmlns:a16="http://schemas.microsoft.com/office/drawing/2014/main" id="{4E285938-E16D-19EC-76A4-B331B86311FB}"/>
                </a:ext>
              </a:extLst>
            </p:cNvPr>
            <p:cNvSpPr/>
            <p:nvPr/>
          </p:nvSpPr>
          <p:spPr>
            <a:xfrm>
              <a:off x="2390774" y="5225833"/>
              <a:ext cx="1070350" cy="296621"/>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SaO2 available</a:t>
              </a:r>
            </a:p>
          </p:txBody>
        </p:sp>
        <p:sp>
          <p:nvSpPr>
            <p:cNvPr id="18" name="Retângulo 17">
              <a:extLst>
                <a:ext uri="{FF2B5EF4-FFF2-40B4-BE49-F238E27FC236}">
                  <a16:creationId xmlns:a16="http://schemas.microsoft.com/office/drawing/2014/main" id="{96447FDF-61AC-8B16-5573-535A255AF045}"/>
                </a:ext>
              </a:extLst>
            </p:cNvPr>
            <p:cNvSpPr/>
            <p:nvPr/>
          </p:nvSpPr>
          <p:spPr>
            <a:xfrm>
              <a:off x="4167654" y="5673920"/>
              <a:ext cx="1070350" cy="2966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TEMP available</a:t>
              </a:r>
            </a:p>
          </p:txBody>
        </p:sp>
        <p:cxnSp>
          <p:nvCxnSpPr>
            <p:cNvPr id="19" name="Conector de Seta Reta 18">
              <a:extLst>
                <a:ext uri="{FF2B5EF4-FFF2-40B4-BE49-F238E27FC236}">
                  <a16:creationId xmlns:a16="http://schemas.microsoft.com/office/drawing/2014/main" id="{B7B0CB2D-6EBF-9691-3B36-402AC695F3EF}"/>
                </a:ext>
              </a:extLst>
            </p:cNvPr>
            <p:cNvCxnSpPr>
              <a:cxnSpLocks/>
            </p:cNvCxnSpPr>
            <p:nvPr/>
          </p:nvCxnSpPr>
          <p:spPr>
            <a:xfrm flipV="1">
              <a:off x="4387195" y="4323619"/>
              <a:ext cx="890589" cy="46009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082394C2-8F59-4E28-7BF6-D97D52ED9D96}"/>
                </a:ext>
              </a:extLst>
            </p:cNvPr>
            <p:cNvCxnSpPr>
              <a:cxnSpLocks/>
            </p:cNvCxnSpPr>
            <p:nvPr/>
          </p:nvCxnSpPr>
          <p:spPr>
            <a:xfrm flipV="1">
              <a:off x="5822649" y="4493387"/>
              <a:ext cx="0" cy="59988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1AE3CE8A-A97F-DD66-3814-A0927F81649A}"/>
                </a:ext>
              </a:extLst>
            </p:cNvPr>
            <p:cNvCxnSpPr>
              <a:cxnSpLocks/>
            </p:cNvCxnSpPr>
            <p:nvPr/>
          </p:nvCxnSpPr>
          <p:spPr>
            <a:xfrm flipH="1" flipV="1">
              <a:off x="6367515" y="4323619"/>
              <a:ext cx="89058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D7440351-6987-45A8-0466-A3C54B0592D4}"/>
                </a:ext>
              </a:extLst>
            </p:cNvPr>
            <p:cNvCxnSpPr>
              <a:cxnSpLocks/>
              <a:endCxn id="16" idx="4"/>
            </p:cNvCxnSpPr>
            <p:nvPr/>
          </p:nvCxnSpPr>
          <p:spPr>
            <a:xfrm flipV="1">
              <a:off x="5822649" y="3581681"/>
              <a:ext cx="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86958607-B5BD-5730-5953-1A3E1E5479BD}"/>
                </a:ext>
              </a:extLst>
            </p:cNvPr>
            <p:cNvSpPr/>
            <p:nvPr/>
          </p:nvSpPr>
          <p:spPr>
            <a:xfrm>
              <a:off x="9034780"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G4: Vital Signs are analyzed</a:t>
              </a:r>
            </a:p>
          </p:txBody>
        </p:sp>
        <p:sp>
          <p:nvSpPr>
            <p:cNvPr id="24" name="Hexágono 23">
              <a:extLst>
                <a:ext uri="{FF2B5EF4-FFF2-40B4-BE49-F238E27FC236}">
                  <a16:creationId xmlns:a16="http://schemas.microsoft.com/office/drawing/2014/main" id="{0906EBF2-82E9-403E-1280-492F952DD324}"/>
                </a:ext>
              </a:extLst>
            </p:cNvPr>
            <p:cNvSpPr/>
            <p:nvPr/>
          </p:nvSpPr>
          <p:spPr>
            <a:xfrm>
              <a:off x="9180337" y="385623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Analyze Vital Signs</a:t>
              </a:r>
            </a:p>
          </p:txBody>
        </p:sp>
        <p:sp>
          <p:nvSpPr>
            <p:cNvPr id="25" name="Hexágono 24">
              <a:extLst>
                <a:ext uri="{FF2B5EF4-FFF2-40B4-BE49-F238E27FC236}">
                  <a16:creationId xmlns:a16="http://schemas.microsoft.com/office/drawing/2014/main" id="{EA94049A-D5F0-F13D-370A-96BD30E91F00}"/>
                </a:ext>
              </a:extLst>
            </p:cNvPr>
            <p:cNvSpPr/>
            <p:nvPr/>
          </p:nvSpPr>
          <p:spPr>
            <a:xfrm>
              <a:off x="8051062" y="4801739"/>
              <a:ext cx="131518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Fuse sensors data</a:t>
              </a:r>
            </a:p>
          </p:txBody>
        </p:sp>
        <p:sp>
          <p:nvSpPr>
            <p:cNvPr id="27" name="Hexágono 26">
              <a:extLst>
                <a:ext uri="{FF2B5EF4-FFF2-40B4-BE49-F238E27FC236}">
                  <a16:creationId xmlns:a16="http://schemas.microsoft.com/office/drawing/2014/main" id="{2110AFFC-1E9A-F4A5-9686-734A522DC0C0}"/>
                </a:ext>
              </a:extLst>
            </p:cNvPr>
            <p:cNvSpPr/>
            <p:nvPr/>
          </p:nvSpPr>
          <p:spPr>
            <a:xfrm>
              <a:off x="102100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28" name="Hexágono 27">
              <a:extLst>
                <a:ext uri="{FF2B5EF4-FFF2-40B4-BE49-F238E27FC236}">
                  <a16:creationId xmlns:a16="http://schemas.microsoft.com/office/drawing/2014/main" id="{B681787D-444C-89F3-26ED-930F27D49F6D}"/>
                </a:ext>
              </a:extLst>
            </p:cNvPr>
            <p:cNvSpPr/>
            <p:nvPr/>
          </p:nvSpPr>
          <p:spPr>
            <a:xfrm>
              <a:off x="9061261" y="5730426"/>
              <a:ext cx="145373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Detect Patient Status</a:t>
              </a:r>
            </a:p>
          </p:txBody>
        </p:sp>
        <p:cxnSp>
          <p:nvCxnSpPr>
            <p:cNvPr id="29" name="Conector de Seta Reta 28">
              <a:extLst>
                <a:ext uri="{FF2B5EF4-FFF2-40B4-BE49-F238E27FC236}">
                  <a16:creationId xmlns:a16="http://schemas.microsoft.com/office/drawing/2014/main" id="{DDBD0278-3623-1D01-3B8E-89AAE23FED52}"/>
                </a:ext>
              </a:extLst>
            </p:cNvPr>
            <p:cNvCxnSpPr>
              <a:cxnSpLocks/>
            </p:cNvCxnSpPr>
            <p:nvPr/>
          </p:nvCxnSpPr>
          <p:spPr>
            <a:xfrm flipV="1">
              <a:off x="8670925" y="4323619"/>
              <a:ext cx="593725" cy="46971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Conector de Seta Reta 29">
              <a:extLst>
                <a:ext uri="{FF2B5EF4-FFF2-40B4-BE49-F238E27FC236}">
                  <a16:creationId xmlns:a16="http://schemas.microsoft.com/office/drawing/2014/main" id="{82C97ACB-17A8-769C-1E56-720EA4E56A8C}"/>
                </a:ext>
              </a:extLst>
            </p:cNvPr>
            <p:cNvCxnSpPr>
              <a:cxnSpLocks/>
            </p:cNvCxnSpPr>
            <p:nvPr/>
          </p:nvCxnSpPr>
          <p:spPr>
            <a:xfrm flipH="1" flipV="1">
              <a:off x="10306050" y="4323619"/>
              <a:ext cx="51174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3DC69C40-90B1-8535-19A6-BF126213AE0C}"/>
                </a:ext>
              </a:extLst>
            </p:cNvPr>
            <p:cNvCxnSpPr>
              <a:cxnSpLocks/>
            </p:cNvCxnSpPr>
            <p:nvPr/>
          </p:nvCxnSpPr>
          <p:spPr>
            <a:xfrm flipH="1" flipV="1">
              <a:off x="9788128" y="4475357"/>
              <a:ext cx="25797" cy="1255069"/>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EB0E9066-1788-8B2A-C176-33A960E702A5}"/>
                </a:ext>
              </a:extLst>
            </p:cNvPr>
            <p:cNvCxnSpPr>
              <a:cxnSpLocks/>
              <a:endCxn id="23" idx="4"/>
            </p:cNvCxnSpPr>
            <p:nvPr/>
          </p:nvCxnSpPr>
          <p:spPr>
            <a:xfrm flipH="1" flipV="1">
              <a:off x="9806305" y="3581681"/>
              <a:ext cx="762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Elipse 32">
              <a:extLst>
                <a:ext uri="{FF2B5EF4-FFF2-40B4-BE49-F238E27FC236}">
                  <a16:creationId xmlns:a16="http://schemas.microsoft.com/office/drawing/2014/main" id="{45BB33F4-87DD-F81E-892E-708B0D1342A2}"/>
                </a:ext>
              </a:extLst>
            </p:cNvPr>
            <p:cNvSpPr/>
            <p:nvPr/>
          </p:nvSpPr>
          <p:spPr>
            <a:xfrm>
              <a:off x="7042952" y="194982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G2: Patient Status is monitored</a:t>
              </a:r>
            </a:p>
          </p:txBody>
        </p:sp>
        <p:sp>
          <p:nvSpPr>
            <p:cNvPr id="34" name="Elipse 33">
              <a:extLst>
                <a:ext uri="{FF2B5EF4-FFF2-40B4-BE49-F238E27FC236}">
                  <a16:creationId xmlns:a16="http://schemas.microsoft.com/office/drawing/2014/main" id="{50595AAC-2E8C-F1C7-F6D0-DB802CD48A81}"/>
                </a:ext>
              </a:extLst>
            </p:cNvPr>
            <p:cNvSpPr/>
            <p:nvPr/>
          </p:nvSpPr>
          <p:spPr>
            <a:xfrm>
              <a:off x="7040616" y="70458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G1: Emergency is detected</a:t>
              </a:r>
            </a:p>
          </p:txBody>
        </p:sp>
        <p:cxnSp>
          <p:nvCxnSpPr>
            <p:cNvPr id="35" name="Conector de Seta Reta 34">
              <a:extLst>
                <a:ext uri="{FF2B5EF4-FFF2-40B4-BE49-F238E27FC236}">
                  <a16:creationId xmlns:a16="http://schemas.microsoft.com/office/drawing/2014/main" id="{3CCEA6B0-C2D3-6389-295F-9BB2AAC963EB}"/>
                </a:ext>
              </a:extLst>
            </p:cNvPr>
            <p:cNvCxnSpPr>
              <a:cxnSpLocks/>
              <a:stCxn id="16" idx="7"/>
              <a:endCxn id="33" idx="3"/>
            </p:cNvCxnSpPr>
            <p:nvPr/>
          </p:nvCxnSpPr>
          <p:spPr>
            <a:xfrm flipV="1">
              <a:off x="6368199"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3F43B5E5-B339-7827-84DE-1E7211596814}"/>
                </a:ext>
              </a:extLst>
            </p:cNvPr>
            <p:cNvCxnSpPr>
              <a:cxnSpLocks/>
              <a:stCxn id="23" idx="1"/>
              <a:endCxn id="33" idx="5"/>
            </p:cNvCxnSpPr>
            <p:nvPr/>
          </p:nvCxnSpPr>
          <p:spPr>
            <a:xfrm flipH="1" flipV="1">
              <a:off x="8360027"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EC598138-6147-A57F-D965-DEE4B2DB757D}"/>
                </a:ext>
              </a:extLst>
            </p:cNvPr>
            <p:cNvCxnSpPr>
              <a:cxnSpLocks/>
              <a:stCxn id="33" idx="0"/>
              <a:endCxn id="34" idx="4"/>
            </p:cNvCxnSpPr>
            <p:nvPr/>
          </p:nvCxnSpPr>
          <p:spPr>
            <a:xfrm flipH="1" flipV="1">
              <a:off x="7812141" y="1506219"/>
              <a:ext cx="2336" cy="44361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40" name="Imagem 39">
            <a:extLst>
              <a:ext uri="{FF2B5EF4-FFF2-40B4-BE49-F238E27FC236}">
                <a16:creationId xmlns:a16="http://schemas.microsoft.com/office/drawing/2014/main" id="{126297C9-C104-CC45-9E9B-302C06C60F72}"/>
              </a:ext>
            </a:extLst>
          </p:cNvPr>
          <p:cNvPicPr>
            <a:picLocks noChangeAspect="1"/>
          </p:cNvPicPr>
          <p:nvPr/>
        </p:nvPicPr>
        <p:blipFill>
          <a:blip r:embed="rId2"/>
          <a:stretch>
            <a:fillRect/>
          </a:stretch>
        </p:blipFill>
        <p:spPr>
          <a:xfrm>
            <a:off x="313137" y="4729464"/>
            <a:ext cx="4250638" cy="1772004"/>
          </a:xfrm>
          <a:prstGeom prst="rect">
            <a:avLst/>
          </a:prstGeom>
        </p:spPr>
      </p:pic>
      <p:sp>
        <p:nvSpPr>
          <p:cNvPr id="4" name="Losango 3">
            <a:extLst>
              <a:ext uri="{FF2B5EF4-FFF2-40B4-BE49-F238E27FC236}">
                <a16:creationId xmlns:a16="http://schemas.microsoft.com/office/drawing/2014/main" id="{BFD147A8-E840-560B-C203-9A1E32FFDC33}"/>
              </a:ext>
            </a:extLst>
          </p:cNvPr>
          <p:cNvSpPr/>
          <p:nvPr/>
        </p:nvSpPr>
        <p:spPr>
          <a:xfrm>
            <a:off x="1177039" y="5395917"/>
            <a:ext cx="781279" cy="390803"/>
          </a:xfrm>
          <a:prstGeom prst="diamond">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have Esquerda 4">
            <a:extLst>
              <a:ext uri="{FF2B5EF4-FFF2-40B4-BE49-F238E27FC236}">
                <a16:creationId xmlns:a16="http://schemas.microsoft.com/office/drawing/2014/main" id="{80DD43F1-59CA-F0ED-7398-9B659CD2E7F0}"/>
              </a:ext>
            </a:extLst>
          </p:cNvPr>
          <p:cNvSpPr/>
          <p:nvPr/>
        </p:nvSpPr>
        <p:spPr>
          <a:xfrm>
            <a:off x="114300" y="2634063"/>
            <a:ext cx="155448" cy="12902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aphicFrame>
        <p:nvGraphicFramePr>
          <p:cNvPr id="37" name="Tabela 50">
            <a:extLst>
              <a:ext uri="{FF2B5EF4-FFF2-40B4-BE49-F238E27FC236}">
                <a16:creationId xmlns:a16="http://schemas.microsoft.com/office/drawing/2014/main" id="{0E9976B9-99E0-7965-F34B-E7359FA0E3BB}"/>
              </a:ext>
            </a:extLst>
          </p:cNvPr>
          <p:cNvGraphicFramePr>
            <a:graphicFrameLocks noGrp="1"/>
          </p:cNvGraphicFramePr>
          <p:nvPr>
            <p:extLst>
              <p:ext uri="{D42A27DB-BD31-4B8C-83A1-F6EECF244321}">
                <p14:modId xmlns:p14="http://schemas.microsoft.com/office/powerpoint/2010/main" val="2989425148"/>
              </p:ext>
            </p:extLst>
          </p:nvPr>
        </p:nvGraphicFramePr>
        <p:xfrm>
          <a:off x="354222" y="2013512"/>
          <a:ext cx="4877696" cy="2443480"/>
        </p:xfrm>
        <a:graphic>
          <a:graphicData uri="http://schemas.openxmlformats.org/drawingml/2006/table">
            <a:tbl>
              <a:tblPr firstRow="1" bandRow="1">
                <a:tableStyleId>{5C22544A-7EE6-4342-B048-85BDC9FD1C3A}</a:tableStyleId>
              </a:tblPr>
              <a:tblGrid>
                <a:gridCol w="592158">
                  <a:extLst>
                    <a:ext uri="{9D8B030D-6E8A-4147-A177-3AD203B41FA5}">
                      <a16:colId xmlns:a16="http://schemas.microsoft.com/office/drawing/2014/main" val="2192451554"/>
                    </a:ext>
                  </a:extLst>
                </a:gridCol>
                <a:gridCol w="706311">
                  <a:extLst>
                    <a:ext uri="{9D8B030D-6E8A-4147-A177-3AD203B41FA5}">
                      <a16:colId xmlns:a16="http://schemas.microsoft.com/office/drawing/2014/main" val="3631955116"/>
                    </a:ext>
                  </a:extLst>
                </a:gridCol>
                <a:gridCol w="816864">
                  <a:extLst>
                    <a:ext uri="{9D8B030D-6E8A-4147-A177-3AD203B41FA5}">
                      <a16:colId xmlns:a16="http://schemas.microsoft.com/office/drawing/2014/main" val="3690135676"/>
                    </a:ext>
                  </a:extLst>
                </a:gridCol>
                <a:gridCol w="820230">
                  <a:extLst>
                    <a:ext uri="{9D8B030D-6E8A-4147-A177-3AD203B41FA5}">
                      <a16:colId xmlns:a16="http://schemas.microsoft.com/office/drawing/2014/main" val="3462828517"/>
                    </a:ext>
                  </a:extLst>
                </a:gridCol>
                <a:gridCol w="905447">
                  <a:extLst>
                    <a:ext uri="{9D8B030D-6E8A-4147-A177-3AD203B41FA5}">
                      <a16:colId xmlns:a16="http://schemas.microsoft.com/office/drawing/2014/main" val="1288991598"/>
                    </a:ext>
                  </a:extLst>
                </a:gridCol>
                <a:gridCol w="1036686">
                  <a:extLst>
                    <a:ext uri="{9D8B030D-6E8A-4147-A177-3AD203B41FA5}">
                      <a16:colId xmlns:a16="http://schemas.microsoft.com/office/drawing/2014/main" val="485808146"/>
                    </a:ext>
                  </a:extLst>
                </a:gridCol>
              </a:tblGrid>
              <a:tr h="370840">
                <a:tc>
                  <a:txBody>
                    <a:bodyPr/>
                    <a:lstStyle/>
                    <a:p>
                      <a:r>
                        <a:rPr lang="pt-BR" sz="1200" dirty="0"/>
                        <a:t>Time</a:t>
                      </a:r>
                    </a:p>
                  </a:txBody>
                  <a:tcPr/>
                </a:tc>
                <a:tc>
                  <a:txBody>
                    <a:bodyPr/>
                    <a:lstStyle/>
                    <a:p>
                      <a:r>
                        <a:rPr lang="pt-BR" sz="1200" dirty="0" err="1"/>
                        <a:t>Context</a:t>
                      </a:r>
                      <a:endParaRPr lang="pt-BR" sz="1200" dirty="0"/>
                    </a:p>
                  </a:txBody>
                  <a:tcPr/>
                </a:tc>
                <a:tc>
                  <a:txBody>
                    <a:bodyPr/>
                    <a:lstStyle/>
                    <a:p>
                      <a:r>
                        <a:rPr lang="pt-BR" sz="1200" dirty="0" err="1"/>
                        <a:t>Collected</a:t>
                      </a:r>
                      <a:endParaRPr lang="pt-BR" sz="1200" dirty="0"/>
                    </a:p>
                  </a:txBody>
                  <a:tcPr/>
                </a:tc>
                <a:tc>
                  <a:txBody>
                    <a:bodyPr/>
                    <a:lstStyle/>
                    <a:p>
                      <a:r>
                        <a:rPr lang="pt-BR" sz="1200" dirty="0" err="1"/>
                        <a:t>Persisted</a:t>
                      </a:r>
                      <a:endParaRPr lang="pt-BR" sz="1200" dirty="0"/>
                    </a:p>
                  </a:txBody>
                  <a:tcPr/>
                </a:tc>
                <a:tc>
                  <a:txBody>
                    <a:bodyPr/>
                    <a:lstStyle/>
                    <a:p>
                      <a:r>
                        <a:rPr lang="pt-BR" sz="1200" dirty="0" err="1"/>
                        <a:t>Transfered</a:t>
                      </a:r>
                      <a:endParaRPr lang="pt-BR" sz="1200" dirty="0"/>
                    </a:p>
                  </a:txBody>
                  <a:tcPr/>
                </a:tc>
                <a:tc>
                  <a:txBody>
                    <a:bodyPr/>
                    <a:lstStyle/>
                    <a:p>
                      <a:r>
                        <a:rPr lang="pt-BR" sz="1200" dirty="0" err="1"/>
                        <a:t>Ch_persisted</a:t>
                      </a:r>
                      <a:endParaRPr lang="pt-BR" sz="1200" dirty="0"/>
                    </a:p>
                  </a:txBody>
                  <a:tcPr/>
                </a:tc>
                <a:extLst>
                  <a:ext uri="{0D108BD9-81ED-4DB2-BD59-A6C34878D82A}">
                    <a16:rowId xmlns:a16="http://schemas.microsoft.com/office/drawing/2014/main" val="726563915"/>
                  </a:ext>
                </a:extLst>
              </a:tr>
              <a:tr h="161126">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1</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extLst>
                  <a:ext uri="{0D108BD9-81ED-4DB2-BD59-A6C34878D82A}">
                    <a16:rowId xmlns:a16="http://schemas.microsoft.com/office/drawing/2014/main" val="2036031733"/>
                  </a:ext>
                </a:extLst>
              </a:tr>
              <a:tr h="0">
                <a:tc>
                  <a:txBody>
                    <a:bodyPr/>
                    <a:lstStyle/>
                    <a:p>
                      <a:r>
                        <a:rPr lang="pt-BR" sz="1100" dirty="0">
                          <a:solidFill>
                            <a:schemeClr val="tx1">
                              <a:lumMod val="75000"/>
                              <a:lumOff val="25000"/>
                            </a:schemeClr>
                          </a:solidFill>
                        </a:rPr>
                        <a:t>0.5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1</a:t>
                      </a:r>
                    </a:p>
                  </a:txBody>
                  <a:tcPr>
                    <a:solidFill>
                      <a:srgbClr val="1CADE4"/>
                    </a:solidFill>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752688409"/>
                  </a:ext>
                </a:extLst>
              </a:tr>
              <a:tr h="0">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098003559"/>
                  </a:ext>
                </a:extLst>
              </a:tr>
              <a:tr h="0">
                <a:tc>
                  <a:txBody>
                    <a:bodyPr/>
                    <a:lstStyle/>
                    <a:p>
                      <a:r>
                        <a:rPr lang="pt-BR" sz="1100" dirty="0">
                          <a:solidFill>
                            <a:schemeClr val="tx1">
                              <a:lumMod val="75000"/>
                              <a:lumOff val="25000"/>
                            </a:schemeClr>
                          </a:solidFill>
                        </a:rPr>
                        <a:t>1.5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492775464"/>
                  </a:ext>
                </a:extLst>
              </a:tr>
              <a:tr h="0">
                <a:tc>
                  <a:txBody>
                    <a:bodyPr/>
                    <a:lstStyle/>
                    <a:p>
                      <a:r>
                        <a:rPr lang="pt-BR" sz="1100" dirty="0">
                          <a:solidFill>
                            <a:schemeClr val="tx1">
                              <a:lumMod val="75000"/>
                              <a:lumOff val="25000"/>
                            </a:schemeClr>
                          </a:solidFill>
                        </a:rPr>
                        <a:t>2</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155893059"/>
                  </a:ext>
                </a:extLst>
              </a:tr>
              <a:tr h="0">
                <a:tc>
                  <a:txBody>
                    <a:bodyPr/>
                    <a:lstStyle/>
                    <a:p>
                      <a:r>
                        <a:rPr lang="pt-BR" sz="1100" dirty="0">
                          <a:solidFill>
                            <a:schemeClr val="tx1">
                              <a:lumMod val="75000"/>
                              <a:lumOff val="25000"/>
                            </a:schemeClr>
                          </a:solidFill>
                        </a:rPr>
                        <a:t>2.5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extLst>
                  <a:ext uri="{0D108BD9-81ED-4DB2-BD59-A6C34878D82A}">
                    <a16:rowId xmlns:a16="http://schemas.microsoft.com/office/drawing/2014/main" val="2727990528"/>
                  </a:ext>
                </a:extLst>
              </a:tr>
              <a:tr h="0">
                <a:tc>
                  <a:txBody>
                    <a:bodyPr/>
                    <a:lstStyle/>
                    <a:p>
                      <a:pPr marL="0" algn="l" defTabSz="457200" rtl="0" eaLnBrk="1" latinLnBrk="0" hangingPunct="1"/>
                      <a:r>
                        <a:rPr lang="pt-BR" sz="1100" kern="1200" dirty="0">
                          <a:solidFill>
                            <a:schemeClr val="bg1">
                              <a:lumMod val="75000"/>
                            </a:schemeClr>
                          </a:solidFill>
                          <a:latin typeface="+mn-lt"/>
                          <a:ea typeface="+mn-ea"/>
                          <a:cs typeface="+mn-cs"/>
                        </a:rPr>
                        <a:t>3</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extLst>
                  <a:ext uri="{0D108BD9-81ED-4DB2-BD59-A6C34878D82A}">
                    <a16:rowId xmlns:a16="http://schemas.microsoft.com/office/drawing/2014/main" val="1106266068"/>
                  </a:ext>
                </a:extLst>
              </a:tr>
              <a:tr h="0">
                <a:tc>
                  <a:txBody>
                    <a:bodyPr/>
                    <a:lstStyle/>
                    <a:p>
                      <a:pPr marL="0" algn="l" defTabSz="457200" rtl="0" eaLnBrk="1" latinLnBrk="0" hangingPunct="1"/>
                      <a:r>
                        <a:rPr lang="pt-BR" sz="1100" kern="1200" dirty="0">
                          <a:solidFill>
                            <a:schemeClr val="bg1">
                              <a:lumMod val="75000"/>
                            </a:schemeClr>
                          </a:solidFill>
                          <a:latin typeface="+mn-lt"/>
                          <a:ea typeface="+mn-ea"/>
                          <a:cs typeface="+mn-cs"/>
                        </a:rPr>
                        <a:t>3.5</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extLst>
                  <a:ext uri="{0D108BD9-81ED-4DB2-BD59-A6C34878D82A}">
                    <a16:rowId xmlns:a16="http://schemas.microsoft.com/office/drawing/2014/main" val="4143588591"/>
                  </a:ext>
                </a:extLst>
              </a:tr>
            </a:tbl>
          </a:graphicData>
        </a:graphic>
      </p:graphicFrame>
      <p:sp>
        <p:nvSpPr>
          <p:cNvPr id="41" name="Retângulo: Cantos Arredondados 40">
            <a:extLst>
              <a:ext uri="{FF2B5EF4-FFF2-40B4-BE49-F238E27FC236}">
                <a16:creationId xmlns:a16="http://schemas.microsoft.com/office/drawing/2014/main" id="{957E2D96-E8E3-4EC8-F4BB-96B254069095}"/>
              </a:ext>
            </a:extLst>
          </p:cNvPr>
          <p:cNvSpPr/>
          <p:nvPr/>
        </p:nvSpPr>
        <p:spPr>
          <a:xfrm>
            <a:off x="2139949" y="1298146"/>
            <a:ext cx="609601" cy="180767"/>
          </a:xfrm>
          <a:prstGeom prst="roundRect">
            <a:avLst/>
          </a:prstGeom>
          <a:noFill/>
          <a:ln>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8575943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8BCC36D4-04F5-D781-FB6B-5E7FE184DA9B}"/>
              </a:ext>
            </a:extLst>
          </p:cNvPr>
          <p:cNvGrpSpPr/>
          <p:nvPr/>
        </p:nvGrpSpPr>
        <p:grpSpPr>
          <a:xfrm>
            <a:off x="367695" y="1219209"/>
            <a:ext cx="4877696" cy="523220"/>
            <a:chOff x="852197" y="7904393"/>
            <a:chExt cx="4362661" cy="523220"/>
          </a:xfrm>
        </p:grpSpPr>
        <p:sp>
          <p:nvSpPr>
            <p:cNvPr id="26" name="Retângulo 25">
              <a:extLst>
                <a:ext uri="{FF2B5EF4-FFF2-40B4-BE49-F238E27FC236}">
                  <a16:creationId xmlns:a16="http://schemas.microsoft.com/office/drawing/2014/main" id="{C942603B-BBE2-20C6-609A-910B188B40C3}"/>
                </a:ext>
              </a:extLst>
            </p:cNvPr>
            <p:cNvSpPr/>
            <p:nvPr/>
          </p:nvSpPr>
          <p:spPr>
            <a:xfrm rot="16200000">
              <a:off x="850143" y="7906447"/>
              <a:ext cx="523219" cy="5191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i="0" u="none" strike="noStrike" baseline="0" dirty="0">
                  <a:latin typeface="NimbusRomNo9L-Medi"/>
                </a:rPr>
                <a:t>P8</a:t>
              </a:r>
              <a:endParaRPr lang="en-US" sz="1400" dirty="0"/>
            </a:p>
          </p:txBody>
        </p:sp>
        <p:sp>
          <p:nvSpPr>
            <p:cNvPr id="36" name="CaixaDeTexto 35">
              <a:extLst>
                <a:ext uri="{FF2B5EF4-FFF2-40B4-BE49-F238E27FC236}">
                  <a16:creationId xmlns:a16="http://schemas.microsoft.com/office/drawing/2014/main" id="{E1AECCE0-7207-1DB6-0E74-DC973C4950DE}"/>
                </a:ext>
              </a:extLst>
            </p:cNvPr>
            <p:cNvSpPr txBox="1"/>
            <p:nvPr/>
          </p:nvSpPr>
          <p:spPr>
            <a:xfrm>
              <a:off x="1350407" y="7904393"/>
              <a:ext cx="3864451" cy="523220"/>
            </a:xfrm>
            <a:prstGeom prst="rect">
              <a:avLst/>
            </a:prstGeom>
            <a:solidFill>
              <a:srgbClr val="B4C7E7"/>
            </a:solidFill>
          </p:spPr>
          <p:txBody>
            <a:bodyPr wrap="square">
              <a:spAutoFit/>
            </a:bodyPr>
            <a:lstStyle/>
            <a:p>
              <a:r>
                <a:rPr lang="pt-BR" sz="1400" dirty="0">
                  <a:solidFill>
                    <a:srgbClr val="2F5597"/>
                  </a:solidFill>
                </a:rPr>
                <a:t>Se o nó sensor coletou algum dado, então, em até 2 segundos, o </a:t>
              </a:r>
              <a:r>
                <a:rPr lang="pt-BR" sz="1400" dirty="0" err="1">
                  <a:solidFill>
                    <a:srgbClr val="2F5597"/>
                  </a:solidFill>
                </a:rPr>
                <a:t>centralhub</a:t>
              </a:r>
              <a:r>
                <a:rPr lang="pt-BR" sz="1400" dirty="0">
                  <a:solidFill>
                    <a:srgbClr val="2F5597"/>
                  </a:solidFill>
                </a:rPr>
                <a:t> irá persisti-lo.</a:t>
              </a:r>
            </a:p>
          </p:txBody>
        </p:sp>
      </p:grpSp>
      <p:cxnSp>
        <p:nvCxnSpPr>
          <p:cNvPr id="6" name="Conector: Curvo 5">
            <a:extLst>
              <a:ext uri="{FF2B5EF4-FFF2-40B4-BE49-F238E27FC236}">
                <a16:creationId xmlns:a16="http://schemas.microsoft.com/office/drawing/2014/main" id="{79AEC16C-0F34-1FB5-C2C3-6454AA3FFE25}"/>
              </a:ext>
            </a:extLst>
          </p:cNvPr>
          <p:cNvCxnSpPr>
            <a:cxnSpLocks/>
            <a:stCxn id="33" idx="2"/>
          </p:cNvCxnSpPr>
          <p:nvPr/>
        </p:nvCxnSpPr>
        <p:spPr>
          <a:xfrm rot="10800000">
            <a:off x="5245392" y="1480820"/>
            <a:ext cx="3139303" cy="122085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 name="Agrupar 6">
            <a:extLst>
              <a:ext uri="{FF2B5EF4-FFF2-40B4-BE49-F238E27FC236}">
                <a16:creationId xmlns:a16="http://schemas.microsoft.com/office/drawing/2014/main" id="{074999AD-E940-E50B-074E-7FA8B3FB8E07}"/>
              </a:ext>
            </a:extLst>
          </p:cNvPr>
          <p:cNvGrpSpPr/>
          <p:nvPr/>
        </p:nvGrpSpPr>
        <p:grpSpPr>
          <a:xfrm>
            <a:off x="4589751" y="1358932"/>
            <a:ext cx="7370013" cy="4857312"/>
            <a:chOff x="2390774" y="704589"/>
            <a:chExt cx="9034817" cy="5954525"/>
          </a:xfrm>
        </p:grpSpPr>
        <p:cxnSp>
          <p:nvCxnSpPr>
            <p:cNvPr id="8" name="Conector de Seta Reta 7">
              <a:extLst>
                <a:ext uri="{FF2B5EF4-FFF2-40B4-BE49-F238E27FC236}">
                  <a16:creationId xmlns:a16="http://schemas.microsoft.com/office/drawing/2014/main" id="{1F8F1D3C-3B11-C580-8FD3-92E2F6135B02}"/>
                </a:ext>
              </a:extLst>
            </p:cNvPr>
            <p:cNvCxnSpPr>
              <a:cxnSpLocks/>
            </p:cNvCxnSpPr>
            <p:nvPr/>
          </p:nvCxnSpPr>
          <p:spPr>
            <a:xfrm flipV="1">
              <a:off x="3057446" y="5263419"/>
              <a:ext cx="756663" cy="44860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4847E8C1-D6E2-BAC4-C2DF-F9BE0A7DF918}"/>
                </a:ext>
              </a:extLst>
            </p:cNvPr>
            <p:cNvCxnSpPr>
              <a:cxnSpLocks/>
            </p:cNvCxnSpPr>
            <p:nvPr/>
          </p:nvCxnSpPr>
          <p:spPr>
            <a:xfrm flipH="1" flipV="1">
              <a:off x="4473977" y="5420864"/>
              <a:ext cx="343558" cy="619125"/>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Hexágono 9">
              <a:extLst>
                <a:ext uri="{FF2B5EF4-FFF2-40B4-BE49-F238E27FC236}">
                  <a16:creationId xmlns:a16="http://schemas.microsoft.com/office/drawing/2014/main" id="{74D18949-B85D-7C30-C0BC-35F574F5C6E9}"/>
                </a:ext>
              </a:extLst>
            </p:cNvPr>
            <p:cNvSpPr/>
            <p:nvPr/>
          </p:nvSpPr>
          <p:spPr>
            <a:xfrm>
              <a:off x="2450894" y="5712021"/>
              <a:ext cx="1213104" cy="619125"/>
            </a:xfrm>
            <a:prstGeom prst="hexagon">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T1.11: Collect SaO2 data</a:t>
              </a:r>
            </a:p>
          </p:txBody>
        </p:sp>
        <p:sp>
          <p:nvSpPr>
            <p:cNvPr id="11" name="Hexágono 10">
              <a:extLst>
                <a:ext uri="{FF2B5EF4-FFF2-40B4-BE49-F238E27FC236}">
                  <a16:creationId xmlns:a16="http://schemas.microsoft.com/office/drawing/2014/main" id="{09D4F733-9E1C-FA34-0270-55722F8A4304}"/>
                </a:ext>
              </a:extLst>
            </p:cNvPr>
            <p:cNvSpPr/>
            <p:nvPr/>
          </p:nvSpPr>
          <p:spPr>
            <a:xfrm>
              <a:off x="4210983" y="6039989"/>
              <a:ext cx="121310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T1.12: Collect TEMP data</a:t>
              </a:r>
            </a:p>
          </p:txBody>
        </p:sp>
        <p:sp>
          <p:nvSpPr>
            <p:cNvPr id="12" name="Hexágono 11">
              <a:extLst>
                <a:ext uri="{FF2B5EF4-FFF2-40B4-BE49-F238E27FC236}">
                  <a16:creationId xmlns:a16="http://schemas.microsoft.com/office/drawing/2014/main" id="{93A829DC-98D4-BBE1-28D3-9ED09E006F74}"/>
                </a:ext>
              </a:extLst>
            </p:cNvPr>
            <p:cNvSpPr/>
            <p:nvPr/>
          </p:nvSpPr>
          <p:spPr>
            <a:xfrm>
              <a:off x="3745782" y="4783711"/>
              <a:ext cx="1282827"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Collect Sensor data</a:t>
              </a:r>
            </a:p>
          </p:txBody>
        </p:sp>
        <p:sp>
          <p:nvSpPr>
            <p:cNvPr id="13" name="Hexágono 12">
              <a:extLst>
                <a:ext uri="{FF2B5EF4-FFF2-40B4-BE49-F238E27FC236}">
                  <a16:creationId xmlns:a16="http://schemas.microsoft.com/office/drawing/2014/main" id="{18B60D7E-EA83-7C0C-5421-0D8ED9522F77}"/>
                </a:ext>
              </a:extLst>
            </p:cNvPr>
            <p:cNvSpPr/>
            <p:nvPr/>
          </p:nvSpPr>
          <p:spPr>
            <a:xfrm>
              <a:off x="5143136" y="5093273"/>
              <a:ext cx="135902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Transfer collected data</a:t>
              </a:r>
            </a:p>
          </p:txBody>
        </p:sp>
        <p:sp>
          <p:nvSpPr>
            <p:cNvPr id="14" name="Hexágono 13">
              <a:extLst>
                <a:ext uri="{FF2B5EF4-FFF2-40B4-BE49-F238E27FC236}">
                  <a16:creationId xmlns:a16="http://schemas.microsoft.com/office/drawing/2014/main" id="{0EE1D8B1-9195-52D7-D6C1-0AF4469BF5B4}"/>
                </a:ext>
              </a:extLst>
            </p:cNvPr>
            <p:cNvSpPr/>
            <p:nvPr/>
          </p:nvSpPr>
          <p:spPr>
            <a:xfrm>
              <a:off x="66156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15" name="Hexágono 14">
              <a:extLst>
                <a:ext uri="{FF2B5EF4-FFF2-40B4-BE49-F238E27FC236}">
                  <a16:creationId xmlns:a16="http://schemas.microsoft.com/office/drawing/2014/main" id="{F55184A9-793D-E479-E05C-3122D2D57420}"/>
                </a:ext>
              </a:extLst>
            </p:cNvPr>
            <p:cNvSpPr/>
            <p:nvPr/>
          </p:nvSpPr>
          <p:spPr>
            <a:xfrm>
              <a:off x="5214858" y="387426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Monitor Vital Signs</a:t>
              </a:r>
            </a:p>
          </p:txBody>
        </p:sp>
        <p:sp>
          <p:nvSpPr>
            <p:cNvPr id="16" name="Elipse 15">
              <a:extLst>
                <a:ext uri="{FF2B5EF4-FFF2-40B4-BE49-F238E27FC236}">
                  <a16:creationId xmlns:a16="http://schemas.microsoft.com/office/drawing/2014/main" id="{A79DCFBF-71DD-5EF3-0EDA-5FE954AEC273}"/>
                </a:ext>
              </a:extLst>
            </p:cNvPr>
            <p:cNvSpPr/>
            <p:nvPr/>
          </p:nvSpPr>
          <p:spPr>
            <a:xfrm>
              <a:off x="5051124"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G3: Vital Signs are monitored</a:t>
              </a:r>
            </a:p>
          </p:txBody>
        </p:sp>
        <p:sp>
          <p:nvSpPr>
            <p:cNvPr id="17" name="Retângulo 16">
              <a:extLst>
                <a:ext uri="{FF2B5EF4-FFF2-40B4-BE49-F238E27FC236}">
                  <a16:creationId xmlns:a16="http://schemas.microsoft.com/office/drawing/2014/main" id="{4E285938-E16D-19EC-76A4-B331B86311FB}"/>
                </a:ext>
              </a:extLst>
            </p:cNvPr>
            <p:cNvSpPr/>
            <p:nvPr/>
          </p:nvSpPr>
          <p:spPr>
            <a:xfrm>
              <a:off x="2390774" y="5225833"/>
              <a:ext cx="1070350" cy="296621"/>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SaO2 available</a:t>
              </a:r>
            </a:p>
          </p:txBody>
        </p:sp>
        <p:sp>
          <p:nvSpPr>
            <p:cNvPr id="18" name="Retângulo 17">
              <a:extLst>
                <a:ext uri="{FF2B5EF4-FFF2-40B4-BE49-F238E27FC236}">
                  <a16:creationId xmlns:a16="http://schemas.microsoft.com/office/drawing/2014/main" id="{96447FDF-61AC-8B16-5573-535A255AF045}"/>
                </a:ext>
              </a:extLst>
            </p:cNvPr>
            <p:cNvSpPr/>
            <p:nvPr/>
          </p:nvSpPr>
          <p:spPr>
            <a:xfrm>
              <a:off x="4167654" y="5673920"/>
              <a:ext cx="1070350" cy="2966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TEMP available</a:t>
              </a:r>
            </a:p>
          </p:txBody>
        </p:sp>
        <p:cxnSp>
          <p:nvCxnSpPr>
            <p:cNvPr id="19" name="Conector de Seta Reta 18">
              <a:extLst>
                <a:ext uri="{FF2B5EF4-FFF2-40B4-BE49-F238E27FC236}">
                  <a16:creationId xmlns:a16="http://schemas.microsoft.com/office/drawing/2014/main" id="{B7B0CB2D-6EBF-9691-3B36-402AC695F3EF}"/>
                </a:ext>
              </a:extLst>
            </p:cNvPr>
            <p:cNvCxnSpPr>
              <a:cxnSpLocks/>
            </p:cNvCxnSpPr>
            <p:nvPr/>
          </p:nvCxnSpPr>
          <p:spPr>
            <a:xfrm flipV="1">
              <a:off x="4387195" y="4323619"/>
              <a:ext cx="890589" cy="46009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082394C2-8F59-4E28-7BF6-D97D52ED9D96}"/>
                </a:ext>
              </a:extLst>
            </p:cNvPr>
            <p:cNvCxnSpPr>
              <a:cxnSpLocks/>
            </p:cNvCxnSpPr>
            <p:nvPr/>
          </p:nvCxnSpPr>
          <p:spPr>
            <a:xfrm flipV="1">
              <a:off x="5822649" y="4493387"/>
              <a:ext cx="0" cy="59988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1AE3CE8A-A97F-DD66-3814-A0927F81649A}"/>
                </a:ext>
              </a:extLst>
            </p:cNvPr>
            <p:cNvCxnSpPr>
              <a:cxnSpLocks/>
            </p:cNvCxnSpPr>
            <p:nvPr/>
          </p:nvCxnSpPr>
          <p:spPr>
            <a:xfrm flipH="1" flipV="1">
              <a:off x="6367515" y="4323619"/>
              <a:ext cx="89058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D7440351-6987-45A8-0466-A3C54B0592D4}"/>
                </a:ext>
              </a:extLst>
            </p:cNvPr>
            <p:cNvCxnSpPr>
              <a:cxnSpLocks/>
              <a:endCxn id="16" idx="4"/>
            </p:cNvCxnSpPr>
            <p:nvPr/>
          </p:nvCxnSpPr>
          <p:spPr>
            <a:xfrm flipV="1">
              <a:off x="5822649" y="3581681"/>
              <a:ext cx="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86958607-B5BD-5730-5953-1A3E1E5479BD}"/>
                </a:ext>
              </a:extLst>
            </p:cNvPr>
            <p:cNvSpPr/>
            <p:nvPr/>
          </p:nvSpPr>
          <p:spPr>
            <a:xfrm>
              <a:off x="9034780"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G4: Vital Signs are analyzed</a:t>
              </a:r>
            </a:p>
          </p:txBody>
        </p:sp>
        <p:sp>
          <p:nvSpPr>
            <p:cNvPr id="24" name="Hexágono 23">
              <a:extLst>
                <a:ext uri="{FF2B5EF4-FFF2-40B4-BE49-F238E27FC236}">
                  <a16:creationId xmlns:a16="http://schemas.microsoft.com/office/drawing/2014/main" id="{0906EBF2-82E9-403E-1280-492F952DD324}"/>
                </a:ext>
              </a:extLst>
            </p:cNvPr>
            <p:cNvSpPr/>
            <p:nvPr/>
          </p:nvSpPr>
          <p:spPr>
            <a:xfrm>
              <a:off x="9180337" y="385623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Analyze Vital Signs</a:t>
              </a:r>
            </a:p>
          </p:txBody>
        </p:sp>
        <p:sp>
          <p:nvSpPr>
            <p:cNvPr id="25" name="Hexágono 24">
              <a:extLst>
                <a:ext uri="{FF2B5EF4-FFF2-40B4-BE49-F238E27FC236}">
                  <a16:creationId xmlns:a16="http://schemas.microsoft.com/office/drawing/2014/main" id="{EA94049A-D5F0-F13D-370A-96BD30E91F00}"/>
                </a:ext>
              </a:extLst>
            </p:cNvPr>
            <p:cNvSpPr/>
            <p:nvPr/>
          </p:nvSpPr>
          <p:spPr>
            <a:xfrm>
              <a:off x="8051062" y="4801739"/>
              <a:ext cx="131518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Fuse sensors data</a:t>
              </a:r>
            </a:p>
          </p:txBody>
        </p:sp>
        <p:sp>
          <p:nvSpPr>
            <p:cNvPr id="27" name="Hexágono 26">
              <a:extLst>
                <a:ext uri="{FF2B5EF4-FFF2-40B4-BE49-F238E27FC236}">
                  <a16:creationId xmlns:a16="http://schemas.microsoft.com/office/drawing/2014/main" id="{2110AFFC-1E9A-F4A5-9686-734A522DC0C0}"/>
                </a:ext>
              </a:extLst>
            </p:cNvPr>
            <p:cNvSpPr/>
            <p:nvPr/>
          </p:nvSpPr>
          <p:spPr>
            <a:xfrm>
              <a:off x="102100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28" name="Hexágono 27">
              <a:extLst>
                <a:ext uri="{FF2B5EF4-FFF2-40B4-BE49-F238E27FC236}">
                  <a16:creationId xmlns:a16="http://schemas.microsoft.com/office/drawing/2014/main" id="{B681787D-444C-89F3-26ED-930F27D49F6D}"/>
                </a:ext>
              </a:extLst>
            </p:cNvPr>
            <p:cNvSpPr/>
            <p:nvPr/>
          </p:nvSpPr>
          <p:spPr>
            <a:xfrm>
              <a:off x="9061261" y="5730426"/>
              <a:ext cx="145373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Detect Patient Status</a:t>
              </a:r>
            </a:p>
          </p:txBody>
        </p:sp>
        <p:cxnSp>
          <p:nvCxnSpPr>
            <p:cNvPr id="29" name="Conector de Seta Reta 28">
              <a:extLst>
                <a:ext uri="{FF2B5EF4-FFF2-40B4-BE49-F238E27FC236}">
                  <a16:creationId xmlns:a16="http://schemas.microsoft.com/office/drawing/2014/main" id="{DDBD0278-3623-1D01-3B8E-89AAE23FED52}"/>
                </a:ext>
              </a:extLst>
            </p:cNvPr>
            <p:cNvCxnSpPr>
              <a:cxnSpLocks/>
            </p:cNvCxnSpPr>
            <p:nvPr/>
          </p:nvCxnSpPr>
          <p:spPr>
            <a:xfrm flipV="1">
              <a:off x="8670925" y="4323619"/>
              <a:ext cx="593725" cy="46971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Conector de Seta Reta 29">
              <a:extLst>
                <a:ext uri="{FF2B5EF4-FFF2-40B4-BE49-F238E27FC236}">
                  <a16:creationId xmlns:a16="http://schemas.microsoft.com/office/drawing/2014/main" id="{82C97ACB-17A8-769C-1E56-720EA4E56A8C}"/>
                </a:ext>
              </a:extLst>
            </p:cNvPr>
            <p:cNvCxnSpPr>
              <a:cxnSpLocks/>
            </p:cNvCxnSpPr>
            <p:nvPr/>
          </p:nvCxnSpPr>
          <p:spPr>
            <a:xfrm flipH="1" flipV="1">
              <a:off x="10306050" y="4323619"/>
              <a:ext cx="51174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3DC69C40-90B1-8535-19A6-BF126213AE0C}"/>
                </a:ext>
              </a:extLst>
            </p:cNvPr>
            <p:cNvCxnSpPr>
              <a:cxnSpLocks/>
            </p:cNvCxnSpPr>
            <p:nvPr/>
          </p:nvCxnSpPr>
          <p:spPr>
            <a:xfrm flipH="1" flipV="1">
              <a:off x="9788128" y="4475357"/>
              <a:ext cx="25797" cy="1255069"/>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EB0E9066-1788-8B2A-C176-33A960E702A5}"/>
                </a:ext>
              </a:extLst>
            </p:cNvPr>
            <p:cNvCxnSpPr>
              <a:cxnSpLocks/>
              <a:endCxn id="23" idx="4"/>
            </p:cNvCxnSpPr>
            <p:nvPr/>
          </p:nvCxnSpPr>
          <p:spPr>
            <a:xfrm flipH="1" flipV="1">
              <a:off x="9806305" y="3581681"/>
              <a:ext cx="762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Elipse 32">
              <a:extLst>
                <a:ext uri="{FF2B5EF4-FFF2-40B4-BE49-F238E27FC236}">
                  <a16:creationId xmlns:a16="http://schemas.microsoft.com/office/drawing/2014/main" id="{45BB33F4-87DD-F81E-892E-708B0D1342A2}"/>
                </a:ext>
              </a:extLst>
            </p:cNvPr>
            <p:cNvSpPr/>
            <p:nvPr/>
          </p:nvSpPr>
          <p:spPr>
            <a:xfrm>
              <a:off x="7042952" y="194982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G2: Patient Status is monitored</a:t>
              </a:r>
            </a:p>
          </p:txBody>
        </p:sp>
        <p:sp>
          <p:nvSpPr>
            <p:cNvPr id="34" name="Elipse 33">
              <a:extLst>
                <a:ext uri="{FF2B5EF4-FFF2-40B4-BE49-F238E27FC236}">
                  <a16:creationId xmlns:a16="http://schemas.microsoft.com/office/drawing/2014/main" id="{50595AAC-2E8C-F1C7-F6D0-DB802CD48A81}"/>
                </a:ext>
              </a:extLst>
            </p:cNvPr>
            <p:cNvSpPr/>
            <p:nvPr/>
          </p:nvSpPr>
          <p:spPr>
            <a:xfrm>
              <a:off x="7040616" y="70458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G1: Emergency is detected</a:t>
              </a:r>
            </a:p>
          </p:txBody>
        </p:sp>
        <p:cxnSp>
          <p:nvCxnSpPr>
            <p:cNvPr id="35" name="Conector de Seta Reta 34">
              <a:extLst>
                <a:ext uri="{FF2B5EF4-FFF2-40B4-BE49-F238E27FC236}">
                  <a16:creationId xmlns:a16="http://schemas.microsoft.com/office/drawing/2014/main" id="{3CCEA6B0-C2D3-6389-295F-9BB2AAC963EB}"/>
                </a:ext>
              </a:extLst>
            </p:cNvPr>
            <p:cNvCxnSpPr>
              <a:cxnSpLocks/>
              <a:stCxn id="16" idx="7"/>
              <a:endCxn id="33" idx="3"/>
            </p:cNvCxnSpPr>
            <p:nvPr/>
          </p:nvCxnSpPr>
          <p:spPr>
            <a:xfrm flipV="1">
              <a:off x="6368199"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3F43B5E5-B339-7827-84DE-1E7211596814}"/>
                </a:ext>
              </a:extLst>
            </p:cNvPr>
            <p:cNvCxnSpPr>
              <a:cxnSpLocks/>
              <a:stCxn id="23" idx="1"/>
              <a:endCxn id="33" idx="5"/>
            </p:cNvCxnSpPr>
            <p:nvPr/>
          </p:nvCxnSpPr>
          <p:spPr>
            <a:xfrm flipH="1" flipV="1">
              <a:off x="8360027"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EC598138-6147-A57F-D965-DEE4B2DB757D}"/>
                </a:ext>
              </a:extLst>
            </p:cNvPr>
            <p:cNvCxnSpPr>
              <a:cxnSpLocks/>
              <a:stCxn id="33" idx="0"/>
              <a:endCxn id="34" idx="4"/>
            </p:cNvCxnSpPr>
            <p:nvPr/>
          </p:nvCxnSpPr>
          <p:spPr>
            <a:xfrm flipH="1" flipV="1">
              <a:off x="7812141" y="1506219"/>
              <a:ext cx="2336" cy="44361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40" name="Imagem 39">
            <a:extLst>
              <a:ext uri="{FF2B5EF4-FFF2-40B4-BE49-F238E27FC236}">
                <a16:creationId xmlns:a16="http://schemas.microsoft.com/office/drawing/2014/main" id="{126297C9-C104-CC45-9E9B-302C06C60F72}"/>
              </a:ext>
            </a:extLst>
          </p:cNvPr>
          <p:cNvPicPr>
            <a:picLocks noChangeAspect="1"/>
          </p:cNvPicPr>
          <p:nvPr/>
        </p:nvPicPr>
        <p:blipFill>
          <a:blip r:embed="rId2"/>
          <a:stretch>
            <a:fillRect/>
          </a:stretch>
        </p:blipFill>
        <p:spPr>
          <a:xfrm>
            <a:off x="313137" y="4729464"/>
            <a:ext cx="4250638" cy="1772004"/>
          </a:xfrm>
          <a:prstGeom prst="rect">
            <a:avLst/>
          </a:prstGeom>
        </p:spPr>
      </p:pic>
      <p:sp>
        <p:nvSpPr>
          <p:cNvPr id="4" name="Losango 3">
            <a:extLst>
              <a:ext uri="{FF2B5EF4-FFF2-40B4-BE49-F238E27FC236}">
                <a16:creationId xmlns:a16="http://schemas.microsoft.com/office/drawing/2014/main" id="{BFD147A8-E840-560B-C203-9A1E32FFDC33}"/>
              </a:ext>
            </a:extLst>
          </p:cNvPr>
          <p:cNvSpPr/>
          <p:nvPr/>
        </p:nvSpPr>
        <p:spPr>
          <a:xfrm>
            <a:off x="2126637" y="5401769"/>
            <a:ext cx="781279" cy="390803"/>
          </a:xfrm>
          <a:prstGeom prst="diamond">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have Esquerda 4">
            <a:extLst>
              <a:ext uri="{FF2B5EF4-FFF2-40B4-BE49-F238E27FC236}">
                <a16:creationId xmlns:a16="http://schemas.microsoft.com/office/drawing/2014/main" id="{3A200153-FC26-F1F2-C886-C16BF71445E9}"/>
              </a:ext>
            </a:extLst>
          </p:cNvPr>
          <p:cNvSpPr/>
          <p:nvPr/>
        </p:nvSpPr>
        <p:spPr>
          <a:xfrm>
            <a:off x="114300" y="2634063"/>
            <a:ext cx="155448" cy="12902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aphicFrame>
        <p:nvGraphicFramePr>
          <p:cNvPr id="37" name="Tabela 50">
            <a:extLst>
              <a:ext uri="{FF2B5EF4-FFF2-40B4-BE49-F238E27FC236}">
                <a16:creationId xmlns:a16="http://schemas.microsoft.com/office/drawing/2014/main" id="{7136C1A5-754C-85E5-6591-52E7D64E4B4C}"/>
              </a:ext>
            </a:extLst>
          </p:cNvPr>
          <p:cNvGraphicFramePr>
            <a:graphicFrameLocks noGrp="1"/>
          </p:cNvGraphicFramePr>
          <p:nvPr>
            <p:extLst>
              <p:ext uri="{D42A27DB-BD31-4B8C-83A1-F6EECF244321}">
                <p14:modId xmlns:p14="http://schemas.microsoft.com/office/powerpoint/2010/main" val="2989425148"/>
              </p:ext>
            </p:extLst>
          </p:nvPr>
        </p:nvGraphicFramePr>
        <p:xfrm>
          <a:off x="354222" y="2013512"/>
          <a:ext cx="4877696" cy="2443480"/>
        </p:xfrm>
        <a:graphic>
          <a:graphicData uri="http://schemas.openxmlformats.org/drawingml/2006/table">
            <a:tbl>
              <a:tblPr firstRow="1" bandRow="1">
                <a:tableStyleId>{5C22544A-7EE6-4342-B048-85BDC9FD1C3A}</a:tableStyleId>
              </a:tblPr>
              <a:tblGrid>
                <a:gridCol w="592158">
                  <a:extLst>
                    <a:ext uri="{9D8B030D-6E8A-4147-A177-3AD203B41FA5}">
                      <a16:colId xmlns:a16="http://schemas.microsoft.com/office/drawing/2014/main" val="2192451554"/>
                    </a:ext>
                  </a:extLst>
                </a:gridCol>
                <a:gridCol w="706311">
                  <a:extLst>
                    <a:ext uri="{9D8B030D-6E8A-4147-A177-3AD203B41FA5}">
                      <a16:colId xmlns:a16="http://schemas.microsoft.com/office/drawing/2014/main" val="3631955116"/>
                    </a:ext>
                  </a:extLst>
                </a:gridCol>
                <a:gridCol w="816864">
                  <a:extLst>
                    <a:ext uri="{9D8B030D-6E8A-4147-A177-3AD203B41FA5}">
                      <a16:colId xmlns:a16="http://schemas.microsoft.com/office/drawing/2014/main" val="3690135676"/>
                    </a:ext>
                  </a:extLst>
                </a:gridCol>
                <a:gridCol w="820230">
                  <a:extLst>
                    <a:ext uri="{9D8B030D-6E8A-4147-A177-3AD203B41FA5}">
                      <a16:colId xmlns:a16="http://schemas.microsoft.com/office/drawing/2014/main" val="3462828517"/>
                    </a:ext>
                  </a:extLst>
                </a:gridCol>
                <a:gridCol w="905447">
                  <a:extLst>
                    <a:ext uri="{9D8B030D-6E8A-4147-A177-3AD203B41FA5}">
                      <a16:colId xmlns:a16="http://schemas.microsoft.com/office/drawing/2014/main" val="1288991598"/>
                    </a:ext>
                  </a:extLst>
                </a:gridCol>
                <a:gridCol w="1036686">
                  <a:extLst>
                    <a:ext uri="{9D8B030D-6E8A-4147-A177-3AD203B41FA5}">
                      <a16:colId xmlns:a16="http://schemas.microsoft.com/office/drawing/2014/main" val="485808146"/>
                    </a:ext>
                  </a:extLst>
                </a:gridCol>
              </a:tblGrid>
              <a:tr h="370840">
                <a:tc>
                  <a:txBody>
                    <a:bodyPr/>
                    <a:lstStyle/>
                    <a:p>
                      <a:r>
                        <a:rPr lang="pt-BR" sz="1200" dirty="0"/>
                        <a:t>Time</a:t>
                      </a:r>
                    </a:p>
                  </a:txBody>
                  <a:tcPr/>
                </a:tc>
                <a:tc>
                  <a:txBody>
                    <a:bodyPr/>
                    <a:lstStyle/>
                    <a:p>
                      <a:r>
                        <a:rPr lang="pt-BR" sz="1200" dirty="0" err="1"/>
                        <a:t>Context</a:t>
                      </a:r>
                      <a:endParaRPr lang="pt-BR" sz="1200" dirty="0"/>
                    </a:p>
                  </a:txBody>
                  <a:tcPr/>
                </a:tc>
                <a:tc>
                  <a:txBody>
                    <a:bodyPr/>
                    <a:lstStyle/>
                    <a:p>
                      <a:r>
                        <a:rPr lang="pt-BR" sz="1200" dirty="0" err="1"/>
                        <a:t>Collected</a:t>
                      </a:r>
                      <a:endParaRPr lang="pt-BR" sz="1200" dirty="0"/>
                    </a:p>
                  </a:txBody>
                  <a:tcPr/>
                </a:tc>
                <a:tc>
                  <a:txBody>
                    <a:bodyPr/>
                    <a:lstStyle/>
                    <a:p>
                      <a:r>
                        <a:rPr lang="pt-BR" sz="1200" dirty="0" err="1"/>
                        <a:t>Persisted</a:t>
                      </a:r>
                      <a:endParaRPr lang="pt-BR" sz="1200" dirty="0"/>
                    </a:p>
                  </a:txBody>
                  <a:tcPr/>
                </a:tc>
                <a:tc>
                  <a:txBody>
                    <a:bodyPr/>
                    <a:lstStyle/>
                    <a:p>
                      <a:r>
                        <a:rPr lang="pt-BR" sz="1200" dirty="0" err="1"/>
                        <a:t>Transfered</a:t>
                      </a:r>
                      <a:endParaRPr lang="pt-BR" sz="1200" dirty="0"/>
                    </a:p>
                  </a:txBody>
                  <a:tcPr/>
                </a:tc>
                <a:tc>
                  <a:txBody>
                    <a:bodyPr/>
                    <a:lstStyle/>
                    <a:p>
                      <a:r>
                        <a:rPr lang="pt-BR" sz="1200" dirty="0" err="1"/>
                        <a:t>Ch_persisted</a:t>
                      </a:r>
                      <a:endParaRPr lang="pt-BR" sz="1200" dirty="0"/>
                    </a:p>
                  </a:txBody>
                  <a:tcPr/>
                </a:tc>
                <a:extLst>
                  <a:ext uri="{0D108BD9-81ED-4DB2-BD59-A6C34878D82A}">
                    <a16:rowId xmlns:a16="http://schemas.microsoft.com/office/drawing/2014/main" val="726563915"/>
                  </a:ext>
                </a:extLst>
              </a:tr>
              <a:tr h="161126">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1</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extLst>
                  <a:ext uri="{0D108BD9-81ED-4DB2-BD59-A6C34878D82A}">
                    <a16:rowId xmlns:a16="http://schemas.microsoft.com/office/drawing/2014/main" val="2036031733"/>
                  </a:ext>
                </a:extLst>
              </a:tr>
              <a:tr h="0">
                <a:tc>
                  <a:txBody>
                    <a:bodyPr/>
                    <a:lstStyle/>
                    <a:p>
                      <a:r>
                        <a:rPr lang="pt-BR" sz="1100" dirty="0">
                          <a:solidFill>
                            <a:schemeClr val="tx1">
                              <a:lumMod val="75000"/>
                              <a:lumOff val="25000"/>
                            </a:schemeClr>
                          </a:solidFill>
                        </a:rPr>
                        <a:t>0.5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1</a:t>
                      </a:r>
                    </a:p>
                  </a:txBody>
                  <a:tcPr>
                    <a:solidFill>
                      <a:srgbClr val="1CADE4"/>
                    </a:solidFill>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752688409"/>
                  </a:ext>
                </a:extLst>
              </a:tr>
              <a:tr h="0">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098003559"/>
                  </a:ext>
                </a:extLst>
              </a:tr>
              <a:tr h="0">
                <a:tc>
                  <a:txBody>
                    <a:bodyPr/>
                    <a:lstStyle/>
                    <a:p>
                      <a:r>
                        <a:rPr lang="pt-BR" sz="1100" dirty="0">
                          <a:solidFill>
                            <a:schemeClr val="tx1">
                              <a:lumMod val="75000"/>
                              <a:lumOff val="25000"/>
                            </a:schemeClr>
                          </a:solidFill>
                        </a:rPr>
                        <a:t>1.5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492775464"/>
                  </a:ext>
                </a:extLst>
              </a:tr>
              <a:tr h="0">
                <a:tc>
                  <a:txBody>
                    <a:bodyPr/>
                    <a:lstStyle/>
                    <a:p>
                      <a:r>
                        <a:rPr lang="pt-BR" sz="1100" dirty="0">
                          <a:solidFill>
                            <a:schemeClr val="tx1">
                              <a:lumMod val="75000"/>
                              <a:lumOff val="25000"/>
                            </a:schemeClr>
                          </a:solidFill>
                        </a:rPr>
                        <a:t>2</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155893059"/>
                  </a:ext>
                </a:extLst>
              </a:tr>
              <a:tr h="0">
                <a:tc>
                  <a:txBody>
                    <a:bodyPr/>
                    <a:lstStyle/>
                    <a:p>
                      <a:r>
                        <a:rPr lang="pt-BR" sz="1100" dirty="0">
                          <a:solidFill>
                            <a:schemeClr val="tx1">
                              <a:lumMod val="75000"/>
                              <a:lumOff val="25000"/>
                            </a:schemeClr>
                          </a:solidFill>
                        </a:rPr>
                        <a:t>2.5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extLst>
                  <a:ext uri="{0D108BD9-81ED-4DB2-BD59-A6C34878D82A}">
                    <a16:rowId xmlns:a16="http://schemas.microsoft.com/office/drawing/2014/main" val="2727990528"/>
                  </a:ext>
                </a:extLst>
              </a:tr>
              <a:tr h="0">
                <a:tc>
                  <a:txBody>
                    <a:bodyPr/>
                    <a:lstStyle/>
                    <a:p>
                      <a:pPr marL="0" algn="l" defTabSz="457200" rtl="0" eaLnBrk="1" latinLnBrk="0" hangingPunct="1"/>
                      <a:r>
                        <a:rPr lang="pt-BR" sz="1100" kern="1200" dirty="0">
                          <a:solidFill>
                            <a:schemeClr val="bg1">
                              <a:lumMod val="75000"/>
                            </a:schemeClr>
                          </a:solidFill>
                          <a:latin typeface="+mn-lt"/>
                          <a:ea typeface="+mn-ea"/>
                          <a:cs typeface="+mn-cs"/>
                        </a:rPr>
                        <a:t>3</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extLst>
                  <a:ext uri="{0D108BD9-81ED-4DB2-BD59-A6C34878D82A}">
                    <a16:rowId xmlns:a16="http://schemas.microsoft.com/office/drawing/2014/main" val="1106266068"/>
                  </a:ext>
                </a:extLst>
              </a:tr>
              <a:tr h="0">
                <a:tc>
                  <a:txBody>
                    <a:bodyPr/>
                    <a:lstStyle/>
                    <a:p>
                      <a:pPr marL="0" algn="l" defTabSz="457200" rtl="0" eaLnBrk="1" latinLnBrk="0" hangingPunct="1"/>
                      <a:r>
                        <a:rPr lang="pt-BR" sz="1100" kern="1200" dirty="0">
                          <a:solidFill>
                            <a:schemeClr val="bg1">
                              <a:lumMod val="75000"/>
                            </a:schemeClr>
                          </a:solidFill>
                          <a:latin typeface="+mn-lt"/>
                          <a:ea typeface="+mn-ea"/>
                          <a:cs typeface="+mn-cs"/>
                        </a:rPr>
                        <a:t>3.5</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extLst>
                  <a:ext uri="{0D108BD9-81ED-4DB2-BD59-A6C34878D82A}">
                    <a16:rowId xmlns:a16="http://schemas.microsoft.com/office/drawing/2014/main" val="4143588591"/>
                  </a:ext>
                </a:extLst>
              </a:tr>
            </a:tbl>
          </a:graphicData>
        </a:graphic>
      </p:graphicFrame>
      <p:sp>
        <p:nvSpPr>
          <p:cNvPr id="41" name="Retângulo: Cantos Arredondados 40">
            <a:extLst>
              <a:ext uri="{FF2B5EF4-FFF2-40B4-BE49-F238E27FC236}">
                <a16:creationId xmlns:a16="http://schemas.microsoft.com/office/drawing/2014/main" id="{4FBC5ED3-49CB-A466-DE00-D6D3F26E91EB}"/>
              </a:ext>
            </a:extLst>
          </p:cNvPr>
          <p:cNvSpPr/>
          <p:nvPr/>
        </p:nvSpPr>
        <p:spPr>
          <a:xfrm>
            <a:off x="2139949" y="1298146"/>
            <a:ext cx="609601" cy="180767"/>
          </a:xfrm>
          <a:prstGeom prst="roundRect">
            <a:avLst/>
          </a:prstGeom>
          <a:noFill/>
          <a:ln>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141405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8BCC36D4-04F5-D781-FB6B-5E7FE184DA9B}"/>
              </a:ext>
            </a:extLst>
          </p:cNvPr>
          <p:cNvGrpSpPr/>
          <p:nvPr/>
        </p:nvGrpSpPr>
        <p:grpSpPr>
          <a:xfrm>
            <a:off x="367695" y="1219209"/>
            <a:ext cx="4877696" cy="523220"/>
            <a:chOff x="852197" y="7904393"/>
            <a:chExt cx="4362661" cy="523220"/>
          </a:xfrm>
        </p:grpSpPr>
        <p:sp>
          <p:nvSpPr>
            <p:cNvPr id="26" name="Retângulo 25">
              <a:extLst>
                <a:ext uri="{FF2B5EF4-FFF2-40B4-BE49-F238E27FC236}">
                  <a16:creationId xmlns:a16="http://schemas.microsoft.com/office/drawing/2014/main" id="{C942603B-BBE2-20C6-609A-910B188B40C3}"/>
                </a:ext>
              </a:extLst>
            </p:cNvPr>
            <p:cNvSpPr/>
            <p:nvPr/>
          </p:nvSpPr>
          <p:spPr>
            <a:xfrm rot="16200000">
              <a:off x="850143" y="7906447"/>
              <a:ext cx="523219" cy="5191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i="0" u="none" strike="noStrike" baseline="0" dirty="0">
                  <a:latin typeface="NimbusRomNo9L-Medi"/>
                </a:rPr>
                <a:t>P8</a:t>
              </a:r>
              <a:endParaRPr lang="en-US" sz="1400" dirty="0"/>
            </a:p>
          </p:txBody>
        </p:sp>
        <p:sp>
          <p:nvSpPr>
            <p:cNvPr id="36" name="CaixaDeTexto 35">
              <a:extLst>
                <a:ext uri="{FF2B5EF4-FFF2-40B4-BE49-F238E27FC236}">
                  <a16:creationId xmlns:a16="http://schemas.microsoft.com/office/drawing/2014/main" id="{E1AECCE0-7207-1DB6-0E74-DC973C4950DE}"/>
                </a:ext>
              </a:extLst>
            </p:cNvPr>
            <p:cNvSpPr txBox="1"/>
            <p:nvPr/>
          </p:nvSpPr>
          <p:spPr>
            <a:xfrm>
              <a:off x="1350407" y="7904393"/>
              <a:ext cx="3864451" cy="523220"/>
            </a:xfrm>
            <a:prstGeom prst="rect">
              <a:avLst/>
            </a:prstGeom>
            <a:solidFill>
              <a:srgbClr val="B4C7E7"/>
            </a:solidFill>
          </p:spPr>
          <p:txBody>
            <a:bodyPr wrap="square">
              <a:spAutoFit/>
            </a:bodyPr>
            <a:lstStyle/>
            <a:p>
              <a:r>
                <a:rPr lang="pt-BR" sz="1400" dirty="0">
                  <a:solidFill>
                    <a:srgbClr val="2F5597"/>
                  </a:solidFill>
                </a:rPr>
                <a:t>Se o nó sensor coletou algum dado, então, em até 2 segundos, o </a:t>
              </a:r>
              <a:r>
                <a:rPr lang="pt-BR" sz="1400" dirty="0" err="1">
                  <a:solidFill>
                    <a:srgbClr val="2F5597"/>
                  </a:solidFill>
                </a:rPr>
                <a:t>centralhub</a:t>
              </a:r>
              <a:r>
                <a:rPr lang="pt-BR" sz="1400" dirty="0">
                  <a:solidFill>
                    <a:srgbClr val="2F5597"/>
                  </a:solidFill>
                </a:rPr>
                <a:t> irá persisti-lo.</a:t>
              </a:r>
            </a:p>
          </p:txBody>
        </p:sp>
      </p:grpSp>
      <p:cxnSp>
        <p:nvCxnSpPr>
          <p:cNvPr id="6" name="Conector: Curvo 5">
            <a:extLst>
              <a:ext uri="{FF2B5EF4-FFF2-40B4-BE49-F238E27FC236}">
                <a16:creationId xmlns:a16="http://schemas.microsoft.com/office/drawing/2014/main" id="{79AEC16C-0F34-1FB5-C2C3-6454AA3FFE25}"/>
              </a:ext>
            </a:extLst>
          </p:cNvPr>
          <p:cNvCxnSpPr>
            <a:cxnSpLocks/>
            <a:stCxn id="33" idx="2"/>
          </p:cNvCxnSpPr>
          <p:nvPr/>
        </p:nvCxnSpPr>
        <p:spPr>
          <a:xfrm rot="10800000">
            <a:off x="5245392" y="1480820"/>
            <a:ext cx="3139303" cy="122085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 name="Agrupar 6">
            <a:extLst>
              <a:ext uri="{FF2B5EF4-FFF2-40B4-BE49-F238E27FC236}">
                <a16:creationId xmlns:a16="http://schemas.microsoft.com/office/drawing/2014/main" id="{074999AD-E940-E50B-074E-7FA8B3FB8E07}"/>
              </a:ext>
            </a:extLst>
          </p:cNvPr>
          <p:cNvGrpSpPr/>
          <p:nvPr/>
        </p:nvGrpSpPr>
        <p:grpSpPr>
          <a:xfrm>
            <a:off x="4589751" y="1358932"/>
            <a:ext cx="7370013" cy="4857312"/>
            <a:chOff x="2390774" y="704589"/>
            <a:chExt cx="9034817" cy="5954525"/>
          </a:xfrm>
        </p:grpSpPr>
        <p:cxnSp>
          <p:nvCxnSpPr>
            <p:cNvPr id="8" name="Conector de Seta Reta 7">
              <a:extLst>
                <a:ext uri="{FF2B5EF4-FFF2-40B4-BE49-F238E27FC236}">
                  <a16:creationId xmlns:a16="http://schemas.microsoft.com/office/drawing/2014/main" id="{1F8F1D3C-3B11-C580-8FD3-92E2F6135B02}"/>
                </a:ext>
              </a:extLst>
            </p:cNvPr>
            <p:cNvCxnSpPr>
              <a:cxnSpLocks/>
            </p:cNvCxnSpPr>
            <p:nvPr/>
          </p:nvCxnSpPr>
          <p:spPr>
            <a:xfrm flipV="1">
              <a:off x="3057446" y="5263419"/>
              <a:ext cx="756663" cy="44860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4847E8C1-D6E2-BAC4-C2DF-F9BE0A7DF918}"/>
                </a:ext>
              </a:extLst>
            </p:cNvPr>
            <p:cNvCxnSpPr>
              <a:cxnSpLocks/>
            </p:cNvCxnSpPr>
            <p:nvPr/>
          </p:nvCxnSpPr>
          <p:spPr>
            <a:xfrm flipH="1" flipV="1">
              <a:off x="4473977" y="5420864"/>
              <a:ext cx="343558" cy="619125"/>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Hexágono 9">
              <a:extLst>
                <a:ext uri="{FF2B5EF4-FFF2-40B4-BE49-F238E27FC236}">
                  <a16:creationId xmlns:a16="http://schemas.microsoft.com/office/drawing/2014/main" id="{74D18949-B85D-7C30-C0BC-35F574F5C6E9}"/>
                </a:ext>
              </a:extLst>
            </p:cNvPr>
            <p:cNvSpPr/>
            <p:nvPr/>
          </p:nvSpPr>
          <p:spPr>
            <a:xfrm>
              <a:off x="2450894" y="5712021"/>
              <a:ext cx="1213104" cy="619125"/>
            </a:xfrm>
            <a:prstGeom prst="hexagon">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T1.11: Collect SaO2 data</a:t>
              </a:r>
            </a:p>
          </p:txBody>
        </p:sp>
        <p:sp>
          <p:nvSpPr>
            <p:cNvPr id="11" name="Hexágono 10">
              <a:extLst>
                <a:ext uri="{FF2B5EF4-FFF2-40B4-BE49-F238E27FC236}">
                  <a16:creationId xmlns:a16="http://schemas.microsoft.com/office/drawing/2014/main" id="{09D4F733-9E1C-FA34-0270-55722F8A4304}"/>
                </a:ext>
              </a:extLst>
            </p:cNvPr>
            <p:cNvSpPr/>
            <p:nvPr/>
          </p:nvSpPr>
          <p:spPr>
            <a:xfrm>
              <a:off x="4210983" y="6039989"/>
              <a:ext cx="121310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T1.12: Collect TEMP data</a:t>
              </a:r>
            </a:p>
          </p:txBody>
        </p:sp>
        <p:sp>
          <p:nvSpPr>
            <p:cNvPr id="12" name="Hexágono 11">
              <a:extLst>
                <a:ext uri="{FF2B5EF4-FFF2-40B4-BE49-F238E27FC236}">
                  <a16:creationId xmlns:a16="http://schemas.microsoft.com/office/drawing/2014/main" id="{93A829DC-98D4-BBE1-28D3-9ED09E006F74}"/>
                </a:ext>
              </a:extLst>
            </p:cNvPr>
            <p:cNvSpPr/>
            <p:nvPr/>
          </p:nvSpPr>
          <p:spPr>
            <a:xfrm>
              <a:off x="3745782" y="4783711"/>
              <a:ext cx="1282827"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Collect Sensor data</a:t>
              </a:r>
            </a:p>
          </p:txBody>
        </p:sp>
        <p:sp>
          <p:nvSpPr>
            <p:cNvPr id="13" name="Hexágono 12">
              <a:extLst>
                <a:ext uri="{FF2B5EF4-FFF2-40B4-BE49-F238E27FC236}">
                  <a16:creationId xmlns:a16="http://schemas.microsoft.com/office/drawing/2014/main" id="{18B60D7E-EA83-7C0C-5421-0D8ED9522F77}"/>
                </a:ext>
              </a:extLst>
            </p:cNvPr>
            <p:cNvSpPr/>
            <p:nvPr/>
          </p:nvSpPr>
          <p:spPr>
            <a:xfrm>
              <a:off x="5143136" y="5093273"/>
              <a:ext cx="135902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Transfer collected data</a:t>
              </a:r>
            </a:p>
          </p:txBody>
        </p:sp>
        <p:sp>
          <p:nvSpPr>
            <p:cNvPr id="14" name="Hexágono 13">
              <a:extLst>
                <a:ext uri="{FF2B5EF4-FFF2-40B4-BE49-F238E27FC236}">
                  <a16:creationId xmlns:a16="http://schemas.microsoft.com/office/drawing/2014/main" id="{0EE1D8B1-9195-52D7-D6C1-0AF4469BF5B4}"/>
                </a:ext>
              </a:extLst>
            </p:cNvPr>
            <p:cNvSpPr/>
            <p:nvPr/>
          </p:nvSpPr>
          <p:spPr>
            <a:xfrm>
              <a:off x="66156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15" name="Hexágono 14">
              <a:extLst>
                <a:ext uri="{FF2B5EF4-FFF2-40B4-BE49-F238E27FC236}">
                  <a16:creationId xmlns:a16="http://schemas.microsoft.com/office/drawing/2014/main" id="{F55184A9-793D-E479-E05C-3122D2D57420}"/>
                </a:ext>
              </a:extLst>
            </p:cNvPr>
            <p:cNvSpPr/>
            <p:nvPr/>
          </p:nvSpPr>
          <p:spPr>
            <a:xfrm>
              <a:off x="5214858" y="387426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Monitor Vital Signs</a:t>
              </a:r>
            </a:p>
          </p:txBody>
        </p:sp>
        <p:sp>
          <p:nvSpPr>
            <p:cNvPr id="16" name="Elipse 15">
              <a:extLst>
                <a:ext uri="{FF2B5EF4-FFF2-40B4-BE49-F238E27FC236}">
                  <a16:creationId xmlns:a16="http://schemas.microsoft.com/office/drawing/2014/main" id="{A79DCFBF-71DD-5EF3-0EDA-5FE954AEC273}"/>
                </a:ext>
              </a:extLst>
            </p:cNvPr>
            <p:cNvSpPr/>
            <p:nvPr/>
          </p:nvSpPr>
          <p:spPr>
            <a:xfrm>
              <a:off x="5051124"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G3: Vital Signs are monitored</a:t>
              </a:r>
            </a:p>
          </p:txBody>
        </p:sp>
        <p:sp>
          <p:nvSpPr>
            <p:cNvPr id="17" name="Retângulo 16">
              <a:extLst>
                <a:ext uri="{FF2B5EF4-FFF2-40B4-BE49-F238E27FC236}">
                  <a16:creationId xmlns:a16="http://schemas.microsoft.com/office/drawing/2014/main" id="{4E285938-E16D-19EC-76A4-B331B86311FB}"/>
                </a:ext>
              </a:extLst>
            </p:cNvPr>
            <p:cNvSpPr/>
            <p:nvPr/>
          </p:nvSpPr>
          <p:spPr>
            <a:xfrm>
              <a:off x="2390774" y="5225833"/>
              <a:ext cx="1070350" cy="296621"/>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SaO2 available</a:t>
              </a:r>
            </a:p>
          </p:txBody>
        </p:sp>
        <p:sp>
          <p:nvSpPr>
            <p:cNvPr id="18" name="Retângulo 17">
              <a:extLst>
                <a:ext uri="{FF2B5EF4-FFF2-40B4-BE49-F238E27FC236}">
                  <a16:creationId xmlns:a16="http://schemas.microsoft.com/office/drawing/2014/main" id="{96447FDF-61AC-8B16-5573-535A255AF045}"/>
                </a:ext>
              </a:extLst>
            </p:cNvPr>
            <p:cNvSpPr/>
            <p:nvPr/>
          </p:nvSpPr>
          <p:spPr>
            <a:xfrm>
              <a:off x="4167654" y="5673920"/>
              <a:ext cx="1070350" cy="2966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TEMP available</a:t>
              </a:r>
            </a:p>
          </p:txBody>
        </p:sp>
        <p:cxnSp>
          <p:nvCxnSpPr>
            <p:cNvPr id="19" name="Conector de Seta Reta 18">
              <a:extLst>
                <a:ext uri="{FF2B5EF4-FFF2-40B4-BE49-F238E27FC236}">
                  <a16:creationId xmlns:a16="http://schemas.microsoft.com/office/drawing/2014/main" id="{B7B0CB2D-6EBF-9691-3B36-402AC695F3EF}"/>
                </a:ext>
              </a:extLst>
            </p:cNvPr>
            <p:cNvCxnSpPr>
              <a:cxnSpLocks/>
            </p:cNvCxnSpPr>
            <p:nvPr/>
          </p:nvCxnSpPr>
          <p:spPr>
            <a:xfrm flipV="1">
              <a:off x="4387195" y="4323619"/>
              <a:ext cx="890589" cy="46009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082394C2-8F59-4E28-7BF6-D97D52ED9D96}"/>
                </a:ext>
              </a:extLst>
            </p:cNvPr>
            <p:cNvCxnSpPr>
              <a:cxnSpLocks/>
            </p:cNvCxnSpPr>
            <p:nvPr/>
          </p:nvCxnSpPr>
          <p:spPr>
            <a:xfrm flipV="1">
              <a:off x="5822649" y="4493387"/>
              <a:ext cx="0" cy="59988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1AE3CE8A-A97F-DD66-3814-A0927F81649A}"/>
                </a:ext>
              </a:extLst>
            </p:cNvPr>
            <p:cNvCxnSpPr>
              <a:cxnSpLocks/>
            </p:cNvCxnSpPr>
            <p:nvPr/>
          </p:nvCxnSpPr>
          <p:spPr>
            <a:xfrm flipH="1" flipV="1">
              <a:off x="6367515" y="4323619"/>
              <a:ext cx="89058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D7440351-6987-45A8-0466-A3C54B0592D4}"/>
                </a:ext>
              </a:extLst>
            </p:cNvPr>
            <p:cNvCxnSpPr>
              <a:cxnSpLocks/>
              <a:endCxn id="16" idx="4"/>
            </p:cNvCxnSpPr>
            <p:nvPr/>
          </p:nvCxnSpPr>
          <p:spPr>
            <a:xfrm flipV="1">
              <a:off x="5822649" y="3581681"/>
              <a:ext cx="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86958607-B5BD-5730-5953-1A3E1E5479BD}"/>
                </a:ext>
              </a:extLst>
            </p:cNvPr>
            <p:cNvSpPr/>
            <p:nvPr/>
          </p:nvSpPr>
          <p:spPr>
            <a:xfrm>
              <a:off x="9034780"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G4: Vital Signs are analyzed</a:t>
              </a:r>
            </a:p>
          </p:txBody>
        </p:sp>
        <p:sp>
          <p:nvSpPr>
            <p:cNvPr id="24" name="Hexágono 23">
              <a:extLst>
                <a:ext uri="{FF2B5EF4-FFF2-40B4-BE49-F238E27FC236}">
                  <a16:creationId xmlns:a16="http://schemas.microsoft.com/office/drawing/2014/main" id="{0906EBF2-82E9-403E-1280-492F952DD324}"/>
                </a:ext>
              </a:extLst>
            </p:cNvPr>
            <p:cNvSpPr/>
            <p:nvPr/>
          </p:nvSpPr>
          <p:spPr>
            <a:xfrm>
              <a:off x="9180337" y="385623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Analyze Vital Signs</a:t>
              </a:r>
            </a:p>
          </p:txBody>
        </p:sp>
        <p:sp>
          <p:nvSpPr>
            <p:cNvPr id="25" name="Hexágono 24">
              <a:extLst>
                <a:ext uri="{FF2B5EF4-FFF2-40B4-BE49-F238E27FC236}">
                  <a16:creationId xmlns:a16="http://schemas.microsoft.com/office/drawing/2014/main" id="{EA94049A-D5F0-F13D-370A-96BD30E91F00}"/>
                </a:ext>
              </a:extLst>
            </p:cNvPr>
            <p:cNvSpPr/>
            <p:nvPr/>
          </p:nvSpPr>
          <p:spPr>
            <a:xfrm>
              <a:off x="8051062" y="4801739"/>
              <a:ext cx="131518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Fuse sensors data</a:t>
              </a:r>
            </a:p>
          </p:txBody>
        </p:sp>
        <p:sp>
          <p:nvSpPr>
            <p:cNvPr id="27" name="Hexágono 26">
              <a:extLst>
                <a:ext uri="{FF2B5EF4-FFF2-40B4-BE49-F238E27FC236}">
                  <a16:creationId xmlns:a16="http://schemas.microsoft.com/office/drawing/2014/main" id="{2110AFFC-1E9A-F4A5-9686-734A522DC0C0}"/>
                </a:ext>
              </a:extLst>
            </p:cNvPr>
            <p:cNvSpPr/>
            <p:nvPr/>
          </p:nvSpPr>
          <p:spPr>
            <a:xfrm>
              <a:off x="102100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28" name="Hexágono 27">
              <a:extLst>
                <a:ext uri="{FF2B5EF4-FFF2-40B4-BE49-F238E27FC236}">
                  <a16:creationId xmlns:a16="http://schemas.microsoft.com/office/drawing/2014/main" id="{B681787D-444C-89F3-26ED-930F27D49F6D}"/>
                </a:ext>
              </a:extLst>
            </p:cNvPr>
            <p:cNvSpPr/>
            <p:nvPr/>
          </p:nvSpPr>
          <p:spPr>
            <a:xfrm>
              <a:off x="9061261" y="5730426"/>
              <a:ext cx="145373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Detect Patient Status</a:t>
              </a:r>
            </a:p>
          </p:txBody>
        </p:sp>
        <p:cxnSp>
          <p:nvCxnSpPr>
            <p:cNvPr id="29" name="Conector de Seta Reta 28">
              <a:extLst>
                <a:ext uri="{FF2B5EF4-FFF2-40B4-BE49-F238E27FC236}">
                  <a16:creationId xmlns:a16="http://schemas.microsoft.com/office/drawing/2014/main" id="{DDBD0278-3623-1D01-3B8E-89AAE23FED52}"/>
                </a:ext>
              </a:extLst>
            </p:cNvPr>
            <p:cNvCxnSpPr>
              <a:cxnSpLocks/>
            </p:cNvCxnSpPr>
            <p:nvPr/>
          </p:nvCxnSpPr>
          <p:spPr>
            <a:xfrm flipV="1">
              <a:off x="8670925" y="4323619"/>
              <a:ext cx="593725" cy="46971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Conector de Seta Reta 29">
              <a:extLst>
                <a:ext uri="{FF2B5EF4-FFF2-40B4-BE49-F238E27FC236}">
                  <a16:creationId xmlns:a16="http://schemas.microsoft.com/office/drawing/2014/main" id="{82C97ACB-17A8-769C-1E56-720EA4E56A8C}"/>
                </a:ext>
              </a:extLst>
            </p:cNvPr>
            <p:cNvCxnSpPr>
              <a:cxnSpLocks/>
            </p:cNvCxnSpPr>
            <p:nvPr/>
          </p:nvCxnSpPr>
          <p:spPr>
            <a:xfrm flipH="1" flipV="1">
              <a:off x="10306050" y="4323619"/>
              <a:ext cx="51174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3DC69C40-90B1-8535-19A6-BF126213AE0C}"/>
                </a:ext>
              </a:extLst>
            </p:cNvPr>
            <p:cNvCxnSpPr>
              <a:cxnSpLocks/>
            </p:cNvCxnSpPr>
            <p:nvPr/>
          </p:nvCxnSpPr>
          <p:spPr>
            <a:xfrm flipH="1" flipV="1">
              <a:off x="9788128" y="4475357"/>
              <a:ext cx="25797" cy="1255069"/>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EB0E9066-1788-8B2A-C176-33A960E702A5}"/>
                </a:ext>
              </a:extLst>
            </p:cNvPr>
            <p:cNvCxnSpPr>
              <a:cxnSpLocks/>
              <a:endCxn id="23" idx="4"/>
            </p:cNvCxnSpPr>
            <p:nvPr/>
          </p:nvCxnSpPr>
          <p:spPr>
            <a:xfrm flipH="1" flipV="1">
              <a:off x="9806305" y="3581681"/>
              <a:ext cx="762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Elipse 32">
              <a:extLst>
                <a:ext uri="{FF2B5EF4-FFF2-40B4-BE49-F238E27FC236}">
                  <a16:creationId xmlns:a16="http://schemas.microsoft.com/office/drawing/2014/main" id="{45BB33F4-87DD-F81E-892E-708B0D1342A2}"/>
                </a:ext>
              </a:extLst>
            </p:cNvPr>
            <p:cNvSpPr/>
            <p:nvPr/>
          </p:nvSpPr>
          <p:spPr>
            <a:xfrm>
              <a:off x="7042952" y="194982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G2: Patient Status is monitored</a:t>
              </a:r>
            </a:p>
          </p:txBody>
        </p:sp>
        <p:sp>
          <p:nvSpPr>
            <p:cNvPr id="34" name="Elipse 33">
              <a:extLst>
                <a:ext uri="{FF2B5EF4-FFF2-40B4-BE49-F238E27FC236}">
                  <a16:creationId xmlns:a16="http://schemas.microsoft.com/office/drawing/2014/main" id="{50595AAC-2E8C-F1C7-F6D0-DB802CD48A81}"/>
                </a:ext>
              </a:extLst>
            </p:cNvPr>
            <p:cNvSpPr/>
            <p:nvPr/>
          </p:nvSpPr>
          <p:spPr>
            <a:xfrm>
              <a:off x="7040616" y="70458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G1: Emergency is detected</a:t>
              </a:r>
            </a:p>
          </p:txBody>
        </p:sp>
        <p:cxnSp>
          <p:nvCxnSpPr>
            <p:cNvPr id="35" name="Conector de Seta Reta 34">
              <a:extLst>
                <a:ext uri="{FF2B5EF4-FFF2-40B4-BE49-F238E27FC236}">
                  <a16:creationId xmlns:a16="http://schemas.microsoft.com/office/drawing/2014/main" id="{3CCEA6B0-C2D3-6389-295F-9BB2AAC963EB}"/>
                </a:ext>
              </a:extLst>
            </p:cNvPr>
            <p:cNvCxnSpPr>
              <a:cxnSpLocks/>
              <a:stCxn id="16" idx="7"/>
              <a:endCxn id="33" idx="3"/>
            </p:cNvCxnSpPr>
            <p:nvPr/>
          </p:nvCxnSpPr>
          <p:spPr>
            <a:xfrm flipV="1">
              <a:off x="6368199"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3F43B5E5-B339-7827-84DE-1E7211596814}"/>
                </a:ext>
              </a:extLst>
            </p:cNvPr>
            <p:cNvCxnSpPr>
              <a:cxnSpLocks/>
              <a:stCxn id="23" idx="1"/>
              <a:endCxn id="33" idx="5"/>
            </p:cNvCxnSpPr>
            <p:nvPr/>
          </p:nvCxnSpPr>
          <p:spPr>
            <a:xfrm flipH="1" flipV="1">
              <a:off x="8360027"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EC598138-6147-A57F-D965-DEE4B2DB757D}"/>
                </a:ext>
              </a:extLst>
            </p:cNvPr>
            <p:cNvCxnSpPr>
              <a:cxnSpLocks/>
              <a:stCxn id="33" idx="0"/>
              <a:endCxn id="34" idx="4"/>
            </p:cNvCxnSpPr>
            <p:nvPr/>
          </p:nvCxnSpPr>
          <p:spPr>
            <a:xfrm flipH="1" flipV="1">
              <a:off x="7812141" y="1506219"/>
              <a:ext cx="2336" cy="44361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40" name="Imagem 39">
            <a:extLst>
              <a:ext uri="{FF2B5EF4-FFF2-40B4-BE49-F238E27FC236}">
                <a16:creationId xmlns:a16="http://schemas.microsoft.com/office/drawing/2014/main" id="{126297C9-C104-CC45-9E9B-302C06C60F72}"/>
              </a:ext>
            </a:extLst>
          </p:cNvPr>
          <p:cNvPicPr>
            <a:picLocks noChangeAspect="1"/>
          </p:cNvPicPr>
          <p:nvPr/>
        </p:nvPicPr>
        <p:blipFill>
          <a:blip r:embed="rId2"/>
          <a:stretch>
            <a:fillRect/>
          </a:stretch>
        </p:blipFill>
        <p:spPr>
          <a:xfrm>
            <a:off x="313137" y="4729464"/>
            <a:ext cx="4250638" cy="1772004"/>
          </a:xfrm>
          <a:prstGeom prst="rect">
            <a:avLst/>
          </a:prstGeom>
        </p:spPr>
      </p:pic>
      <p:sp>
        <p:nvSpPr>
          <p:cNvPr id="4" name="Losango 3">
            <a:extLst>
              <a:ext uri="{FF2B5EF4-FFF2-40B4-BE49-F238E27FC236}">
                <a16:creationId xmlns:a16="http://schemas.microsoft.com/office/drawing/2014/main" id="{BFD147A8-E840-560B-C203-9A1E32FFDC33}"/>
              </a:ext>
            </a:extLst>
          </p:cNvPr>
          <p:cNvSpPr/>
          <p:nvPr/>
        </p:nvSpPr>
        <p:spPr>
          <a:xfrm>
            <a:off x="2126637" y="5401769"/>
            <a:ext cx="781279" cy="390803"/>
          </a:xfrm>
          <a:prstGeom prst="diamond">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have Esquerda 4">
            <a:extLst>
              <a:ext uri="{FF2B5EF4-FFF2-40B4-BE49-F238E27FC236}">
                <a16:creationId xmlns:a16="http://schemas.microsoft.com/office/drawing/2014/main" id="{D91FF6D1-CEB4-82A2-ED91-009A11E1EE76}"/>
              </a:ext>
            </a:extLst>
          </p:cNvPr>
          <p:cNvSpPr/>
          <p:nvPr/>
        </p:nvSpPr>
        <p:spPr>
          <a:xfrm>
            <a:off x="114300" y="2634063"/>
            <a:ext cx="155448" cy="12902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aphicFrame>
        <p:nvGraphicFramePr>
          <p:cNvPr id="37" name="Tabela 50">
            <a:extLst>
              <a:ext uri="{FF2B5EF4-FFF2-40B4-BE49-F238E27FC236}">
                <a16:creationId xmlns:a16="http://schemas.microsoft.com/office/drawing/2014/main" id="{5F813FDD-3CB6-35B0-D2E7-9322F30EE593}"/>
              </a:ext>
            </a:extLst>
          </p:cNvPr>
          <p:cNvGraphicFramePr>
            <a:graphicFrameLocks noGrp="1"/>
          </p:cNvGraphicFramePr>
          <p:nvPr>
            <p:extLst>
              <p:ext uri="{D42A27DB-BD31-4B8C-83A1-F6EECF244321}">
                <p14:modId xmlns:p14="http://schemas.microsoft.com/office/powerpoint/2010/main" val="976952268"/>
              </p:ext>
            </p:extLst>
          </p:nvPr>
        </p:nvGraphicFramePr>
        <p:xfrm>
          <a:off x="354222" y="2013512"/>
          <a:ext cx="4877696" cy="2443480"/>
        </p:xfrm>
        <a:graphic>
          <a:graphicData uri="http://schemas.openxmlformats.org/drawingml/2006/table">
            <a:tbl>
              <a:tblPr firstRow="1" bandRow="1">
                <a:tableStyleId>{5C22544A-7EE6-4342-B048-85BDC9FD1C3A}</a:tableStyleId>
              </a:tblPr>
              <a:tblGrid>
                <a:gridCol w="592158">
                  <a:extLst>
                    <a:ext uri="{9D8B030D-6E8A-4147-A177-3AD203B41FA5}">
                      <a16:colId xmlns:a16="http://schemas.microsoft.com/office/drawing/2014/main" val="2192451554"/>
                    </a:ext>
                  </a:extLst>
                </a:gridCol>
                <a:gridCol w="706311">
                  <a:extLst>
                    <a:ext uri="{9D8B030D-6E8A-4147-A177-3AD203B41FA5}">
                      <a16:colId xmlns:a16="http://schemas.microsoft.com/office/drawing/2014/main" val="3631955116"/>
                    </a:ext>
                  </a:extLst>
                </a:gridCol>
                <a:gridCol w="816864">
                  <a:extLst>
                    <a:ext uri="{9D8B030D-6E8A-4147-A177-3AD203B41FA5}">
                      <a16:colId xmlns:a16="http://schemas.microsoft.com/office/drawing/2014/main" val="3690135676"/>
                    </a:ext>
                  </a:extLst>
                </a:gridCol>
                <a:gridCol w="820230">
                  <a:extLst>
                    <a:ext uri="{9D8B030D-6E8A-4147-A177-3AD203B41FA5}">
                      <a16:colId xmlns:a16="http://schemas.microsoft.com/office/drawing/2014/main" val="3462828517"/>
                    </a:ext>
                  </a:extLst>
                </a:gridCol>
                <a:gridCol w="905447">
                  <a:extLst>
                    <a:ext uri="{9D8B030D-6E8A-4147-A177-3AD203B41FA5}">
                      <a16:colId xmlns:a16="http://schemas.microsoft.com/office/drawing/2014/main" val="1288991598"/>
                    </a:ext>
                  </a:extLst>
                </a:gridCol>
                <a:gridCol w="1036686">
                  <a:extLst>
                    <a:ext uri="{9D8B030D-6E8A-4147-A177-3AD203B41FA5}">
                      <a16:colId xmlns:a16="http://schemas.microsoft.com/office/drawing/2014/main" val="485808146"/>
                    </a:ext>
                  </a:extLst>
                </a:gridCol>
              </a:tblGrid>
              <a:tr h="370840">
                <a:tc>
                  <a:txBody>
                    <a:bodyPr/>
                    <a:lstStyle/>
                    <a:p>
                      <a:r>
                        <a:rPr lang="pt-BR" sz="1200" dirty="0"/>
                        <a:t>Time</a:t>
                      </a:r>
                    </a:p>
                  </a:txBody>
                  <a:tcPr/>
                </a:tc>
                <a:tc>
                  <a:txBody>
                    <a:bodyPr/>
                    <a:lstStyle/>
                    <a:p>
                      <a:r>
                        <a:rPr lang="pt-BR" sz="1200" dirty="0" err="1"/>
                        <a:t>Context</a:t>
                      </a:r>
                      <a:endParaRPr lang="pt-BR" sz="1200" dirty="0"/>
                    </a:p>
                  </a:txBody>
                  <a:tcPr/>
                </a:tc>
                <a:tc>
                  <a:txBody>
                    <a:bodyPr/>
                    <a:lstStyle/>
                    <a:p>
                      <a:r>
                        <a:rPr lang="pt-BR" sz="1200" dirty="0" err="1"/>
                        <a:t>Collected</a:t>
                      </a:r>
                      <a:endParaRPr lang="pt-BR" sz="1200" dirty="0"/>
                    </a:p>
                  </a:txBody>
                  <a:tcPr/>
                </a:tc>
                <a:tc>
                  <a:txBody>
                    <a:bodyPr/>
                    <a:lstStyle/>
                    <a:p>
                      <a:r>
                        <a:rPr lang="pt-BR" sz="1200" dirty="0" err="1"/>
                        <a:t>Persisted</a:t>
                      </a:r>
                      <a:endParaRPr lang="pt-BR" sz="1200" dirty="0"/>
                    </a:p>
                  </a:txBody>
                  <a:tcPr/>
                </a:tc>
                <a:tc>
                  <a:txBody>
                    <a:bodyPr/>
                    <a:lstStyle/>
                    <a:p>
                      <a:r>
                        <a:rPr lang="pt-BR" sz="1200" dirty="0" err="1"/>
                        <a:t>Transfered</a:t>
                      </a:r>
                      <a:endParaRPr lang="pt-BR" sz="1200" dirty="0"/>
                    </a:p>
                  </a:txBody>
                  <a:tcPr/>
                </a:tc>
                <a:tc>
                  <a:txBody>
                    <a:bodyPr/>
                    <a:lstStyle/>
                    <a:p>
                      <a:r>
                        <a:rPr lang="pt-BR" sz="1200" dirty="0" err="1"/>
                        <a:t>Ch_persisted</a:t>
                      </a:r>
                      <a:endParaRPr lang="pt-BR" sz="1200" dirty="0"/>
                    </a:p>
                  </a:txBody>
                  <a:tcPr/>
                </a:tc>
                <a:extLst>
                  <a:ext uri="{0D108BD9-81ED-4DB2-BD59-A6C34878D82A}">
                    <a16:rowId xmlns:a16="http://schemas.microsoft.com/office/drawing/2014/main" val="726563915"/>
                  </a:ext>
                </a:extLst>
              </a:tr>
              <a:tr h="161126">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1</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extLst>
                  <a:ext uri="{0D108BD9-81ED-4DB2-BD59-A6C34878D82A}">
                    <a16:rowId xmlns:a16="http://schemas.microsoft.com/office/drawing/2014/main" val="2036031733"/>
                  </a:ext>
                </a:extLst>
              </a:tr>
              <a:tr h="0">
                <a:tc>
                  <a:txBody>
                    <a:bodyPr/>
                    <a:lstStyle/>
                    <a:p>
                      <a:r>
                        <a:rPr lang="pt-BR" sz="1100" dirty="0">
                          <a:solidFill>
                            <a:schemeClr val="tx1">
                              <a:lumMod val="75000"/>
                              <a:lumOff val="25000"/>
                            </a:schemeClr>
                          </a:solidFill>
                        </a:rPr>
                        <a:t>0.5</a:t>
                      </a:r>
                    </a:p>
                  </a:txBody>
                  <a:tcPr/>
                </a:tc>
                <a:tc>
                  <a:txBody>
                    <a:bodyPr/>
                    <a:lstStyle/>
                    <a:p>
                      <a:r>
                        <a:rPr lang="pt-BR" sz="1100" dirty="0">
                          <a:solidFill>
                            <a:schemeClr val="tx1">
                              <a:lumMod val="75000"/>
                              <a:lumOff val="25000"/>
                            </a:schemeClr>
                          </a:solidFill>
                        </a:rPr>
                        <a:t>1</a:t>
                      </a:r>
                    </a:p>
                  </a:txBody>
                  <a:tcPr>
                    <a:solidFill>
                      <a:srgbClr val="1CADE4"/>
                    </a:solidFill>
                  </a:tcPr>
                </a:tc>
                <a:tc>
                  <a:txBody>
                    <a:bodyPr/>
                    <a:lstStyle/>
                    <a:p>
                      <a:r>
                        <a:rPr lang="pt-BR" sz="1100" dirty="0">
                          <a:solidFill>
                            <a:schemeClr val="tx1">
                              <a:lumMod val="75000"/>
                              <a:lumOff val="25000"/>
                            </a:schemeClr>
                          </a:solidFill>
                        </a:rPr>
                        <a:t>1</a:t>
                      </a:r>
                    </a:p>
                  </a:txBody>
                  <a:tcPr>
                    <a:solidFill>
                      <a:srgbClr val="1CADE4"/>
                    </a:solidFill>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752688409"/>
                  </a:ext>
                </a:extLst>
              </a:tr>
              <a:tr h="0">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098003559"/>
                  </a:ext>
                </a:extLst>
              </a:tr>
              <a:tr h="0">
                <a:tc>
                  <a:txBody>
                    <a:bodyPr/>
                    <a:lstStyle/>
                    <a:p>
                      <a:r>
                        <a:rPr lang="pt-BR" sz="1100" dirty="0">
                          <a:solidFill>
                            <a:schemeClr val="tx1">
                              <a:lumMod val="75000"/>
                              <a:lumOff val="25000"/>
                            </a:schemeClr>
                          </a:solidFill>
                        </a:rPr>
                        <a:t>1.5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492775464"/>
                  </a:ext>
                </a:extLst>
              </a:tr>
              <a:tr h="0">
                <a:tc>
                  <a:txBody>
                    <a:bodyPr/>
                    <a:lstStyle/>
                    <a:p>
                      <a:r>
                        <a:rPr lang="pt-BR" sz="1100" dirty="0">
                          <a:solidFill>
                            <a:schemeClr val="tx1">
                              <a:lumMod val="75000"/>
                              <a:lumOff val="25000"/>
                            </a:schemeClr>
                          </a:solidFill>
                        </a:rPr>
                        <a:t>2</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155893059"/>
                  </a:ext>
                </a:extLst>
              </a:tr>
              <a:tr h="0">
                <a:tc>
                  <a:txBody>
                    <a:bodyPr/>
                    <a:lstStyle/>
                    <a:p>
                      <a:r>
                        <a:rPr lang="pt-BR" sz="1100" dirty="0">
                          <a:solidFill>
                            <a:schemeClr val="tx1">
                              <a:lumMod val="75000"/>
                              <a:lumOff val="25000"/>
                            </a:schemeClr>
                          </a:solidFill>
                        </a:rPr>
                        <a:t>2.5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extLst>
                  <a:ext uri="{0D108BD9-81ED-4DB2-BD59-A6C34878D82A}">
                    <a16:rowId xmlns:a16="http://schemas.microsoft.com/office/drawing/2014/main" val="2727990528"/>
                  </a:ext>
                </a:extLst>
              </a:tr>
              <a:tr h="0">
                <a:tc>
                  <a:txBody>
                    <a:bodyPr/>
                    <a:lstStyle/>
                    <a:p>
                      <a:pPr marL="0" algn="l" defTabSz="457200" rtl="0" eaLnBrk="1" latinLnBrk="0" hangingPunct="1"/>
                      <a:r>
                        <a:rPr lang="pt-BR" sz="1100" kern="1200" dirty="0">
                          <a:solidFill>
                            <a:schemeClr val="bg1">
                              <a:lumMod val="75000"/>
                            </a:schemeClr>
                          </a:solidFill>
                          <a:latin typeface="+mn-lt"/>
                          <a:ea typeface="+mn-ea"/>
                          <a:cs typeface="+mn-cs"/>
                        </a:rPr>
                        <a:t>3</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extLst>
                  <a:ext uri="{0D108BD9-81ED-4DB2-BD59-A6C34878D82A}">
                    <a16:rowId xmlns:a16="http://schemas.microsoft.com/office/drawing/2014/main" val="1106266068"/>
                  </a:ext>
                </a:extLst>
              </a:tr>
              <a:tr h="0">
                <a:tc>
                  <a:txBody>
                    <a:bodyPr/>
                    <a:lstStyle/>
                    <a:p>
                      <a:pPr marL="0" algn="l" defTabSz="457200" rtl="0" eaLnBrk="1" latinLnBrk="0" hangingPunct="1"/>
                      <a:r>
                        <a:rPr lang="pt-BR" sz="1100" kern="1200" dirty="0">
                          <a:solidFill>
                            <a:schemeClr val="bg1">
                              <a:lumMod val="75000"/>
                            </a:schemeClr>
                          </a:solidFill>
                          <a:latin typeface="+mn-lt"/>
                          <a:ea typeface="+mn-ea"/>
                          <a:cs typeface="+mn-cs"/>
                        </a:rPr>
                        <a:t>3.5</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extLst>
                  <a:ext uri="{0D108BD9-81ED-4DB2-BD59-A6C34878D82A}">
                    <a16:rowId xmlns:a16="http://schemas.microsoft.com/office/drawing/2014/main" val="4143588591"/>
                  </a:ext>
                </a:extLst>
              </a:tr>
            </a:tbl>
          </a:graphicData>
        </a:graphic>
      </p:graphicFrame>
      <p:sp>
        <p:nvSpPr>
          <p:cNvPr id="41" name="Retângulo: Cantos Arredondados 40">
            <a:extLst>
              <a:ext uri="{FF2B5EF4-FFF2-40B4-BE49-F238E27FC236}">
                <a16:creationId xmlns:a16="http://schemas.microsoft.com/office/drawing/2014/main" id="{D3F23A11-EC7B-8B10-A485-22C550E08F60}"/>
              </a:ext>
            </a:extLst>
          </p:cNvPr>
          <p:cNvSpPr/>
          <p:nvPr/>
        </p:nvSpPr>
        <p:spPr>
          <a:xfrm>
            <a:off x="2139949" y="1298146"/>
            <a:ext cx="609601" cy="180767"/>
          </a:xfrm>
          <a:prstGeom prst="roundRect">
            <a:avLst/>
          </a:prstGeom>
          <a:noFill/>
          <a:ln>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3086987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8BCC36D4-04F5-D781-FB6B-5E7FE184DA9B}"/>
              </a:ext>
            </a:extLst>
          </p:cNvPr>
          <p:cNvGrpSpPr/>
          <p:nvPr/>
        </p:nvGrpSpPr>
        <p:grpSpPr>
          <a:xfrm>
            <a:off x="367695" y="1219209"/>
            <a:ext cx="4877696" cy="523220"/>
            <a:chOff x="852197" y="7904393"/>
            <a:chExt cx="4362661" cy="523220"/>
          </a:xfrm>
        </p:grpSpPr>
        <p:sp>
          <p:nvSpPr>
            <p:cNvPr id="26" name="Retângulo 25">
              <a:extLst>
                <a:ext uri="{FF2B5EF4-FFF2-40B4-BE49-F238E27FC236}">
                  <a16:creationId xmlns:a16="http://schemas.microsoft.com/office/drawing/2014/main" id="{C942603B-BBE2-20C6-609A-910B188B40C3}"/>
                </a:ext>
              </a:extLst>
            </p:cNvPr>
            <p:cNvSpPr/>
            <p:nvPr/>
          </p:nvSpPr>
          <p:spPr>
            <a:xfrm rot="16200000">
              <a:off x="850143" y="7906447"/>
              <a:ext cx="523219" cy="5191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i="0" u="none" strike="noStrike" baseline="0" dirty="0">
                  <a:latin typeface="NimbusRomNo9L-Medi"/>
                </a:rPr>
                <a:t>P8</a:t>
              </a:r>
              <a:endParaRPr lang="en-US" sz="1400" dirty="0"/>
            </a:p>
          </p:txBody>
        </p:sp>
        <p:sp>
          <p:nvSpPr>
            <p:cNvPr id="36" name="CaixaDeTexto 35">
              <a:extLst>
                <a:ext uri="{FF2B5EF4-FFF2-40B4-BE49-F238E27FC236}">
                  <a16:creationId xmlns:a16="http://schemas.microsoft.com/office/drawing/2014/main" id="{E1AECCE0-7207-1DB6-0E74-DC973C4950DE}"/>
                </a:ext>
              </a:extLst>
            </p:cNvPr>
            <p:cNvSpPr txBox="1"/>
            <p:nvPr/>
          </p:nvSpPr>
          <p:spPr>
            <a:xfrm>
              <a:off x="1350407" y="7904393"/>
              <a:ext cx="3864451" cy="523220"/>
            </a:xfrm>
            <a:prstGeom prst="rect">
              <a:avLst/>
            </a:prstGeom>
            <a:solidFill>
              <a:srgbClr val="B4C7E7"/>
            </a:solidFill>
          </p:spPr>
          <p:txBody>
            <a:bodyPr wrap="square">
              <a:spAutoFit/>
            </a:bodyPr>
            <a:lstStyle/>
            <a:p>
              <a:r>
                <a:rPr lang="pt-BR" sz="1400" dirty="0">
                  <a:solidFill>
                    <a:srgbClr val="2F5597"/>
                  </a:solidFill>
                </a:rPr>
                <a:t>Se o nó sensor coletou algum dado, então, em até 2 segundos, o </a:t>
              </a:r>
              <a:r>
                <a:rPr lang="pt-BR" sz="1400" dirty="0" err="1">
                  <a:solidFill>
                    <a:srgbClr val="2F5597"/>
                  </a:solidFill>
                </a:rPr>
                <a:t>centralhub</a:t>
              </a:r>
              <a:r>
                <a:rPr lang="pt-BR" sz="1400" dirty="0">
                  <a:solidFill>
                    <a:srgbClr val="2F5597"/>
                  </a:solidFill>
                </a:rPr>
                <a:t> irá persisti-lo.</a:t>
              </a:r>
            </a:p>
          </p:txBody>
        </p:sp>
      </p:grpSp>
      <p:cxnSp>
        <p:nvCxnSpPr>
          <p:cNvPr id="6" name="Conector: Curvo 5">
            <a:extLst>
              <a:ext uri="{FF2B5EF4-FFF2-40B4-BE49-F238E27FC236}">
                <a16:creationId xmlns:a16="http://schemas.microsoft.com/office/drawing/2014/main" id="{79AEC16C-0F34-1FB5-C2C3-6454AA3FFE25}"/>
              </a:ext>
            </a:extLst>
          </p:cNvPr>
          <p:cNvCxnSpPr>
            <a:cxnSpLocks/>
            <a:stCxn id="33" idx="2"/>
          </p:cNvCxnSpPr>
          <p:nvPr/>
        </p:nvCxnSpPr>
        <p:spPr>
          <a:xfrm rot="10800000">
            <a:off x="5245392" y="1480820"/>
            <a:ext cx="3139303" cy="122085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 name="Agrupar 6">
            <a:extLst>
              <a:ext uri="{FF2B5EF4-FFF2-40B4-BE49-F238E27FC236}">
                <a16:creationId xmlns:a16="http://schemas.microsoft.com/office/drawing/2014/main" id="{074999AD-E940-E50B-074E-7FA8B3FB8E07}"/>
              </a:ext>
            </a:extLst>
          </p:cNvPr>
          <p:cNvGrpSpPr/>
          <p:nvPr/>
        </p:nvGrpSpPr>
        <p:grpSpPr>
          <a:xfrm>
            <a:off x="4589751" y="1358932"/>
            <a:ext cx="7370013" cy="4857312"/>
            <a:chOff x="2390774" y="704589"/>
            <a:chExt cx="9034817" cy="5954525"/>
          </a:xfrm>
        </p:grpSpPr>
        <p:cxnSp>
          <p:nvCxnSpPr>
            <p:cNvPr id="8" name="Conector de Seta Reta 7">
              <a:extLst>
                <a:ext uri="{FF2B5EF4-FFF2-40B4-BE49-F238E27FC236}">
                  <a16:creationId xmlns:a16="http://schemas.microsoft.com/office/drawing/2014/main" id="{1F8F1D3C-3B11-C580-8FD3-92E2F6135B02}"/>
                </a:ext>
              </a:extLst>
            </p:cNvPr>
            <p:cNvCxnSpPr>
              <a:cxnSpLocks/>
            </p:cNvCxnSpPr>
            <p:nvPr/>
          </p:nvCxnSpPr>
          <p:spPr>
            <a:xfrm flipV="1">
              <a:off x="3057446" y="5263419"/>
              <a:ext cx="756663" cy="44860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4847E8C1-D6E2-BAC4-C2DF-F9BE0A7DF918}"/>
                </a:ext>
              </a:extLst>
            </p:cNvPr>
            <p:cNvCxnSpPr>
              <a:cxnSpLocks/>
            </p:cNvCxnSpPr>
            <p:nvPr/>
          </p:nvCxnSpPr>
          <p:spPr>
            <a:xfrm flipH="1" flipV="1">
              <a:off x="4473977" y="5420864"/>
              <a:ext cx="343558" cy="619125"/>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Hexágono 9">
              <a:extLst>
                <a:ext uri="{FF2B5EF4-FFF2-40B4-BE49-F238E27FC236}">
                  <a16:creationId xmlns:a16="http://schemas.microsoft.com/office/drawing/2014/main" id="{74D18949-B85D-7C30-C0BC-35F574F5C6E9}"/>
                </a:ext>
              </a:extLst>
            </p:cNvPr>
            <p:cNvSpPr/>
            <p:nvPr/>
          </p:nvSpPr>
          <p:spPr>
            <a:xfrm>
              <a:off x="2450894" y="5712021"/>
              <a:ext cx="1213104" cy="619125"/>
            </a:xfrm>
            <a:prstGeom prst="hexagon">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T1.11: Collect SaO2 data</a:t>
              </a:r>
            </a:p>
          </p:txBody>
        </p:sp>
        <p:sp>
          <p:nvSpPr>
            <p:cNvPr id="11" name="Hexágono 10">
              <a:extLst>
                <a:ext uri="{FF2B5EF4-FFF2-40B4-BE49-F238E27FC236}">
                  <a16:creationId xmlns:a16="http://schemas.microsoft.com/office/drawing/2014/main" id="{09D4F733-9E1C-FA34-0270-55722F8A4304}"/>
                </a:ext>
              </a:extLst>
            </p:cNvPr>
            <p:cNvSpPr/>
            <p:nvPr/>
          </p:nvSpPr>
          <p:spPr>
            <a:xfrm>
              <a:off x="4210983" y="6039989"/>
              <a:ext cx="121310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T1.12: Collect TEMP data</a:t>
              </a:r>
            </a:p>
          </p:txBody>
        </p:sp>
        <p:sp>
          <p:nvSpPr>
            <p:cNvPr id="12" name="Hexágono 11">
              <a:extLst>
                <a:ext uri="{FF2B5EF4-FFF2-40B4-BE49-F238E27FC236}">
                  <a16:creationId xmlns:a16="http://schemas.microsoft.com/office/drawing/2014/main" id="{93A829DC-98D4-BBE1-28D3-9ED09E006F74}"/>
                </a:ext>
              </a:extLst>
            </p:cNvPr>
            <p:cNvSpPr/>
            <p:nvPr/>
          </p:nvSpPr>
          <p:spPr>
            <a:xfrm>
              <a:off x="3745782" y="4783711"/>
              <a:ext cx="1282827"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Collect Sensor data</a:t>
              </a:r>
            </a:p>
          </p:txBody>
        </p:sp>
        <p:sp>
          <p:nvSpPr>
            <p:cNvPr id="13" name="Hexágono 12">
              <a:extLst>
                <a:ext uri="{FF2B5EF4-FFF2-40B4-BE49-F238E27FC236}">
                  <a16:creationId xmlns:a16="http://schemas.microsoft.com/office/drawing/2014/main" id="{18B60D7E-EA83-7C0C-5421-0D8ED9522F77}"/>
                </a:ext>
              </a:extLst>
            </p:cNvPr>
            <p:cNvSpPr/>
            <p:nvPr/>
          </p:nvSpPr>
          <p:spPr>
            <a:xfrm>
              <a:off x="5143136" y="5093273"/>
              <a:ext cx="135902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Transfer collected data</a:t>
              </a:r>
            </a:p>
          </p:txBody>
        </p:sp>
        <p:sp>
          <p:nvSpPr>
            <p:cNvPr id="14" name="Hexágono 13">
              <a:extLst>
                <a:ext uri="{FF2B5EF4-FFF2-40B4-BE49-F238E27FC236}">
                  <a16:creationId xmlns:a16="http://schemas.microsoft.com/office/drawing/2014/main" id="{0EE1D8B1-9195-52D7-D6C1-0AF4469BF5B4}"/>
                </a:ext>
              </a:extLst>
            </p:cNvPr>
            <p:cNvSpPr/>
            <p:nvPr/>
          </p:nvSpPr>
          <p:spPr>
            <a:xfrm>
              <a:off x="66156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15" name="Hexágono 14">
              <a:extLst>
                <a:ext uri="{FF2B5EF4-FFF2-40B4-BE49-F238E27FC236}">
                  <a16:creationId xmlns:a16="http://schemas.microsoft.com/office/drawing/2014/main" id="{F55184A9-793D-E479-E05C-3122D2D57420}"/>
                </a:ext>
              </a:extLst>
            </p:cNvPr>
            <p:cNvSpPr/>
            <p:nvPr/>
          </p:nvSpPr>
          <p:spPr>
            <a:xfrm>
              <a:off x="5214858" y="387426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Monitor Vital Signs</a:t>
              </a:r>
            </a:p>
          </p:txBody>
        </p:sp>
        <p:sp>
          <p:nvSpPr>
            <p:cNvPr id="16" name="Elipse 15">
              <a:extLst>
                <a:ext uri="{FF2B5EF4-FFF2-40B4-BE49-F238E27FC236}">
                  <a16:creationId xmlns:a16="http://schemas.microsoft.com/office/drawing/2014/main" id="{A79DCFBF-71DD-5EF3-0EDA-5FE954AEC273}"/>
                </a:ext>
              </a:extLst>
            </p:cNvPr>
            <p:cNvSpPr/>
            <p:nvPr/>
          </p:nvSpPr>
          <p:spPr>
            <a:xfrm>
              <a:off x="5051124"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G3: Vital Signs are monitored</a:t>
              </a:r>
            </a:p>
          </p:txBody>
        </p:sp>
        <p:sp>
          <p:nvSpPr>
            <p:cNvPr id="17" name="Retângulo 16">
              <a:extLst>
                <a:ext uri="{FF2B5EF4-FFF2-40B4-BE49-F238E27FC236}">
                  <a16:creationId xmlns:a16="http://schemas.microsoft.com/office/drawing/2014/main" id="{4E285938-E16D-19EC-76A4-B331B86311FB}"/>
                </a:ext>
              </a:extLst>
            </p:cNvPr>
            <p:cNvSpPr/>
            <p:nvPr/>
          </p:nvSpPr>
          <p:spPr>
            <a:xfrm>
              <a:off x="2390774" y="5225833"/>
              <a:ext cx="1070350" cy="296621"/>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SaO2 available</a:t>
              </a:r>
            </a:p>
          </p:txBody>
        </p:sp>
        <p:sp>
          <p:nvSpPr>
            <p:cNvPr id="18" name="Retângulo 17">
              <a:extLst>
                <a:ext uri="{FF2B5EF4-FFF2-40B4-BE49-F238E27FC236}">
                  <a16:creationId xmlns:a16="http://schemas.microsoft.com/office/drawing/2014/main" id="{96447FDF-61AC-8B16-5573-535A255AF045}"/>
                </a:ext>
              </a:extLst>
            </p:cNvPr>
            <p:cNvSpPr/>
            <p:nvPr/>
          </p:nvSpPr>
          <p:spPr>
            <a:xfrm>
              <a:off x="4167654" y="5673920"/>
              <a:ext cx="1070350" cy="2966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TEMP available</a:t>
              </a:r>
            </a:p>
          </p:txBody>
        </p:sp>
        <p:cxnSp>
          <p:nvCxnSpPr>
            <p:cNvPr id="19" name="Conector de Seta Reta 18">
              <a:extLst>
                <a:ext uri="{FF2B5EF4-FFF2-40B4-BE49-F238E27FC236}">
                  <a16:creationId xmlns:a16="http://schemas.microsoft.com/office/drawing/2014/main" id="{B7B0CB2D-6EBF-9691-3B36-402AC695F3EF}"/>
                </a:ext>
              </a:extLst>
            </p:cNvPr>
            <p:cNvCxnSpPr>
              <a:cxnSpLocks/>
            </p:cNvCxnSpPr>
            <p:nvPr/>
          </p:nvCxnSpPr>
          <p:spPr>
            <a:xfrm flipV="1">
              <a:off x="4387195" y="4323619"/>
              <a:ext cx="890589" cy="46009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082394C2-8F59-4E28-7BF6-D97D52ED9D96}"/>
                </a:ext>
              </a:extLst>
            </p:cNvPr>
            <p:cNvCxnSpPr>
              <a:cxnSpLocks/>
            </p:cNvCxnSpPr>
            <p:nvPr/>
          </p:nvCxnSpPr>
          <p:spPr>
            <a:xfrm flipV="1">
              <a:off x="5822649" y="4493387"/>
              <a:ext cx="0" cy="59988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1AE3CE8A-A97F-DD66-3814-A0927F81649A}"/>
                </a:ext>
              </a:extLst>
            </p:cNvPr>
            <p:cNvCxnSpPr>
              <a:cxnSpLocks/>
            </p:cNvCxnSpPr>
            <p:nvPr/>
          </p:nvCxnSpPr>
          <p:spPr>
            <a:xfrm flipH="1" flipV="1">
              <a:off x="6367515" y="4323619"/>
              <a:ext cx="89058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D7440351-6987-45A8-0466-A3C54B0592D4}"/>
                </a:ext>
              </a:extLst>
            </p:cNvPr>
            <p:cNvCxnSpPr>
              <a:cxnSpLocks/>
              <a:endCxn id="16" idx="4"/>
            </p:cNvCxnSpPr>
            <p:nvPr/>
          </p:nvCxnSpPr>
          <p:spPr>
            <a:xfrm flipV="1">
              <a:off x="5822649" y="3581681"/>
              <a:ext cx="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86958607-B5BD-5730-5953-1A3E1E5479BD}"/>
                </a:ext>
              </a:extLst>
            </p:cNvPr>
            <p:cNvSpPr/>
            <p:nvPr/>
          </p:nvSpPr>
          <p:spPr>
            <a:xfrm>
              <a:off x="9034780"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G4: Vital Signs are analyzed</a:t>
              </a:r>
            </a:p>
          </p:txBody>
        </p:sp>
        <p:sp>
          <p:nvSpPr>
            <p:cNvPr id="24" name="Hexágono 23">
              <a:extLst>
                <a:ext uri="{FF2B5EF4-FFF2-40B4-BE49-F238E27FC236}">
                  <a16:creationId xmlns:a16="http://schemas.microsoft.com/office/drawing/2014/main" id="{0906EBF2-82E9-403E-1280-492F952DD324}"/>
                </a:ext>
              </a:extLst>
            </p:cNvPr>
            <p:cNvSpPr/>
            <p:nvPr/>
          </p:nvSpPr>
          <p:spPr>
            <a:xfrm>
              <a:off x="9180337" y="385623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Analyze Vital Signs</a:t>
              </a:r>
            </a:p>
          </p:txBody>
        </p:sp>
        <p:sp>
          <p:nvSpPr>
            <p:cNvPr id="25" name="Hexágono 24">
              <a:extLst>
                <a:ext uri="{FF2B5EF4-FFF2-40B4-BE49-F238E27FC236}">
                  <a16:creationId xmlns:a16="http://schemas.microsoft.com/office/drawing/2014/main" id="{EA94049A-D5F0-F13D-370A-96BD30E91F00}"/>
                </a:ext>
              </a:extLst>
            </p:cNvPr>
            <p:cNvSpPr/>
            <p:nvPr/>
          </p:nvSpPr>
          <p:spPr>
            <a:xfrm>
              <a:off x="8051062" y="4801739"/>
              <a:ext cx="131518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Fuse sensors data</a:t>
              </a:r>
            </a:p>
          </p:txBody>
        </p:sp>
        <p:sp>
          <p:nvSpPr>
            <p:cNvPr id="27" name="Hexágono 26">
              <a:extLst>
                <a:ext uri="{FF2B5EF4-FFF2-40B4-BE49-F238E27FC236}">
                  <a16:creationId xmlns:a16="http://schemas.microsoft.com/office/drawing/2014/main" id="{2110AFFC-1E9A-F4A5-9686-734A522DC0C0}"/>
                </a:ext>
              </a:extLst>
            </p:cNvPr>
            <p:cNvSpPr/>
            <p:nvPr/>
          </p:nvSpPr>
          <p:spPr>
            <a:xfrm>
              <a:off x="102100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28" name="Hexágono 27">
              <a:extLst>
                <a:ext uri="{FF2B5EF4-FFF2-40B4-BE49-F238E27FC236}">
                  <a16:creationId xmlns:a16="http://schemas.microsoft.com/office/drawing/2014/main" id="{B681787D-444C-89F3-26ED-930F27D49F6D}"/>
                </a:ext>
              </a:extLst>
            </p:cNvPr>
            <p:cNvSpPr/>
            <p:nvPr/>
          </p:nvSpPr>
          <p:spPr>
            <a:xfrm>
              <a:off x="9061261" y="5730426"/>
              <a:ext cx="145373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Detect Patient Status</a:t>
              </a:r>
            </a:p>
          </p:txBody>
        </p:sp>
        <p:cxnSp>
          <p:nvCxnSpPr>
            <p:cNvPr id="29" name="Conector de Seta Reta 28">
              <a:extLst>
                <a:ext uri="{FF2B5EF4-FFF2-40B4-BE49-F238E27FC236}">
                  <a16:creationId xmlns:a16="http://schemas.microsoft.com/office/drawing/2014/main" id="{DDBD0278-3623-1D01-3B8E-89AAE23FED52}"/>
                </a:ext>
              </a:extLst>
            </p:cNvPr>
            <p:cNvCxnSpPr>
              <a:cxnSpLocks/>
            </p:cNvCxnSpPr>
            <p:nvPr/>
          </p:nvCxnSpPr>
          <p:spPr>
            <a:xfrm flipV="1">
              <a:off x="8670925" y="4323619"/>
              <a:ext cx="593725" cy="46971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Conector de Seta Reta 29">
              <a:extLst>
                <a:ext uri="{FF2B5EF4-FFF2-40B4-BE49-F238E27FC236}">
                  <a16:creationId xmlns:a16="http://schemas.microsoft.com/office/drawing/2014/main" id="{82C97ACB-17A8-769C-1E56-720EA4E56A8C}"/>
                </a:ext>
              </a:extLst>
            </p:cNvPr>
            <p:cNvCxnSpPr>
              <a:cxnSpLocks/>
            </p:cNvCxnSpPr>
            <p:nvPr/>
          </p:nvCxnSpPr>
          <p:spPr>
            <a:xfrm flipH="1" flipV="1">
              <a:off x="10306050" y="4323619"/>
              <a:ext cx="51174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3DC69C40-90B1-8535-19A6-BF126213AE0C}"/>
                </a:ext>
              </a:extLst>
            </p:cNvPr>
            <p:cNvCxnSpPr>
              <a:cxnSpLocks/>
            </p:cNvCxnSpPr>
            <p:nvPr/>
          </p:nvCxnSpPr>
          <p:spPr>
            <a:xfrm flipH="1" flipV="1">
              <a:off x="9788128" y="4475357"/>
              <a:ext cx="25797" cy="1255069"/>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EB0E9066-1788-8B2A-C176-33A960E702A5}"/>
                </a:ext>
              </a:extLst>
            </p:cNvPr>
            <p:cNvCxnSpPr>
              <a:cxnSpLocks/>
              <a:endCxn id="23" idx="4"/>
            </p:cNvCxnSpPr>
            <p:nvPr/>
          </p:nvCxnSpPr>
          <p:spPr>
            <a:xfrm flipH="1" flipV="1">
              <a:off x="9806305" y="3581681"/>
              <a:ext cx="762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Elipse 32">
              <a:extLst>
                <a:ext uri="{FF2B5EF4-FFF2-40B4-BE49-F238E27FC236}">
                  <a16:creationId xmlns:a16="http://schemas.microsoft.com/office/drawing/2014/main" id="{45BB33F4-87DD-F81E-892E-708B0D1342A2}"/>
                </a:ext>
              </a:extLst>
            </p:cNvPr>
            <p:cNvSpPr/>
            <p:nvPr/>
          </p:nvSpPr>
          <p:spPr>
            <a:xfrm>
              <a:off x="7042952" y="194982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G2: Patient Status is monitored</a:t>
              </a:r>
            </a:p>
          </p:txBody>
        </p:sp>
        <p:sp>
          <p:nvSpPr>
            <p:cNvPr id="34" name="Elipse 33">
              <a:extLst>
                <a:ext uri="{FF2B5EF4-FFF2-40B4-BE49-F238E27FC236}">
                  <a16:creationId xmlns:a16="http://schemas.microsoft.com/office/drawing/2014/main" id="{50595AAC-2E8C-F1C7-F6D0-DB802CD48A81}"/>
                </a:ext>
              </a:extLst>
            </p:cNvPr>
            <p:cNvSpPr/>
            <p:nvPr/>
          </p:nvSpPr>
          <p:spPr>
            <a:xfrm>
              <a:off x="7040616" y="70458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G1: Emergency is detected</a:t>
              </a:r>
            </a:p>
          </p:txBody>
        </p:sp>
        <p:cxnSp>
          <p:nvCxnSpPr>
            <p:cNvPr id="35" name="Conector de Seta Reta 34">
              <a:extLst>
                <a:ext uri="{FF2B5EF4-FFF2-40B4-BE49-F238E27FC236}">
                  <a16:creationId xmlns:a16="http://schemas.microsoft.com/office/drawing/2014/main" id="{3CCEA6B0-C2D3-6389-295F-9BB2AAC963EB}"/>
                </a:ext>
              </a:extLst>
            </p:cNvPr>
            <p:cNvCxnSpPr>
              <a:cxnSpLocks/>
              <a:stCxn id="16" idx="7"/>
              <a:endCxn id="33" idx="3"/>
            </p:cNvCxnSpPr>
            <p:nvPr/>
          </p:nvCxnSpPr>
          <p:spPr>
            <a:xfrm flipV="1">
              <a:off x="6368199"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3F43B5E5-B339-7827-84DE-1E7211596814}"/>
                </a:ext>
              </a:extLst>
            </p:cNvPr>
            <p:cNvCxnSpPr>
              <a:cxnSpLocks/>
              <a:stCxn id="23" idx="1"/>
              <a:endCxn id="33" idx="5"/>
            </p:cNvCxnSpPr>
            <p:nvPr/>
          </p:nvCxnSpPr>
          <p:spPr>
            <a:xfrm flipH="1" flipV="1">
              <a:off x="8360027"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EC598138-6147-A57F-D965-DEE4B2DB757D}"/>
                </a:ext>
              </a:extLst>
            </p:cNvPr>
            <p:cNvCxnSpPr>
              <a:cxnSpLocks/>
              <a:stCxn id="33" idx="0"/>
              <a:endCxn id="34" idx="4"/>
            </p:cNvCxnSpPr>
            <p:nvPr/>
          </p:nvCxnSpPr>
          <p:spPr>
            <a:xfrm flipH="1" flipV="1">
              <a:off x="7812141" y="1506219"/>
              <a:ext cx="2336" cy="44361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40" name="Imagem 39">
            <a:extLst>
              <a:ext uri="{FF2B5EF4-FFF2-40B4-BE49-F238E27FC236}">
                <a16:creationId xmlns:a16="http://schemas.microsoft.com/office/drawing/2014/main" id="{126297C9-C104-CC45-9E9B-302C06C60F72}"/>
              </a:ext>
            </a:extLst>
          </p:cNvPr>
          <p:cNvPicPr>
            <a:picLocks noChangeAspect="1"/>
          </p:cNvPicPr>
          <p:nvPr/>
        </p:nvPicPr>
        <p:blipFill>
          <a:blip r:embed="rId2"/>
          <a:stretch>
            <a:fillRect/>
          </a:stretch>
        </p:blipFill>
        <p:spPr>
          <a:xfrm>
            <a:off x="313137" y="4729464"/>
            <a:ext cx="4250638" cy="1772004"/>
          </a:xfrm>
          <a:prstGeom prst="rect">
            <a:avLst/>
          </a:prstGeom>
        </p:spPr>
      </p:pic>
      <p:sp>
        <p:nvSpPr>
          <p:cNvPr id="5" name="Chave Esquerda 4">
            <a:extLst>
              <a:ext uri="{FF2B5EF4-FFF2-40B4-BE49-F238E27FC236}">
                <a16:creationId xmlns:a16="http://schemas.microsoft.com/office/drawing/2014/main" id="{D91FF6D1-CEB4-82A2-ED91-009A11E1EE76}"/>
              </a:ext>
            </a:extLst>
          </p:cNvPr>
          <p:cNvSpPr/>
          <p:nvPr/>
        </p:nvSpPr>
        <p:spPr>
          <a:xfrm>
            <a:off x="114300" y="2634063"/>
            <a:ext cx="155448" cy="12902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aphicFrame>
        <p:nvGraphicFramePr>
          <p:cNvPr id="37" name="Tabela 50">
            <a:extLst>
              <a:ext uri="{FF2B5EF4-FFF2-40B4-BE49-F238E27FC236}">
                <a16:creationId xmlns:a16="http://schemas.microsoft.com/office/drawing/2014/main" id="{5F813FDD-3CB6-35B0-D2E7-9322F30EE593}"/>
              </a:ext>
            </a:extLst>
          </p:cNvPr>
          <p:cNvGraphicFramePr>
            <a:graphicFrameLocks noGrp="1"/>
          </p:cNvGraphicFramePr>
          <p:nvPr/>
        </p:nvGraphicFramePr>
        <p:xfrm>
          <a:off x="354222" y="2013512"/>
          <a:ext cx="4877696" cy="2443480"/>
        </p:xfrm>
        <a:graphic>
          <a:graphicData uri="http://schemas.openxmlformats.org/drawingml/2006/table">
            <a:tbl>
              <a:tblPr firstRow="1" bandRow="1">
                <a:tableStyleId>{5C22544A-7EE6-4342-B048-85BDC9FD1C3A}</a:tableStyleId>
              </a:tblPr>
              <a:tblGrid>
                <a:gridCol w="592158">
                  <a:extLst>
                    <a:ext uri="{9D8B030D-6E8A-4147-A177-3AD203B41FA5}">
                      <a16:colId xmlns:a16="http://schemas.microsoft.com/office/drawing/2014/main" val="2192451554"/>
                    </a:ext>
                  </a:extLst>
                </a:gridCol>
                <a:gridCol w="706311">
                  <a:extLst>
                    <a:ext uri="{9D8B030D-6E8A-4147-A177-3AD203B41FA5}">
                      <a16:colId xmlns:a16="http://schemas.microsoft.com/office/drawing/2014/main" val="3631955116"/>
                    </a:ext>
                  </a:extLst>
                </a:gridCol>
                <a:gridCol w="816864">
                  <a:extLst>
                    <a:ext uri="{9D8B030D-6E8A-4147-A177-3AD203B41FA5}">
                      <a16:colId xmlns:a16="http://schemas.microsoft.com/office/drawing/2014/main" val="3690135676"/>
                    </a:ext>
                  </a:extLst>
                </a:gridCol>
                <a:gridCol w="820230">
                  <a:extLst>
                    <a:ext uri="{9D8B030D-6E8A-4147-A177-3AD203B41FA5}">
                      <a16:colId xmlns:a16="http://schemas.microsoft.com/office/drawing/2014/main" val="3462828517"/>
                    </a:ext>
                  </a:extLst>
                </a:gridCol>
                <a:gridCol w="905447">
                  <a:extLst>
                    <a:ext uri="{9D8B030D-6E8A-4147-A177-3AD203B41FA5}">
                      <a16:colId xmlns:a16="http://schemas.microsoft.com/office/drawing/2014/main" val="1288991598"/>
                    </a:ext>
                  </a:extLst>
                </a:gridCol>
                <a:gridCol w="1036686">
                  <a:extLst>
                    <a:ext uri="{9D8B030D-6E8A-4147-A177-3AD203B41FA5}">
                      <a16:colId xmlns:a16="http://schemas.microsoft.com/office/drawing/2014/main" val="485808146"/>
                    </a:ext>
                  </a:extLst>
                </a:gridCol>
              </a:tblGrid>
              <a:tr h="370840">
                <a:tc>
                  <a:txBody>
                    <a:bodyPr/>
                    <a:lstStyle/>
                    <a:p>
                      <a:r>
                        <a:rPr lang="pt-BR" sz="1200" dirty="0"/>
                        <a:t>Time</a:t>
                      </a:r>
                    </a:p>
                  </a:txBody>
                  <a:tcPr/>
                </a:tc>
                <a:tc>
                  <a:txBody>
                    <a:bodyPr/>
                    <a:lstStyle/>
                    <a:p>
                      <a:r>
                        <a:rPr lang="pt-BR" sz="1200" dirty="0" err="1"/>
                        <a:t>Context</a:t>
                      </a:r>
                      <a:endParaRPr lang="pt-BR" sz="1200" dirty="0"/>
                    </a:p>
                  </a:txBody>
                  <a:tcPr/>
                </a:tc>
                <a:tc>
                  <a:txBody>
                    <a:bodyPr/>
                    <a:lstStyle/>
                    <a:p>
                      <a:r>
                        <a:rPr lang="pt-BR" sz="1200" dirty="0" err="1"/>
                        <a:t>Collected</a:t>
                      </a:r>
                      <a:endParaRPr lang="pt-BR" sz="1200" dirty="0"/>
                    </a:p>
                  </a:txBody>
                  <a:tcPr/>
                </a:tc>
                <a:tc>
                  <a:txBody>
                    <a:bodyPr/>
                    <a:lstStyle/>
                    <a:p>
                      <a:r>
                        <a:rPr lang="pt-BR" sz="1200" dirty="0" err="1"/>
                        <a:t>Persisted</a:t>
                      </a:r>
                      <a:endParaRPr lang="pt-BR" sz="1200" dirty="0"/>
                    </a:p>
                  </a:txBody>
                  <a:tcPr/>
                </a:tc>
                <a:tc>
                  <a:txBody>
                    <a:bodyPr/>
                    <a:lstStyle/>
                    <a:p>
                      <a:r>
                        <a:rPr lang="pt-BR" sz="1200" dirty="0" err="1"/>
                        <a:t>Transfered</a:t>
                      </a:r>
                      <a:endParaRPr lang="pt-BR" sz="1200" dirty="0"/>
                    </a:p>
                  </a:txBody>
                  <a:tcPr/>
                </a:tc>
                <a:tc>
                  <a:txBody>
                    <a:bodyPr/>
                    <a:lstStyle/>
                    <a:p>
                      <a:r>
                        <a:rPr lang="pt-BR" sz="1200" dirty="0" err="1"/>
                        <a:t>Ch_persisted</a:t>
                      </a:r>
                      <a:endParaRPr lang="pt-BR" sz="1200" dirty="0"/>
                    </a:p>
                  </a:txBody>
                  <a:tcPr/>
                </a:tc>
                <a:extLst>
                  <a:ext uri="{0D108BD9-81ED-4DB2-BD59-A6C34878D82A}">
                    <a16:rowId xmlns:a16="http://schemas.microsoft.com/office/drawing/2014/main" val="726563915"/>
                  </a:ext>
                </a:extLst>
              </a:tr>
              <a:tr h="161126">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1</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extLst>
                  <a:ext uri="{0D108BD9-81ED-4DB2-BD59-A6C34878D82A}">
                    <a16:rowId xmlns:a16="http://schemas.microsoft.com/office/drawing/2014/main" val="2036031733"/>
                  </a:ext>
                </a:extLst>
              </a:tr>
              <a:tr h="0">
                <a:tc>
                  <a:txBody>
                    <a:bodyPr/>
                    <a:lstStyle/>
                    <a:p>
                      <a:r>
                        <a:rPr lang="pt-BR" sz="1100" dirty="0">
                          <a:solidFill>
                            <a:schemeClr val="tx1">
                              <a:lumMod val="75000"/>
                              <a:lumOff val="25000"/>
                            </a:schemeClr>
                          </a:solidFill>
                        </a:rPr>
                        <a:t>0.5</a:t>
                      </a:r>
                    </a:p>
                  </a:txBody>
                  <a:tcPr/>
                </a:tc>
                <a:tc>
                  <a:txBody>
                    <a:bodyPr/>
                    <a:lstStyle/>
                    <a:p>
                      <a:r>
                        <a:rPr lang="pt-BR" sz="1100" dirty="0">
                          <a:solidFill>
                            <a:schemeClr val="tx1">
                              <a:lumMod val="75000"/>
                              <a:lumOff val="25000"/>
                            </a:schemeClr>
                          </a:solidFill>
                        </a:rPr>
                        <a:t>1</a:t>
                      </a:r>
                    </a:p>
                  </a:txBody>
                  <a:tcPr>
                    <a:solidFill>
                      <a:srgbClr val="1CADE4"/>
                    </a:solidFill>
                  </a:tcPr>
                </a:tc>
                <a:tc>
                  <a:txBody>
                    <a:bodyPr/>
                    <a:lstStyle/>
                    <a:p>
                      <a:r>
                        <a:rPr lang="pt-BR" sz="1100" dirty="0">
                          <a:solidFill>
                            <a:schemeClr val="tx1">
                              <a:lumMod val="75000"/>
                              <a:lumOff val="25000"/>
                            </a:schemeClr>
                          </a:solidFill>
                        </a:rPr>
                        <a:t>1</a:t>
                      </a:r>
                    </a:p>
                  </a:txBody>
                  <a:tcPr>
                    <a:solidFill>
                      <a:srgbClr val="1CADE4"/>
                    </a:solidFill>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752688409"/>
                  </a:ext>
                </a:extLst>
              </a:tr>
              <a:tr h="0">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098003559"/>
                  </a:ext>
                </a:extLst>
              </a:tr>
              <a:tr h="0">
                <a:tc>
                  <a:txBody>
                    <a:bodyPr/>
                    <a:lstStyle/>
                    <a:p>
                      <a:r>
                        <a:rPr lang="pt-BR" sz="1100" dirty="0">
                          <a:solidFill>
                            <a:schemeClr val="tx1">
                              <a:lumMod val="75000"/>
                              <a:lumOff val="25000"/>
                            </a:schemeClr>
                          </a:solidFill>
                        </a:rPr>
                        <a:t>1.5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492775464"/>
                  </a:ext>
                </a:extLst>
              </a:tr>
              <a:tr h="0">
                <a:tc>
                  <a:txBody>
                    <a:bodyPr/>
                    <a:lstStyle/>
                    <a:p>
                      <a:r>
                        <a:rPr lang="pt-BR" sz="1100" dirty="0">
                          <a:solidFill>
                            <a:schemeClr val="tx1">
                              <a:lumMod val="75000"/>
                              <a:lumOff val="25000"/>
                            </a:schemeClr>
                          </a:solidFill>
                        </a:rPr>
                        <a:t>2</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155893059"/>
                  </a:ext>
                </a:extLst>
              </a:tr>
              <a:tr h="0">
                <a:tc>
                  <a:txBody>
                    <a:bodyPr/>
                    <a:lstStyle/>
                    <a:p>
                      <a:r>
                        <a:rPr lang="pt-BR" sz="1100" dirty="0">
                          <a:solidFill>
                            <a:schemeClr val="tx1">
                              <a:lumMod val="75000"/>
                              <a:lumOff val="25000"/>
                            </a:schemeClr>
                          </a:solidFill>
                        </a:rPr>
                        <a:t>2.5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extLst>
                  <a:ext uri="{0D108BD9-81ED-4DB2-BD59-A6C34878D82A}">
                    <a16:rowId xmlns:a16="http://schemas.microsoft.com/office/drawing/2014/main" val="2727990528"/>
                  </a:ext>
                </a:extLst>
              </a:tr>
              <a:tr h="0">
                <a:tc>
                  <a:txBody>
                    <a:bodyPr/>
                    <a:lstStyle/>
                    <a:p>
                      <a:pPr marL="0" algn="l" defTabSz="457200" rtl="0" eaLnBrk="1" latinLnBrk="0" hangingPunct="1"/>
                      <a:r>
                        <a:rPr lang="pt-BR" sz="1100" kern="1200" dirty="0">
                          <a:solidFill>
                            <a:schemeClr val="bg1">
                              <a:lumMod val="75000"/>
                            </a:schemeClr>
                          </a:solidFill>
                          <a:latin typeface="+mn-lt"/>
                          <a:ea typeface="+mn-ea"/>
                          <a:cs typeface="+mn-cs"/>
                        </a:rPr>
                        <a:t>3</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extLst>
                  <a:ext uri="{0D108BD9-81ED-4DB2-BD59-A6C34878D82A}">
                    <a16:rowId xmlns:a16="http://schemas.microsoft.com/office/drawing/2014/main" val="1106266068"/>
                  </a:ext>
                </a:extLst>
              </a:tr>
              <a:tr h="0">
                <a:tc>
                  <a:txBody>
                    <a:bodyPr/>
                    <a:lstStyle/>
                    <a:p>
                      <a:pPr marL="0" algn="l" defTabSz="457200" rtl="0" eaLnBrk="1" latinLnBrk="0" hangingPunct="1"/>
                      <a:r>
                        <a:rPr lang="pt-BR" sz="1100" kern="1200" dirty="0">
                          <a:solidFill>
                            <a:schemeClr val="bg1">
                              <a:lumMod val="75000"/>
                            </a:schemeClr>
                          </a:solidFill>
                          <a:latin typeface="+mn-lt"/>
                          <a:ea typeface="+mn-ea"/>
                          <a:cs typeface="+mn-cs"/>
                        </a:rPr>
                        <a:t>3.5</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extLst>
                  <a:ext uri="{0D108BD9-81ED-4DB2-BD59-A6C34878D82A}">
                    <a16:rowId xmlns:a16="http://schemas.microsoft.com/office/drawing/2014/main" val="4143588591"/>
                  </a:ext>
                </a:extLst>
              </a:tr>
            </a:tbl>
          </a:graphicData>
        </a:graphic>
      </p:graphicFrame>
      <p:sp>
        <p:nvSpPr>
          <p:cNvPr id="3" name="Retângulo: Cantos Arredondados 2">
            <a:extLst>
              <a:ext uri="{FF2B5EF4-FFF2-40B4-BE49-F238E27FC236}">
                <a16:creationId xmlns:a16="http://schemas.microsoft.com/office/drawing/2014/main" id="{19039E8A-0B1F-866A-DEC2-D9995A03D109}"/>
              </a:ext>
            </a:extLst>
          </p:cNvPr>
          <p:cNvSpPr/>
          <p:nvPr/>
        </p:nvSpPr>
        <p:spPr>
          <a:xfrm>
            <a:off x="2921794" y="5881897"/>
            <a:ext cx="381000" cy="1807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Cantos Arredondados 40">
            <a:extLst>
              <a:ext uri="{FF2B5EF4-FFF2-40B4-BE49-F238E27FC236}">
                <a16:creationId xmlns:a16="http://schemas.microsoft.com/office/drawing/2014/main" id="{C8FD4871-338E-00D9-DDB0-80DD217BE7F0}"/>
              </a:ext>
            </a:extLst>
          </p:cNvPr>
          <p:cNvSpPr/>
          <p:nvPr/>
        </p:nvSpPr>
        <p:spPr>
          <a:xfrm>
            <a:off x="2139949" y="1298146"/>
            <a:ext cx="609601" cy="180767"/>
          </a:xfrm>
          <a:prstGeom prst="roundRect">
            <a:avLst/>
          </a:prstGeom>
          <a:noFill/>
          <a:ln>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8043480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8BCC36D4-04F5-D781-FB6B-5E7FE184DA9B}"/>
              </a:ext>
            </a:extLst>
          </p:cNvPr>
          <p:cNvGrpSpPr/>
          <p:nvPr/>
        </p:nvGrpSpPr>
        <p:grpSpPr>
          <a:xfrm>
            <a:off x="367695" y="1219209"/>
            <a:ext cx="4877696" cy="523220"/>
            <a:chOff x="852197" y="7904393"/>
            <a:chExt cx="4362661" cy="523220"/>
          </a:xfrm>
        </p:grpSpPr>
        <p:sp>
          <p:nvSpPr>
            <p:cNvPr id="26" name="Retângulo 25">
              <a:extLst>
                <a:ext uri="{FF2B5EF4-FFF2-40B4-BE49-F238E27FC236}">
                  <a16:creationId xmlns:a16="http://schemas.microsoft.com/office/drawing/2014/main" id="{C942603B-BBE2-20C6-609A-910B188B40C3}"/>
                </a:ext>
              </a:extLst>
            </p:cNvPr>
            <p:cNvSpPr/>
            <p:nvPr/>
          </p:nvSpPr>
          <p:spPr>
            <a:xfrm rot="16200000">
              <a:off x="850143" y="7906447"/>
              <a:ext cx="523219" cy="5191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i="0" u="none" strike="noStrike" baseline="0" dirty="0">
                  <a:latin typeface="NimbusRomNo9L-Medi"/>
                </a:rPr>
                <a:t>P8</a:t>
              </a:r>
              <a:endParaRPr lang="en-US" sz="1400" dirty="0"/>
            </a:p>
          </p:txBody>
        </p:sp>
        <p:sp>
          <p:nvSpPr>
            <p:cNvPr id="36" name="CaixaDeTexto 35">
              <a:extLst>
                <a:ext uri="{FF2B5EF4-FFF2-40B4-BE49-F238E27FC236}">
                  <a16:creationId xmlns:a16="http://schemas.microsoft.com/office/drawing/2014/main" id="{E1AECCE0-7207-1DB6-0E74-DC973C4950DE}"/>
                </a:ext>
              </a:extLst>
            </p:cNvPr>
            <p:cNvSpPr txBox="1"/>
            <p:nvPr/>
          </p:nvSpPr>
          <p:spPr>
            <a:xfrm>
              <a:off x="1350407" y="7904393"/>
              <a:ext cx="3864451" cy="523220"/>
            </a:xfrm>
            <a:prstGeom prst="rect">
              <a:avLst/>
            </a:prstGeom>
            <a:solidFill>
              <a:srgbClr val="B4C7E7"/>
            </a:solidFill>
          </p:spPr>
          <p:txBody>
            <a:bodyPr wrap="square">
              <a:spAutoFit/>
            </a:bodyPr>
            <a:lstStyle/>
            <a:p>
              <a:r>
                <a:rPr lang="pt-BR" sz="1400" dirty="0">
                  <a:solidFill>
                    <a:srgbClr val="2F5597"/>
                  </a:solidFill>
                </a:rPr>
                <a:t>Se o nó sensor coletou algum dado, então, em até 2 segundos, o </a:t>
              </a:r>
              <a:r>
                <a:rPr lang="pt-BR" sz="1400" dirty="0" err="1">
                  <a:solidFill>
                    <a:srgbClr val="2F5597"/>
                  </a:solidFill>
                </a:rPr>
                <a:t>centralhub</a:t>
              </a:r>
              <a:r>
                <a:rPr lang="pt-BR" sz="1400" dirty="0">
                  <a:solidFill>
                    <a:srgbClr val="2F5597"/>
                  </a:solidFill>
                </a:rPr>
                <a:t> irá persisti-lo.</a:t>
              </a:r>
            </a:p>
          </p:txBody>
        </p:sp>
      </p:grpSp>
      <p:cxnSp>
        <p:nvCxnSpPr>
          <p:cNvPr id="6" name="Conector: Curvo 5">
            <a:extLst>
              <a:ext uri="{FF2B5EF4-FFF2-40B4-BE49-F238E27FC236}">
                <a16:creationId xmlns:a16="http://schemas.microsoft.com/office/drawing/2014/main" id="{79AEC16C-0F34-1FB5-C2C3-6454AA3FFE25}"/>
              </a:ext>
            </a:extLst>
          </p:cNvPr>
          <p:cNvCxnSpPr>
            <a:cxnSpLocks/>
            <a:stCxn id="33" idx="2"/>
          </p:cNvCxnSpPr>
          <p:nvPr/>
        </p:nvCxnSpPr>
        <p:spPr>
          <a:xfrm rot="10800000">
            <a:off x="5245392" y="1480820"/>
            <a:ext cx="3139303" cy="122085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 name="Agrupar 6">
            <a:extLst>
              <a:ext uri="{FF2B5EF4-FFF2-40B4-BE49-F238E27FC236}">
                <a16:creationId xmlns:a16="http://schemas.microsoft.com/office/drawing/2014/main" id="{074999AD-E940-E50B-074E-7FA8B3FB8E07}"/>
              </a:ext>
            </a:extLst>
          </p:cNvPr>
          <p:cNvGrpSpPr/>
          <p:nvPr/>
        </p:nvGrpSpPr>
        <p:grpSpPr>
          <a:xfrm>
            <a:off x="4589751" y="1358932"/>
            <a:ext cx="7370013" cy="4857312"/>
            <a:chOff x="2390774" y="704589"/>
            <a:chExt cx="9034817" cy="5954525"/>
          </a:xfrm>
        </p:grpSpPr>
        <p:cxnSp>
          <p:nvCxnSpPr>
            <p:cNvPr id="8" name="Conector de Seta Reta 7">
              <a:extLst>
                <a:ext uri="{FF2B5EF4-FFF2-40B4-BE49-F238E27FC236}">
                  <a16:creationId xmlns:a16="http://schemas.microsoft.com/office/drawing/2014/main" id="{1F8F1D3C-3B11-C580-8FD3-92E2F6135B02}"/>
                </a:ext>
              </a:extLst>
            </p:cNvPr>
            <p:cNvCxnSpPr>
              <a:cxnSpLocks/>
            </p:cNvCxnSpPr>
            <p:nvPr/>
          </p:nvCxnSpPr>
          <p:spPr>
            <a:xfrm flipV="1">
              <a:off x="3057446" y="5263419"/>
              <a:ext cx="756663" cy="44860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4847E8C1-D6E2-BAC4-C2DF-F9BE0A7DF918}"/>
                </a:ext>
              </a:extLst>
            </p:cNvPr>
            <p:cNvCxnSpPr>
              <a:cxnSpLocks/>
            </p:cNvCxnSpPr>
            <p:nvPr/>
          </p:nvCxnSpPr>
          <p:spPr>
            <a:xfrm flipH="1" flipV="1">
              <a:off x="4473977" y="5420864"/>
              <a:ext cx="343558" cy="619125"/>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Hexágono 9">
              <a:extLst>
                <a:ext uri="{FF2B5EF4-FFF2-40B4-BE49-F238E27FC236}">
                  <a16:creationId xmlns:a16="http://schemas.microsoft.com/office/drawing/2014/main" id="{74D18949-B85D-7C30-C0BC-35F574F5C6E9}"/>
                </a:ext>
              </a:extLst>
            </p:cNvPr>
            <p:cNvSpPr/>
            <p:nvPr/>
          </p:nvSpPr>
          <p:spPr>
            <a:xfrm>
              <a:off x="2450894" y="5712021"/>
              <a:ext cx="1213104" cy="619125"/>
            </a:xfrm>
            <a:prstGeom prst="hexagon">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T1.11: Collect SaO2 data</a:t>
              </a:r>
            </a:p>
          </p:txBody>
        </p:sp>
        <p:sp>
          <p:nvSpPr>
            <p:cNvPr id="11" name="Hexágono 10">
              <a:extLst>
                <a:ext uri="{FF2B5EF4-FFF2-40B4-BE49-F238E27FC236}">
                  <a16:creationId xmlns:a16="http://schemas.microsoft.com/office/drawing/2014/main" id="{09D4F733-9E1C-FA34-0270-55722F8A4304}"/>
                </a:ext>
              </a:extLst>
            </p:cNvPr>
            <p:cNvSpPr/>
            <p:nvPr/>
          </p:nvSpPr>
          <p:spPr>
            <a:xfrm>
              <a:off x="4210983" y="6039989"/>
              <a:ext cx="121310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T1.12: Collect TEMP data</a:t>
              </a:r>
            </a:p>
          </p:txBody>
        </p:sp>
        <p:sp>
          <p:nvSpPr>
            <p:cNvPr id="12" name="Hexágono 11">
              <a:extLst>
                <a:ext uri="{FF2B5EF4-FFF2-40B4-BE49-F238E27FC236}">
                  <a16:creationId xmlns:a16="http://schemas.microsoft.com/office/drawing/2014/main" id="{93A829DC-98D4-BBE1-28D3-9ED09E006F74}"/>
                </a:ext>
              </a:extLst>
            </p:cNvPr>
            <p:cNvSpPr/>
            <p:nvPr/>
          </p:nvSpPr>
          <p:spPr>
            <a:xfrm>
              <a:off x="3745782" y="4783711"/>
              <a:ext cx="1282827"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Collect Sensor data</a:t>
              </a:r>
            </a:p>
          </p:txBody>
        </p:sp>
        <p:sp>
          <p:nvSpPr>
            <p:cNvPr id="13" name="Hexágono 12">
              <a:extLst>
                <a:ext uri="{FF2B5EF4-FFF2-40B4-BE49-F238E27FC236}">
                  <a16:creationId xmlns:a16="http://schemas.microsoft.com/office/drawing/2014/main" id="{18B60D7E-EA83-7C0C-5421-0D8ED9522F77}"/>
                </a:ext>
              </a:extLst>
            </p:cNvPr>
            <p:cNvSpPr/>
            <p:nvPr/>
          </p:nvSpPr>
          <p:spPr>
            <a:xfrm>
              <a:off x="5143136" y="5093273"/>
              <a:ext cx="135902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Transfer collected data</a:t>
              </a:r>
            </a:p>
          </p:txBody>
        </p:sp>
        <p:sp>
          <p:nvSpPr>
            <p:cNvPr id="14" name="Hexágono 13">
              <a:extLst>
                <a:ext uri="{FF2B5EF4-FFF2-40B4-BE49-F238E27FC236}">
                  <a16:creationId xmlns:a16="http://schemas.microsoft.com/office/drawing/2014/main" id="{0EE1D8B1-9195-52D7-D6C1-0AF4469BF5B4}"/>
                </a:ext>
              </a:extLst>
            </p:cNvPr>
            <p:cNvSpPr/>
            <p:nvPr/>
          </p:nvSpPr>
          <p:spPr>
            <a:xfrm>
              <a:off x="66156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15" name="Hexágono 14">
              <a:extLst>
                <a:ext uri="{FF2B5EF4-FFF2-40B4-BE49-F238E27FC236}">
                  <a16:creationId xmlns:a16="http://schemas.microsoft.com/office/drawing/2014/main" id="{F55184A9-793D-E479-E05C-3122D2D57420}"/>
                </a:ext>
              </a:extLst>
            </p:cNvPr>
            <p:cNvSpPr/>
            <p:nvPr/>
          </p:nvSpPr>
          <p:spPr>
            <a:xfrm>
              <a:off x="5214858" y="387426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Monitor Vital Signs</a:t>
              </a:r>
            </a:p>
          </p:txBody>
        </p:sp>
        <p:sp>
          <p:nvSpPr>
            <p:cNvPr id="16" name="Elipse 15">
              <a:extLst>
                <a:ext uri="{FF2B5EF4-FFF2-40B4-BE49-F238E27FC236}">
                  <a16:creationId xmlns:a16="http://schemas.microsoft.com/office/drawing/2014/main" id="{A79DCFBF-71DD-5EF3-0EDA-5FE954AEC273}"/>
                </a:ext>
              </a:extLst>
            </p:cNvPr>
            <p:cNvSpPr/>
            <p:nvPr/>
          </p:nvSpPr>
          <p:spPr>
            <a:xfrm>
              <a:off x="5051124"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G3: Vital Signs are monitored</a:t>
              </a:r>
            </a:p>
          </p:txBody>
        </p:sp>
        <p:sp>
          <p:nvSpPr>
            <p:cNvPr id="17" name="Retângulo 16">
              <a:extLst>
                <a:ext uri="{FF2B5EF4-FFF2-40B4-BE49-F238E27FC236}">
                  <a16:creationId xmlns:a16="http://schemas.microsoft.com/office/drawing/2014/main" id="{4E285938-E16D-19EC-76A4-B331B86311FB}"/>
                </a:ext>
              </a:extLst>
            </p:cNvPr>
            <p:cNvSpPr/>
            <p:nvPr/>
          </p:nvSpPr>
          <p:spPr>
            <a:xfrm>
              <a:off x="2390774" y="5225833"/>
              <a:ext cx="1070350" cy="296621"/>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SaO2 available</a:t>
              </a:r>
            </a:p>
          </p:txBody>
        </p:sp>
        <p:sp>
          <p:nvSpPr>
            <p:cNvPr id="18" name="Retângulo 17">
              <a:extLst>
                <a:ext uri="{FF2B5EF4-FFF2-40B4-BE49-F238E27FC236}">
                  <a16:creationId xmlns:a16="http://schemas.microsoft.com/office/drawing/2014/main" id="{96447FDF-61AC-8B16-5573-535A255AF045}"/>
                </a:ext>
              </a:extLst>
            </p:cNvPr>
            <p:cNvSpPr/>
            <p:nvPr/>
          </p:nvSpPr>
          <p:spPr>
            <a:xfrm>
              <a:off x="4167654" y="5673920"/>
              <a:ext cx="1070350" cy="2966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TEMP available</a:t>
              </a:r>
            </a:p>
          </p:txBody>
        </p:sp>
        <p:cxnSp>
          <p:nvCxnSpPr>
            <p:cNvPr id="19" name="Conector de Seta Reta 18">
              <a:extLst>
                <a:ext uri="{FF2B5EF4-FFF2-40B4-BE49-F238E27FC236}">
                  <a16:creationId xmlns:a16="http://schemas.microsoft.com/office/drawing/2014/main" id="{B7B0CB2D-6EBF-9691-3B36-402AC695F3EF}"/>
                </a:ext>
              </a:extLst>
            </p:cNvPr>
            <p:cNvCxnSpPr>
              <a:cxnSpLocks/>
            </p:cNvCxnSpPr>
            <p:nvPr/>
          </p:nvCxnSpPr>
          <p:spPr>
            <a:xfrm flipV="1">
              <a:off x="4387195" y="4323619"/>
              <a:ext cx="890589" cy="46009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082394C2-8F59-4E28-7BF6-D97D52ED9D96}"/>
                </a:ext>
              </a:extLst>
            </p:cNvPr>
            <p:cNvCxnSpPr>
              <a:cxnSpLocks/>
            </p:cNvCxnSpPr>
            <p:nvPr/>
          </p:nvCxnSpPr>
          <p:spPr>
            <a:xfrm flipV="1">
              <a:off x="5822649" y="4493387"/>
              <a:ext cx="0" cy="59988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1AE3CE8A-A97F-DD66-3814-A0927F81649A}"/>
                </a:ext>
              </a:extLst>
            </p:cNvPr>
            <p:cNvCxnSpPr>
              <a:cxnSpLocks/>
            </p:cNvCxnSpPr>
            <p:nvPr/>
          </p:nvCxnSpPr>
          <p:spPr>
            <a:xfrm flipH="1" flipV="1">
              <a:off x="6367515" y="4323619"/>
              <a:ext cx="89058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D7440351-6987-45A8-0466-A3C54B0592D4}"/>
                </a:ext>
              </a:extLst>
            </p:cNvPr>
            <p:cNvCxnSpPr>
              <a:cxnSpLocks/>
              <a:endCxn id="16" idx="4"/>
            </p:cNvCxnSpPr>
            <p:nvPr/>
          </p:nvCxnSpPr>
          <p:spPr>
            <a:xfrm flipV="1">
              <a:off x="5822649" y="3581681"/>
              <a:ext cx="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86958607-B5BD-5730-5953-1A3E1E5479BD}"/>
                </a:ext>
              </a:extLst>
            </p:cNvPr>
            <p:cNvSpPr/>
            <p:nvPr/>
          </p:nvSpPr>
          <p:spPr>
            <a:xfrm>
              <a:off x="9034780"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G4: Vital Signs are analyzed</a:t>
              </a:r>
            </a:p>
          </p:txBody>
        </p:sp>
        <p:sp>
          <p:nvSpPr>
            <p:cNvPr id="24" name="Hexágono 23">
              <a:extLst>
                <a:ext uri="{FF2B5EF4-FFF2-40B4-BE49-F238E27FC236}">
                  <a16:creationId xmlns:a16="http://schemas.microsoft.com/office/drawing/2014/main" id="{0906EBF2-82E9-403E-1280-492F952DD324}"/>
                </a:ext>
              </a:extLst>
            </p:cNvPr>
            <p:cNvSpPr/>
            <p:nvPr/>
          </p:nvSpPr>
          <p:spPr>
            <a:xfrm>
              <a:off x="9180337" y="385623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Analyze Vital Signs</a:t>
              </a:r>
            </a:p>
          </p:txBody>
        </p:sp>
        <p:sp>
          <p:nvSpPr>
            <p:cNvPr id="25" name="Hexágono 24">
              <a:extLst>
                <a:ext uri="{FF2B5EF4-FFF2-40B4-BE49-F238E27FC236}">
                  <a16:creationId xmlns:a16="http://schemas.microsoft.com/office/drawing/2014/main" id="{EA94049A-D5F0-F13D-370A-96BD30E91F00}"/>
                </a:ext>
              </a:extLst>
            </p:cNvPr>
            <p:cNvSpPr/>
            <p:nvPr/>
          </p:nvSpPr>
          <p:spPr>
            <a:xfrm>
              <a:off x="8051062" y="4801739"/>
              <a:ext cx="131518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Fuse sensors data</a:t>
              </a:r>
            </a:p>
          </p:txBody>
        </p:sp>
        <p:sp>
          <p:nvSpPr>
            <p:cNvPr id="27" name="Hexágono 26">
              <a:extLst>
                <a:ext uri="{FF2B5EF4-FFF2-40B4-BE49-F238E27FC236}">
                  <a16:creationId xmlns:a16="http://schemas.microsoft.com/office/drawing/2014/main" id="{2110AFFC-1E9A-F4A5-9686-734A522DC0C0}"/>
                </a:ext>
              </a:extLst>
            </p:cNvPr>
            <p:cNvSpPr/>
            <p:nvPr/>
          </p:nvSpPr>
          <p:spPr>
            <a:xfrm>
              <a:off x="102100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28" name="Hexágono 27">
              <a:extLst>
                <a:ext uri="{FF2B5EF4-FFF2-40B4-BE49-F238E27FC236}">
                  <a16:creationId xmlns:a16="http://schemas.microsoft.com/office/drawing/2014/main" id="{B681787D-444C-89F3-26ED-930F27D49F6D}"/>
                </a:ext>
              </a:extLst>
            </p:cNvPr>
            <p:cNvSpPr/>
            <p:nvPr/>
          </p:nvSpPr>
          <p:spPr>
            <a:xfrm>
              <a:off x="9061261" y="5730426"/>
              <a:ext cx="145373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Detect Patient Status</a:t>
              </a:r>
            </a:p>
          </p:txBody>
        </p:sp>
        <p:cxnSp>
          <p:nvCxnSpPr>
            <p:cNvPr id="29" name="Conector de Seta Reta 28">
              <a:extLst>
                <a:ext uri="{FF2B5EF4-FFF2-40B4-BE49-F238E27FC236}">
                  <a16:creationId xmlns:a16="http://schemas.microsoft.com/office/drawing/2014/main" id="{DDBD0278-3623-1D01-3B8E-89AAE23FED52}"/>
                </a:ext>
              </a:extLst>
            </p:cNvPr>
            <p:cNvCxnSpPr>
              <a:cxnSpLocks/>
            </p:cNvCxnSpPr>
            <p:nvPr/>
          </p:nvCxnSpPr>
          <p:spPr>
            <a:xfrm flipV="1">
              <a:off x="8670925" y="4323619"/>
              <a:ext cx="593725" cy="46971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Conector de Seta Reta 29">
              <a:extLst>
                <a:ext uri="{FF2B5EF4-FFF2-40B4-BE49-F238E27FC236}">
                  <a16:creationId xmlns:a16="http://schemas.microsoft.com/office/drawing/2014/main" id="{82C97ACB-17A8-769C-1E56-720EA4E56A8C}"/>
                </a:ext>
              </a:extLst>
            </p:cNvPr>
            <p:cNvCxnSpPr>
              <a:cxnSpLocks/>
            </p:cNvCxnSpPr>
            <p:nvPr/>
          </p:nvCxnSpPr>
          <p:spPr>
            <a:xfrm flipH="1" flipV="1">
              <a:off x="10306050" y="4323619"/>
              <a:ext cx="51174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3DC69C40-90B1-8535-19A6-BF126213AE0C}"/>
                </a:ext>
              </a:extLst>
            </p:cNvPr>
            <p:cNvCxnSpPr>
              <a:cxnSpLocks/>
            </p:cNvCxnSpPr>
            <p:nvPr/>
          </p:nvCxnSpPr>
          <p:spPr>
            <a:xfrm flipH="1" flipV="1">
              <a:off x="9788128" y="4475357"/>
              <a:ext cx="25797" cy="1255069"/>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EB0E9066-1788-8B2A-C176-33A960E702A5}"/>
                </a:ext>
              </a:extLst>
            </p:cNvPr>
            <p:cNvCxnSpPr>
              <a:cxnSpLocks/>
              <a:endCxn id="23" idx="4"/>
            </p:cNvCxnSpPr>
            <p:nvPr/>
          </p:nvCxnSpPr>
          <p:spPr>
            <a:xfrm flipH="1" flipV="1">
              <a:off x="9806305" y="3581681"/>
              <a:ext cx="762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Elipse 32">
              <a:extLst>
                <a:ext uri="{FF2B5EF4-FFF2-40B4-BE49-F238E27FC236}">
                  <a16:creationId xmlns:a16="http://schemas.microsoft.com/office/drawing/2014/main" id="{45BB33F4-87DD-F81E-892E-708B0D1342A2}"/>
                </a:ext>
              </a:extLst>
            </p:cNvPr>
            <p:cNvSpPr/>
            <p:nvPr/>
          </p:nvSpPr>
          <p:spPr>
            <a:xfrm>
              <a:off x="7042952" y="194982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G2: Patient Status is monitored</a:t>
              </a:r>
            </a:p>
          </p:txBody>
        </p:sp>
        <p:sp>
          <p:nvSpPr>
            <p:cNvPr id="34" name="Elipse 33">
              <a:extLst>
                <a:ext uri="{FF2B5EF4-FFF2-40B4-BE49-F238E27FC236}">
                  <a16:creationId xmlns:a16="http://schemas.microsoft.com/office/drawing/2014/main" id="{50595AAC-2E8C-F1C7-F6D0-DB802CD48A81}"/>
                </a:ext>
              </a:extLst>
            </p:cNvPr>
            <p:cNvSpPr/>
            <p:nvPr/>
          </p:nvSpPr>
          <p:spPr>
            <a:xfrm>
              <a:off x="7040616" y="70458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G1: Emergency is detected</a:t>
              </a:r>
            </a:p>
          </p:txBody>
        </p:sp>
        <p:cxnSp>
          <p:nvCxnSpPr>
            <p:cNvPr id="35" name="Conector de Seta Reta 34">
              <a:extLst>
                <a:ext uri="{FF2B5EF4-FFF2-40B4-BE49-F238E27FC236}">
                  <a16:creationId xmlns:a16="http://schemas.microsoft.com/office/drawing/2014/main" id="{3CCEA6B0-C2D3-6389-295F-9BB2AAC963EB}"/>
                </a:ext>
              </a:extLst>
            </p:cNvPr>
            <p:cNvCxnSpPr>
              <a:cxnSpLocks/>
              <a:stCxn id="16" idx="7"/>
              <a:endCxn id="33" idx="3"/>
            </p:cNvCxnSpPr>
            <p:nvPr/>
          </p:nvCxnSpPr>
          <p:spPr>
            <a:xfrm flipV="1">
              <a:off x="6368199"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3F43B5E5-B339-7827-84DE-1E7211596814}"/>
                </a:ext>
              </a:extLst>
            </p:cNvPr>
            <p:cNvCxnSpPr>
              <a:cxnSpLocks/>
              <a:stCxn id="23" idx="1"/>
              <a:endCxn id="33" idx="5"/>
            </p:cNvCxnSpPr>
            <p:nvPr/>
          </p:nvCxnSpPr>
          <p:spPr>
            <a:xfrm flipH="1" flipV="1">
              <a:off x="8360027"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EC598138-6147-A57F-D965-DEE4B2DB757D}"/>
                </a:ext>
              </a:extLst>
            </p:cNvPr>
            <p:cNvCxnSpPr>
              <a:cxnSpLocks/>
              <a:stCxn id="33" idx="0"/>
              <a:endCxn id="34" idx="4"/>
            </p:cNvCxnSpPr>
            <p:nvPr/>
          </p:nvCxnSpPr>
          <p:spPr>
            <a:xfrm flipH="1" flipV="1">
              <a:off x="7812141" y="1506219"/>
              <a:ext cx="2336" cy="44361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40" name="Imagem 39">
            <a:extLst>
              <a:ext uri="{FF2B5EF4-FFF2-40B4-BE49-F238E27FC236}">
                <a16:creationId xmlns:a16="http://schemas.microsoft.com/office/drawing/2014/main" id="{126297C9-C104-CC45-9E9B-302C06C60F72}"/>
              </a:ext>
            </a:extLst>
          </p:cNvPr>
          <p:cNvPicPr>
            <a:picLocks noChangeAspect="1"/>
          </p:cNvPicPr>
          <p:nvPr/>
        </p:nvPicPr>
        <p:blipFill>
          <a:blip r:embed="rId2"/>
          <a:stretch>
            <a:fillRect/>
          </a:stretch>
        </p:blipFill>
        <p:spPr>
          <a:xfrm>
            <a:off x="313137" y="4729464"/>
            <a:ext cx="4250638" cy="1772004"/>
          </a:xfrm>
          <a:prstGeom prst="rect">
            <a:avLst/>
          </a:prstGeom>
        </p:spPr>
      </p:pic>
      <p:sp>
        <p:nvSpPr>
          <p:cNvPr id="5" name="Chave Esquerda 4">
            <a:extLst>
              <a:ext uri="{FF2B5EF4-FFF2-40B4-BE49-F238E27FC236}">
                <a16:creationId xmlns:a16="http://schemas.microsoft.com/office/drawing/2014/main" id="{D91FF6D1-CEB4-82A2-ED91-009A11E1EE76}"/>
              </a:ext>
            </a:extLst>
          </p:cNvPr>
          <p:cNvSpPr/>
          <p:nvPr/>
        </p:nvSpPr>
        <p:spPr>
          <a:xfrm>
            <a:off x="114300" y="2634063"/>
            <a:ext cx="155448" cy="12902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aphicFrame>
        <p:nvGraphicFramePr>
          <p:cNvPr id="37" name="Tabela 50">
            <a:extLst>
              <a:ext uri="{FF2B5EF4-FFF2-40B4-BE49-F238E27FC236}">
                <a16:creationId xmlns:a16="http://schemas.microsoft.com/office/drawing/2014/main" id="{5F813FDD-3CB6-35B0-D2E7-9322F30EE593}"/>
              </a:ext>
            </a:extLst>
          </p:cNvPr>
          <p:cNvGraphicFramePr>
            <a:graphicFrameLocks noGrp="1"/>
          </p:cNvGraphicFramePr>
          <p:nvPr/>
        </p:nvGraphicFramePr>
        <p:xfrm>
          <a:off x="354222" y="2013512"/>
          <a:ext cx="4877696" cy="2443480"/>
        </p:xfrm>
        <a:graphic>
          <a:graphicData uri="http://schemas.openxmlformats.org/drawingml/2006/table">
            <a:tbl>
              <a:tblPr firstRow="1" bandRow="1">
                <a:tableStyleId>{5C22544A-7EE6-4342-B048-85BDC9FD1C3A}</a:tableStyleId>
              </a:tblPr>
              <a:tblGrid>
                <a:gridCol w="592158">
                  <a:extLst>
                    <a:ext uri="{9D8B030D-6E8A-4147-A177-3AD203B41FA5}">
                      <a16:colId xmlns:a16="http://schemas.microsoft.com/office/drawing/2014/main" val="2192451554"/>
                    </a:ext>
                  </a:extLst>
                </a:gridCol>
                <a:gridCol w="706311">
                  <a:extLst>
                    <a:ext uri="{9D8B030D-6E8A-4147-A177-3AD203B41FA5}">
                      <a16:colId xmlns:a16="http://schemas.microsoft.com/office/drawing/2014/main" val="3631955116"/>
                    </a:ext>
                  </a:extLst>
                </a:gridCol>
                <a:gridCol w="816864">
                  <a:extLst>
                    <a:ext uri="{9D8B030D-6E8A-4147-A177-3AD203B41FA5}">
                      <a16:colId xmlns:a16="http://schemas.microsoft.com/office/drawing/2014/main" val="3690135676"/>
                    </a:ext>
                  </a:extLst>
                </a:gridCol>
                <a:gridCol w="820230">
                  <a:extLst>
                    <a:ext uri="{9D8B030D-6E8A-4147-A177-3AD203B41FA5}">
                      <a16:colId xmlns:a16="http://schemas.microsoft.com/office/drawing/2014/main" val="3462828517"/>
                    </a:ext>
                  </a:extLst>
                </a:gridCol>
                <a:gridCol w="905447">
                  <a:extLst>
                    <a:ext uri="{9D8B030D-6E8A-4147-A177-3AD203B41FA5}">
                      <a16:colId xmlns:a16="http://schemas.microsoft.com/office/drawing/2014/main" val="1288991598"/>
                    </a:ext>
                  </a:extLst>
                </a:gridCol>
                <a:gridCol w="1036686">
                  <a:extLst>
                    <a:ext uri="{9D8B030D-6E8A-4147-A177-3AD203B41FA5}">
                      <a16:colId xmlns:a16="http://schemas.microsoft.com/office/drawing/2014/main" val="485808146"/>
                    </a:ext>
                  </a:extLst>
                </a:gridCol>
              </a:tblGrid>
              <a:tr h="370840">
                <a:tc>
                  <a:txBody>
                    <a:bodyPr/>
                    <a:lstStyle/>
                    <a:p>
                      <a:r>
                        <a:rPr lang="pt-BR" sz="1200" dirty="0"/>
                        <a:t>Time</a:t>
                      </a:r>
                    </a:p>
                  </a:txBody>
                  <a:tcPr/>
                </a:tc>
                <a:tc>
                  <a:txBody>
                    <a:bodyPr/>
                    <a:lstStyle/>
                    <a:p>
                      <a:r>
                        <a:rPr lang="pt-BR" sz="1200" dirty="0" err="1"/>
                        <a:t>Context</a:t>
                      </a:r>
                      <a:endParaRPr lang="pt-BR" sz="1200" dirty="0"/>
                    </a:p>
                  </a:txBody>
                  <a:tcPr/>
                </a:tc>
                <a:tc>
                  <a:txBody>
                    <a:bodyPr/>
                    <a:lstStyle/>
                    <a:p>
                      <a:r>
                        <a:rPr lang="pt-BR" sz="1200" dirty="0" err="1"/>
                        <a:t>Collected</a:t>
                      </a:r>
                      <a:endParaRPr lang="pt-BR" sz="1200" dirty="0"/>
                    </a:p>
                  </a:txBody>
                  <a:tcPr/>
                </a:tc>
                <a:tc>
                  <a:txBody>
                    <a:bodyPr/>
                    <a:lstStyle/>
                    <a:p>
                      <a:r>
                        <a:rPr lang="pt-BR" sz="1200" dirty="0" err="1"/>
                        <a:t>Persisted</a:t>
                      </a:r>
                      <a:endParaRPr lang="pt-BR" sz="1200" dirty="0"/>
                    </a:p>
                  </a:txBody>
                  <a:tcPr/>
                </a:tc>
                <a:tc>
                  <a:txBody>
                    <a:bodyPr/>
                    <a:lstStyle/>
                    <a:p>
                      <a:r>
                        <a:rPr lang="pt-BR" sz="1200" dirty="0" err="1"/>
                        <a:t>Transfered</a:t>
                      </a:r>
                      <a:endParaRPr lang="pt-BR" sz="1200" dirty="0"/>
                    </a:p>
                  </a:txBody>
                  <a:tcPr/>
                </a:tc>
                <a:tc>
                  <a:txBody>
                    <a:bodyPr/>
                    <a:lstStyle/>
                    <a:p>
                      <a:r>
                        <a:rPr lang="pt-BR" sz="1200" dirty="0" err="1"/>
                        <a:t>Ch_persisted</a:t>
                      </a:r>
                      <a:endParaRPr lang="pt-BR" sz="1200" dirty="0"/>
                    </a:p>
                  </a:txBody>
                  <a:tcPr/>
                </a:tc>
                <a:extLst>
                  <a:ext uri="{0D108BD9-81ED-4DB2-BD59-A6C34878D82A}">
                    <a16:rowId xmlns:a16="http://schemas.microsoft.com/office/drawing/2014/main" val="726563915"/>
                  </a:ext>
                </a:extLst>
              </a:tr>
              <a:tr h="161126">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1</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extLst>
                  <a:ext uri="{0D108BD9-81ED-4DB2-BD59-A6C34878D82A}">
                    <a16:rowId xmlns:a16="http://schemas.microsoft.com/office/drawing/2014/main" val="2036031733"/>
                  </a:ext>
                </a:extLst>
              </a:tr>
              <a:tr h="0">
                <a:tc>
                  <a:txBody>
                    <a:bodyPr/>
                    <a:lstStyle/>
                    <a:p>
                      <a:r>
                        <a:rPr lang="pt-BR" sz="1100" dirty="0">
                          <a:solidFill>
                            <a:schemeClr val="tx1">
                              <a:lumMod val="75000"/>
                              <a:lumOff val="25000"/>
                            </a:schemeClr>
                          </a:solidFill>
                        </a:rPr>
                        <a:t>0.5</a:t>
                      </a:r>
                    </a:p>
                  </a:txBody>
                  <a:tcPr/>
                </a:tc>
                <a:tc>
                  <a:txBody>
                    <a:bodyPr/>
                    <a:lstStyle/>
                    <a:p>
                      <a:r>
                        <a:rPr lang="pt-BR" sz="1100" dirty="0">
                          <a:solidFill>
                            <a:schemeClr val="tx1">
                              <a:lumMod val="75000"/>
                              <a:lumOff val="25000"/>
                            </a:schemeClr>
                          </a:solidFill>
                        </a:rPr>
                        <a:t>1</a:t>
                      </a:r>
                    </a:p>
                  </a:txBody>
                  <a:tcPr>
                    <a:solidFill>
                      <a:srgbClr val="1CADE4"/>
                    </a:solidFill>
                  </a:tcPr>
                </a:tc>
                <a:tc>
                  <a:txBody>
                    <a:bodyPr/>
                    <a:lstStyle/>
                    <a:p>
                      <a:r>
                        <a:rPr lang="pt-BR" sz="1100" dirty="0">
                          <a:solidFill>
                            <a:schemeClr val="tx1">
                              <a:lumMod val="75000"/>
                              <a:lumOff val="25000"/>
                            </a:schemeClr>
                          </a:solidFill>
                        </a:rPr>
                        <a:t>1</a:t>
                      </a:r>
                    </a:p>
                  </a:txBody>
                  <a:tcPr>
                    <a:solidFill>
                      <a:srgbClr val="1CADE4"/>
                    </a:solidFill>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752688409"/>
                  </a:ext>
                </a:extLst>
              </a:tr>
              <a:tr h="0">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098003559"/>
                  </a:ext>
                </a:extLst>
              </a:tr>
              <a:tr h="0">
                <a:tc>
                  <a:txBody>
                    <a:bodyPr/>
                    <a:lstStyle/>
                    <a:p>
                      <a:r>
                        <a:rPr lang="pt-BR" sz="1100" dirty="0">
                          <a:solidFill>
                            <a:schemeClr val="tx1">
                              <a:lumMod val="75000"/>
                              <a:lumOff val="25000"/>
                            </a:schemeClr>
                          </a:solidFill>
                        </a:rPr>
                        <a:t>1.5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492775464"/>
                  </a:ext>
                </a:extLst>
              </a:tr>
              <a:tr h="0">
                <a:tc>
                  <a:txBody>
                    <a:bodyPr/>
                    <a:lstStyle/>
                    <a:p>
                      <a:r>
                        <a:rPr lang="pt-BR" sz="1100" dirty="0">
                          <a:solidFill>
                            <a:schemeClr val="tx1">
                              <a:lumMod val="75000"/>
                              <a:lumOff val="25000"/>
                            </a:schemeClr>
                          </a:solidFill>
                        </a:rPr>
                        <a:t>2</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155893059"/>
                  </a:ext>
                </a:extLst>
              </a:tr>
              <a:tr h="0">
                <a:tc>
                  <a:txBody>
                    <a:bodyPr/>
                    <a:lstStyle/>
                    <a:p>
                      <a:r>
                        <a:rPr lang="pt-BR" sz="1100" dirty="0">
                          <a:solidFill>
                            <a:schemeClr val="tx1">
                              <a:lumMod val="75000"/>
                              <a:lumOff val="25000"/>
                            </a:schemeClr>
                          </a:solidFill>
                        </a:rPr>
                        <a:t>2.5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extLst>
                  <a:ext uri="{0D108BD9-81ED-4DB2-BD59-A6C34878D82A}">
                    <a16:rowId xmlns:a16="http://schemas.microsoft.com/office/drawing/2014/main" val="2727990528"/>
                  </a:ext>
                </a:extLst>
              </a:tr>
              <a:tr h="0">
                <a:tc>
                  <a:txBody>
                    <a:bodyPr/>
                    <a:lstStyle/>
                    <a:p>
                      <a:pPr marL="0" algn="l" defTabSz="457200" rtl="0" eaLnBrk="1" latinLnBrk="0" hangingPunct="1"/>
                      <a:r>
                        <a:rPr lang="pt-BR" sz="1100" kern="1200" dirty="0">
                          <a:solidFill>
                            <a:schemeClr val="bg1">
                              <a:lumMod val="75000"/>
                            </a:schemeClr>
                          </a:solidFill>
                          <a:latin typeface="+mn-lt"/>
                          <a:ea typeface="+mn-ea"/>
                          <a:cs typeface="+mn-cs"/>
                        </a:rPr>
                        <a:t>3</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extLst>
                  <a:ext uri="{0D108BD9-81ED-4DB2-BD59-A6C34878D82A}">
                    <a16:rowId xmlns:a16="http://schemas.microsoft.com/office/drawing/2014/main" val="1106266068"/>
                  </a:ext>
                </a:extLst>
              </a:tr>
              <a:tr h="0">
                <a:tc>
                  <a:txBody>
                    <a:bodyPr/>
                    <a:lstStyle/>
                    <a:p>
                      <a:pPr marL="0" algn="l" defTabSz="457200" rtl="0" eaLnBrk="1" latinLnBrk="0" hangingPunct="1"/>
                      <a:r>
                        <a:rPr lang="pt-BR" sz="1100" kern="1200" dirty="0">
                          <a:solidFill>
                            <a:schemeClr val="bg1">
                              <a:lumMod val="75000"/>
                            </a:schemeClr>
                          </a:solidFill>
                          <a:latin typeface="+mn-lt"/>
                          <a:ea typeface="+mn-ea"/>
                          <a:cs typeface="+mn-cs"/>
                        </a:rPr>
                        <a:t>3.5</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extLst>
                  <a:ext uri="{0D108BD9-81ED-4DB2-BD59-A6C34878D82A}">
                    <a16:rowId xmlns:a16="http://schemas.microsoft.com/office/drawing/2014/main" val="4143588591"/>
                  </a:ext>
                </a:extLst>
              </a:tr>
            </a:tbl>
          </a:graphicData>
        </a:graphic>
      </p:graphicFrame>
      <p:sp>
        <p:nvSpPr>
          <p:cNvPr id="3" name="Retângulo: Cantos Arredondados 2">
            <a:extLst>
              <a:ext uri="{FF2B5EF4-FFF2-40B4-BE49-F238E27FC236}">
                <a16:creationId xmlns:a16="http://schemas.microsoft.com/office/drawing/2014/main" id="{19039E8A-0B1F-866A-DEC2-D9995A03D109}"/>
              </a:ext>
            </a:extLst>
          </p:cNvPr>
          <p:cNvSpPr/>
          <p:nvPr/>
        </p:nvSpPr>
        <p:spPr>
          <a:xfrm>
            <a:off x="2921794" y="5881897"/>
            <a:ext cx="381000" cy="1807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Cantos Arredondados 3">
            <a:extLst>
              <a:ext uri="{FF2B5EF4-FFF2-40B4-BE49-F238E27FC236}">
                <a16:creationId xmlns:a16="http://schemas.microsoft.com/office/drawing/2014/main" id="{FC2F7C33-AA0E-8FB7-2145-2E17E78E5AB6}"/>
              </a:ext>
            </a:extLst>
          </p:cNvPr>
          <p:cNvSpPr/>
          <p:nvPr/>
        </p:nvSpPr>
        <p:spPr>
          <a:xfrm>
            <a:off x="3692902" y="5651085"/>
            <a:ext cx="381000" cy="1807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Cantos Arredondados 40">
            <a:extLst>
              <a:ext uri="{FF2B5EF4-FFF2-40B4-BE49-F238E27FC236}">
                <a16:creationId xmlns:a16="http://schemas.microsoft.com/office/drawing/2014/main" id="{4516455E-3F91-CF22-716B-5891212DCFF9}"/>
              </a:ext>
            </a:extLst>
          </p:cNvPr>
          <p:cNvSpPr/>
          <p:nvPr/>
        </p:nvSpPr>
        <p:spPr>
          <a:xfrm>
            <a:off x="2139949" y="1298146"/>
            <a:ext cx="609601" cy="180767"/>
          </a:xfrm>
          <a:prstGeom prst="roundRect">
            <a:avLst/>
          </a:prstGeom>
          <a:noFill/>
          <a:ln>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839015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Data 4">
            <a:extLst>
              <a:ext uri="{FF2B5EF4-FFF2-40B4-BE49-F238E27FC236}">
                <a16:creationId xmlns:a16="http://schemas.microsoft.com/office/drawing/2014/main" id="{50CB6C11-C37E-4BD5-BC1B-2A05541225C1}"/>
              </a:ext>
            </a:extLst>
          </p:cNvPr>
          <p:cNvSpPr>
            <a:spLocks noGrp="1"/>
          </p:cNvSpPr>
          <p:nvPr>
            <p:ph type="dt" sz="half" idx="10"/>
          </p:nvPr>
        </p:nvSpPr>
        <p:spPr/>
        <p:txBody>
          <a:bodyPr anchor="ctr">
            <a:normAutofit/>
          </a:bodyPr>
          <a:lstStyle/>
          <a:p>
            <a:pPr rtl="0">
              <a:spcAft>
                <a:spcPts val="600"/>
              </a:spcAft>
            </a:pPr>
            <a:fld id="{B34586AC-0217-4567-B29B-23EE9A9222A5}" type="datetime1">
              <a:rPr lang="pt-BR" smtClean="0"/>
              <a:pPr rtl="0">
                <a:spcAft>
                  <a:spcPts val="600"/>
                </a:spcAft>
              </a:pPr>
              <a:t>09/11/2022</a:t>
            </a:fld>
            <a:endParaRPr lang="en-US"/>
          </a:p>
        </p:txBody>
      </p:sp>
      <p:sp>
        <p:nvSpPr>
          <p:cNvPr id="17" name="CaixaDeTexto 16">
            <a:extLst>
              <a:ext uri="{FF2B5EF4-FFF2-40B4-BE49-F238E27FC236}">
                <a16:creationId xmlns:a16="http://schemas.microsoft.com/office/drawing/2014/main" id="{7707D822-F36D-4782-A8B0-77D8F6E12081}"/>
              </a:ext>
            </a:extLst>
          </p:cNvPr>
          <p:cNvSpPr txBox="1"/>
          <p:nvPr/>
        </p:nvSpPr>
        <p:spPr>
          <a:xfrm>
            <a:off x="4028669" y="5387558"/>
            <a:ext cx="4014550" cy="369332"/>
          </a:xfrm>
          <a:prstGeom prst="rect">
            <a:avLst/>
          </a:prstGeom>
          <a:solidFill>
            <a:srgbClr val="1CADE4"/>
          </a:solidFill>
        </p:spPr>
        <p:txBody>
          <a:bodyPr wrap="square">
            <a:spAutoFit/>
          </a:bodyPr>
          <a:lstStyle/>
          <a:p>
            <a:r>
              <a:rPr lang="pt-BR" dirty="0">
                <a:solidFill>
                  <a:schemeClr val="bg1"/>
                </a:solidFill>
              </a:rPr>
              <a:t>Exemplo de Sistema Cyber-Físico (CPS)</a:t>
            </a:r>
          </a:p>
        </p:txBody>
      </p:sp>
      <p:pic>
        <p:nvPicPr>
          <p:cNvPr id="6" name="Picture 4" descr="Self-Driving Cars: What the Engineers Think – EEJournal">
            <a:extLst>
              <a:ext uri="{FF2B5EF4-FFF2-40B4-BE49-F238E27FC236}">
                <a16:creationId xmlns:a16="http://schemas.microsoft.com/office/drawing/2014/main" id="{8F110A06-9E90-405D-9DD1-F98799B9B3D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4167" b="86750" l="2250" r="99000">
                        <a14:foregroundMark x1="4917" y1="25583" x2="3500" y2="37000"/>
                        <a14:foregroundMark x1="3500" y1="37000" x2="15083" y2="45417"/>
                        <a14:foregroundMark x1="15083" y1="45417" x2="16750" y2="61500"/>
                        <a14:foregroundMark x1="16750" y1="61500" x2="6583" y2="61000"/>
                        <a14:foregroundMark x1="6583" y1="61000" x2="5167" y2="70833"/>
                        <a14:foregroundMark x1="5167" y1="70833" x2="10167" y2="80167"/>
                        <a14:foregroundMark x1="10167" y1="80167" x2="32500" y2="85417"/>
                        <a14:foregroundMark x1="32500" y1="85417" x2="44750" y2="82417"/>
                        <a14:foregroundMark x1="44750" y1="82417" x2="70667" y2="84167"/>
                        <a14:foregroundMark x1="70667" y1="84167" x2="94750" y2="81167"/>
                        <a14:foregroundMark x1="94750" y1="81167" x2="95167" y2="80750"/>
                        <a14:foregroundMark x1="12000" y1="25333" x2="417" y2="26917"/>
                        <a14:foregroundMark x1="417" y1="26917" x2="8000" y2="36333"/>
                        <a14:foregroundMark x1="8000" y1="36333" x2="20000" y2="31167"/>
                        <a14:foregroundMark x1="20000" y1="31167" x2="9500" y2="24500"/>
                        <a14:foregroundMark x1="9500" y1="24500" x2="8833" y2="24583"/>
                        <a14:foregroundMark x1="5167" y1="27833" x2="16250" y2="28417"/>
                        <a14:foregroundMark x1="16250" y1="28417" x2="6083" y2="27083"/>
                        <a14:foregroundMark x1="6083" y1="27083" x2="6083" y2="27083"/>
                        <a14:foregroundMark x1="9083" y1="25583" x2="10000" y2="25333"/>
                        <a14:foregroundMark x1="14417" y1="26833" x2="14917" y2="25583"/>
                        <a14:foregroundMark x1="12500" y1="26333" x2="16083" y2="25333"/>
                        <a14:foregroundMark x1="16583" y1="26083" x2="16333" y2="26833"/>
                        <a14:foregroundMark x1="17333" y1="25583" x2="18833" y2="28500"/>
                        <a14:foregroundMark x1="2250" y1="29250" x2="2500" y2="31167"/>
                        <a14:foregroundMark x1="9333" y1="32417" x2="10750" y2="31417"/>
                        <a14:foregroundMark x1="4917" y1="71000" x2="5667" y2="71000"/>
                        <a14:foregroundMark x1="5917" y1="73667" x2="9500" y2="78000"/>
                        <a14:foregroundMark x1="6833" y1="71917" x2="8833" y2="79500"/>
                        <a14:foregroundMark x1="7083" y1="75583" x2="9333" y2="77333"/>
                        <a14:foregroundMark x1="10500" y1="65833" x2="11417" y2="75500"/>
                        <a14:foregroundMark x1="11417" y1="75500" x2="12250" y2="73667"/>
                        <a14:foregroundMark x1="9750" y1="65833" x2="11250" y2="76833"/>
                        <a14:foregroundMark x1="11250" y1="76833" x2="11500" y2="76583"/>
                        <a14:foregroundMark x1="8833" y1="75333" x2="10500" y2="76583"/>
                        <a14:foregroundMark x1="13667" y1="67083" x2="13917" y2="73167"/>
                        <a14:foregroundMark x1="18083" y1="68500" x2="18083" y2="69750"/>
                        <a14:foregroundMark x1="19333" y1="63917" x2="17833" y2="66333"/>
                        <a14:foregroundMark x1="18583" y1="69500" x2="14917" y2="69750"/>
                        <a14:foregroundMark x1="26583" y1="45583" x2="24250" y2="55583"/>
                        <a14:foregroundMark x1="24250" y1="55583" x2="33583" y2="56500"/>
                        <a14:foregroundMark x1="33583" y1="56500" x2="28000" y2="45750"/>
                        <a14:foregroundMark x1="28000" y1="45750" x2="27833" y2="45583"/>
                        <a14:foregroundMark x1="24667" y1="47583" x2="31500" y2="49750"/>
                        <a14:foregroundMark x1="32000" y1="48500" x2="21250" y2="47583"/>
                        <a14:foregroundMark x1="30250" y1="54167" x2="28583" y2="52417"/>
                        <a14:foregroundMark x1="32500" y1="51667" x2="32917" y2="52917"/>
                        <a14:foregroundMark x1="34917" y1="51917" x2="34917" y2="52667"/>
                        <a14:foregroundMark x1="33917" y1="53667" x2="33167" y2="51000"/>
                        <a14:foregroundMark x1="34917" y1="53917" x2="35667" y2="53667"/>
                        <a14:foregroundMark x1="35417" y1="53417" x2="35417" y2="53417"/>
                        <a14:foregroundMark x1="35417" y1="55583" x2="41750" y2="55833"/>
                        <a14:foregroundMark x1="42500" y1="56083" x2="42500" y2="56083"/>
                        <a14:foregroundMark x1="35667" y1="33167" x2="35667" y2="33167"/>
                        <a14:foregroundMark x1="35667" y1="33167" x2="48167" y2="50000"/>
                        <a14:foregroundMark x1="48167" y1="50000" x2="34917" y2="35083"/>
                        <a14:foregroundMark x1="35667" y1="33917" x2="34917" y2="37083"/>
                        <a14:foregroundMark x1="37083" y1="33667" x2="33667" y2="36583"/>
                        <a14:foregroundMark x1="47583" y1="50500" x2="47583" y2="50500"/>
                        <a14:foregroundMark x1="54917" y1="36833" x2="53917" y2="39250"/>
                        <a14:foregroundMark x1="35417" y1="33667" x2="34167" y2="35833"/>
                        <a14:foregroundMark x1="36333" y1="33167" x2="35667" y2="33417"/>
                        <a14:foregroundMark x1="36083" y1="33417" x2="33917" y2="35083"/>
                        <a14:foregroundMark x1="51000" y1="33417" x2="48333" y2="42750"/>
                        <a14:foregroundMark x1="48333" y1="42750" x2="48583" y2="44583"/>
                        <a14:foregroundMark x1="52500" y1="35333" x2="51000" y2="45167"/>
                        <a14:foregroundMark x1="51000" y1="45167" x2="52500" y2="47083"/>
                        <a14:foregroundMark x1="51250" y1="32917" x2="50250" y2="34583"/>
                        <a14:foregroundMark x1="52750" y1="31917" x2="50500" y2="33667"/>
                        <a14:foregroundMark x1="53417" y1="34167" x2="54417" y2="36583"/>
                        <a14:foregroundMark x1="58583" y1="38000" x2="59083" y2="38250"/>
                        <a14:foregroundMark x1="71000" y1="21167" x2="69917" y2="32750"/>
                        <a14:foregroundMark x1="69917" y1="32750" x2="77083" y2="38583"/>
                        <a14:foregroundMark x1="77083" y1="38583" x2="80750" y2="47667"/>
                        <a14:foregroundMark x1="80750" y1="47667" x2="93500" y2="60833"/>
                        <a14:foregroundMark x1="93500" y1="60833" x2="91583" y2="78083"/>
                        <a14:foregroundMark x1="91583" y1="78083" x2="18250" y2="93417"/>
                        <a14:foregroundMark x1="18250" y1="93417" x2="8250" y2="86833"/>
                        <a14:foregroundMark x1="8250" y1="86833" x2="9333" y2="83167"/>
                        <a14:foregroundMark x1="58833" y1="39500" x2="61000" y2="40000"/>
                        <a14:foregroundMark x1="65417" y1="34833" x2="68750" y2="44417"/>
                        <a14:foregroundMark x1="68750" y1="44417" x2="62250" y2="37333"/>
                        <a14:foregroundMark x1="62250" y1="37333" x2="62250" y2="37333"/>
                        <a14:foregroundMark x1="75417" y1="22417" x2="64750" y2="17000"/>
                        <a14:foregroundMark x1="64750" y1="17000" x2="59750" y2="27083"/>
                        <a14:foregroundMark x1="59750" y1="27083" x2="72333" y2="17667"/>
                        <a14:foregroundMark x1="72333" y1="17667" x2="70250" y2="16083"/>
                        <a14:foregroundMark x1="66083" y1="19000" x2="71250" y2="14833"/>
                        <a14:foregroundMark x1="89750" y1="49250" x2="85917" y2="50500"/>
                        <a14:foregroundMark x1="82250" y1="46083" x2="84167" y2="47833"/>
                        <a14:foregroundMark x1="85167" y1="46583" x2="96917" y2="45417"/>
                        <a14:foregroundMark x1="96917" y1="45417" x2="97833" y2="46333"/>
                        <a14:foregroundMark x1="94917" y1="46083" x2="85500" y2="46333"/>
                        <a14:foregroundMark x1="85500" y1="46333" x2="85667" y2="46333"/>
                        <a14:foregroundMark x1="95167" y1="62917" x2="98417" y2="72750"/>
                        <a14:foregroundMark x1="98417" y1="72750" x2="94417" y2="78500"/>
                        <a14:foregroundMark x1="15417" y1="72917" x2="15167" y2="74833"/>
                        <a14:foregroundMark x1="14167" y1="74167" x2="14167" y2="76333"/>
                        <a14:foregroundMark x1="10500" y1="85083" x2="3667" y2="86083"/>
                        <a14:foregroundMark x1="3167" y1="85083" x2="3417" y2="85083"/>
                        <a14:foregroundMark x1="3417" y1="85333" x2="3417" y2="85833"/>
                        <a14:foregroundMark x1="65167" y1="84417" x2="76833" y2="85083"/>
                        <a14:foregroundMark x1="76833" y1="85083" x2="90917" y2="84417"/>
                        <a14:foregroundMark x1="90917" y1="84417" x2="99083" y2="77917"/>
                        <a14:foregroundMark x1="99083" y1="77917" x2="99083" y2="77083"/>
                        <a14:foregroundMark x1="90750" y1="83417" x2="94417" y2="85833"/>
                        <a14:foregroundMark x1="89750" y1="51000" x2="89500" y2="52417"/>
                        <a14:foregroundMark x1="72500" y1="17333" x2="73167" y2="18000"/>
                        <a14:foregroundMark x1="69500" y1="14583" x2="70000" y2="14167"/>
                        <a14:foregroundMark x1="73667" y1="18750" x2="74917" y2="18500"/>
                        <a14:backgroundMark x1="4667" y1="62417" x2="2250" y2="72833"/>
                        <a14:backgroundMark x1="2250" y1="72833" x2="2500" y2="74417"/>
                        <a14:backgroundMark x1="3667" y1="63167" x2="3750" y2="76500"/>
                        <a14:backgroundMark x1="3750" y1="76500" x2="5722" y2="76294"/>
                        <a14:backgroundMark x1="14981" y1="68512" x2="15167" y2="67083"/>
                        <a14:backgroundMark x1="14425" y1="72788" x2="14836" y2="69629"/>
                        <a14:backgroundMark x1="7333" y1="41917" x2="3583" y2="52250"/>
                        <a14:backgroundMark x1="3583" y1="52250" x2="13833" y2="54583"/>
                        <a14:backgroundMark x1="13833" y1="54583" x2="8833" y2="45833"/>
                        <a14:backgroundMark x1="8833" y1="45833" x2="3417" y2="46583"/>
                        <a14:backgroundMark x1="750" y1="56583" x2="2333" y2="66583"/>
                        <a14:backgroundMark x1="2333" y1="66583" x2="6417" y2="56000"/>
                        <a14:backgroundMark x1="6417" y1="56000" x2="1000" y2="59250"/>
                      </a14:backgroundRemoval>
                    </a14:imgEffect>
                  </a14:imgLayer>
                </a14:imgProps>
              </a:ext>
              <a:ext uri="{28A0092B-C50C-407E-A947-70E740481C1C}">
                <a14:useLocalDpi xmlns:a14="http://schemas.microsoft.com/office/drawing/2010/main" val="0"/>
              </a:ext>
            </a:extLst>
          </a:blip>
          <a:srcRect t="11707" b="11951"/>
          <a:stretch/>
        </p:blipFill>
        <p:spPr bwMode="auto">
          <a:xfrm>
            <a:off x="5300483" y="1971958"/>
            <a:ext cx="4114021" cy="3140704"/>
          </a:xfrm>
          <a:prstGeom prst="rect">
            <a:avLst/>
          </a:prstGeom>
          <a:noFill/>
          <a:extLst>
            <a:ext uri="{909E8E84-426E-40DD-AFC4-6F175D3DCCD1}">
              <a14:hiddenFill xmlns:a14="http://schemas.microsoft.com/office/drawing/2010/main">
                <a:solidFill>
                  <a:srgbClr val="FFFFFF"/>
                </a:solidFill>
              </a14:hiddenFill>
            </a:ext>
          </a:extLst>
        </p:spPr>
      </p:pic>
      <p:sp>
        <p:nvSpPr>
          <p:cNvPr id="14" name="Título 1">
            <a:extLst>
              <a:ext uri="{FF2B5EF4-FFF2-40B4-BE49-F238E27FC236}">
                <a16:creationId xmlns:a16="http://schemas.microsoft.com/office/drawing/2014/main" id="{8065D626-925A-4155-9B6F-A3798DD5A576}"/>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Motivação</a:t>
            </a:r>
            <a:endParaRPr lang="en-US" dirty="0"/>
          </a:p>
        </p:txBody>
      </p:sp>
      <p:sp>
        <p:nvSpPr>
          <p:cNvPr id="8" name="CaixaDeTexto 7">
            <a:extLst>
              <a:ext uri="{FF2B5EF4-FFF2-40B4-BE49-F238E27FC236}">
                <a16:creationId xmlns:a16="http://schemas.microsoft.com/office/drawing/2014/main" id="{D531F30D-D3EB-46EE-B08C-9B6535986C8A}"/>
              </a:ext>
            </a:extLst>
          </p:cNvPr>
          <p:cNvSpPr txBox="1"/>
          <p:nvPr/>
        </p:nvSpPr>
        <p:spPr>
          <a:xfrm>
            <a:off x="8881092" y="1648792"/>
            <a:ext cx="2201539" cy="923330"/>
          </a:xfrm>
          <a:prstGeom prst="rect">
            <a:avLst/>
          </a:prstGeom>
          <a:solidFill>
            <a:srgbClr val="1CADE4"/>
          </a:solidFill>
        </p:spPr>
        <p:txBody>
          <a:bodyPr wrap="square">
            <a:spAutoFit/>
          </a:bodyPr>
          <a:lstStyle/>
          <a:p>
            <a:pPr algn="just"/>
            <a:r>
              <a:rPr lang="pt-BR" b="0" dirty="0">
                <a:solidFill>
                  <a:schemeClr val="bg1"/>
                </a:solidFill>
                <a:effectLst/>
                <a:latin typeface="CMTI10"/>
              </a:rPr>
              <a:t>Necessária a provisão de garantias </a:t>
            </a:r>
            <a:r>
              <a:rPr lang="pt-BR" dirty="0">
                <a:solidFill>
                  <a:schemeClr val="bg1"/>
                </a:solidFill>
                <a:latin typeface="CMTI10"/>
              </a:rPr>
              <a:t>de </a:t>
            </a:r>
            <a:r>
              <a:rPr lang="pt-BR" dirty="0" err="1">
                <a:solidFill>
                  <a:schemeClr val="bg1"/>
                </a:solidFill>
                <a:latin typeface="CMTI10"/>
              </a:rPr>
              <a:t>corretude</a:t>
            </a:r>
            <a:endParaRPr lang="pt-BR" dirty="0">
              <a:solidFill>
                <a:schemeClr val="bg1"/>
              </a:solidFill>
            </a:endParaRPr>
          </a:p>
        </p:txBody>
      </p:sp>
      <p:cxnSp>
        <p:nvCxnSpPr>
          <p:cNvPr id="9" name="Conector reto 8">
            <a:extLst>
              <a:ext uri="{FF2B5EF4-FFF2-40B4-BE49-F238E27FC236}">
                <a16:creationId xmlns:a16="http://schemas.microsoft.com/office/drawing/2014/main" id="{719C097C-39BC-46F4-BDB4-B6B6248D11C3}"/>
              </a:ext>
            </a:extLst>
          </p:cNvPr>
          <p:cNvCxnSpPr>
            <a:cxnSpLocks/>
          </p:cNvCxnSpPr>
          <p:nvPr/>
        </p:nvCxnSpPr>
        <p:spPr>
          <a:xfrm flipH="1">
            <a:off x="8186057" y="2572122"/>
            <a:ext cx="786493" cy="103425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48209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8BCC36D4-04F5-D781-FB6B-5E7FE184DA9B}"/>
              </a:ext>
            </a:extLst>
          </p:cNvPr>
          <p:cNvGrpSpPr/>
          <p:nvPr/>
        </p:nvGrpSpPr>
        <p:grpSpPr>
          <a:xfrm>
            <a:off x="367695" y="1219209"/>
            <a:ext cx="4877696" cy="523220"/>
            <a:chOff x="852197" y="7904393"/>
            <a:chExt cx="4362661" cy="523220"/>
          </a:xfrm>
        </p:grpSpPr>
        <p:sp>
          <p:nvSpPr>
            <p:cNvPr id="26" name="Retângulo 25">
              <a:extLst>
                <a:ext uri="{FF2B5EF4-FFF2-40B4-BE49-F238E27FC236}">
                  <a16:creationId xmlns:a16="http://schemas.microsoft.com/office/drawing/2014/main" id="{C942603B-BBE2-20C6-609A-910B188B40C3}"/>
                </a:ext>
              </a:extLst>
            </p:cNvPr>
            <p:cNvSpPr/>
            <p:nvPr/>
          </p:nvSpPr>
          <p:spPr>
            <a:xfrm rot="16200000">
              <a:off x="850143" y="7906447"/>
              <a:ext cx="523219" cy="5191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i="0" u="none" strike="noStrike" baseline="0" dirty="0">
                  <a:latin typeface="NimbusRomNo9L-Medi"/>
                </a:rPr>
                <a:t>P8</a:t>
              </a:r>
              <a:endParaRPr lang="en-US" sz="1400" dirty="0"/>
            </a:p>
          </p:txBody>
        </p:sp>
        <p:sp>
          <p:nvSpPr>
            <p:cNvPr id="36" name="CaixaDeTexto 35">
              <a:extLst>
                <a:ext uri="{FF2B5EF4-FFF2-40B4-BE49-F238E27FC236}">
                  <a16:creationId xmlns:a16="http://schemas.microsoft.com/office/drawing/2014/main" id="{E1AECCE0-7207-1DB6-0E74-DC973C4950DE}"/>
                </a:ext>
              </a:extLst>
            </p:cNvPr>
            <p:cNvSpPr txBox="1"/>
            <p:nvPr/>
          </p:nvSpPr>
          <p:spPr>
            <a:xfrm>
              <a:off x="1350407" y="7904393"/>
              <a:ext cx="3864451" cy="523220"/>
            </a:xfrm>
            <a:prstGeom prst="rect">
              <a:avLst/>
            </a:prstGeom>
            <a:solidFill>
              <a:srgbClr val="B4C7E7"/>
            </a:solidFill>
          </p:spPr>
          <p:txBody>
            <a:bodyPr wrap="square">
              <a:spAutoFit/>
            </a:bodyPr>
            <a:lstStyle/>
            <a:p>
              <a:r>
                <a:rPr lang="pt-BR" sz="1400" dirty="0">
                  <a:solidFill>
                    <a:srgbClr val="2F5597"/>
                  </a:solidFill>
                </a:rPr>
                <a:t>Se o nó sensor coletou algum dado, então, em até 2 segundos, o </a:t>
              </a:r>
              <a:r>
                <a:rPr lang="pt-BR" sz="1400" dirty="0" err="1">
                  <a:solidFill>
                    <a:srgbClr val="2F5597"/>
                  </a:solidFill>
                </a:rPr>
                <a:t>centralhub</a:t>
              </a:r>
              <a:r>
                <a:rPr lang="pt-BR" sz="1400" dirty="0">
                  <a:solidFill>
                    <a:srgbClr val="2F5597"/>
                  </a:solidFill>
                </a:rPr>
                <a:t> irá persisti-lo.</a:t>
              </a:r>
            </a:p>
          </p:txBody>
        </p:sp>
      </p:grpSp>
      <p:cxnSp>
        <p:nvCxnSpPr>
          <p:cNvPr id="6" name="Conector: Curvo 5">
            <a:extLst>
              <a:ext uri="{FF2B5EF4-FFF2-40B4-BE49-F238E27FC236}">
                <a16:creationId xmlns:a16="http://schemas.microsoft.com/office/drawing/2014/main" id="{79AEC16C-0F34-1FB5-C2C3-6454AA3FFE25}"/>
              </a:ext>
            </a:extLst>
          </p:cNvPr>
          <p:cNvCxnSpPr>
            <a:cxnSpLocks/>
            <a:stCxn id="33" idx="2"/>
          </p:cNvCxnSpPr>
          <p:nvPr/>
        </p:nvCxnSpPr>
        <p:spPr>
          <a:xfrm rot="10800000">
            <a:off x="5245392" y="1480820"/>
            <a:ext cx="3139303" cy="122085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 name="Agrupar 6">
            <a:extLst>
              <a:ext uri="{FF2B5EF4-FFF2-40B4-BE49-F238E27FC236}">
                <a16:creationId xmlns:a16="http://schemas.microsoft.com/office/drawing/2014/main" id="{074999AD-E940-E50B-074E-7FA8B3FB8E07}"/>
              </a:ext>
            </a:extLst>
          </p:cNvPr>
          <p:cNvGrpSpPr/>
          <p:nvPr/>
        </p:nvGrpSpPr>
        <p:grpSpPr>
          <a:xfrm>
            <a:off x="4589751" y="1358932"/>
            <a:ext cx="7370013" cy="4857312"/>
            <a:chOff x="2390774" y="704589"/>
            <a:chExt cx="9034817" cy="5954525"/>
          </a:xfrm>
        </p:grpSpPr>
        <p:cxnSp>
          <p:nvCxnSpPr>
            <p:cNvPr id="8" name="Conector de Seta Reta 7">
              <a:extLst>
                <a:ext uri="{FF2B5EF4-FFF2-40B4-BE49-F238E27FC236}">
                  <a16:creationId xmlns:a16="http://schemas.microsoft.com/office/drawing/2014/main" id="{1F8F1D3C-3B11-C580-8FD3-92E2F6135B02}"/>
                </a:ext>
              </a:extLst>
            </p:cNvPr>
            <p:cNvCxnSpPr>
              <a:cxnSpLocks/>
            </p:cNvCxnSpPr>
            <p:nvPr/>
          </p:nvCxnSpPr>
          <p:spPr>
            <a:xfrm flipV="1">
              <a:off x="3057446" y="5263419"/>
              <a:ext cx="756663" cy="44860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4847E8C1-D6E2-BAC4-C2DF-F9BE0A7DF918}"/>
                </a:ext>
              </a:extLst>
            </p:cNvPr>
            <p:cNvCxnSpPr>
              <a:cxnSpLocks/>
            </p:cNvCxnSpPr>
            <p:nvPr/>
          </p:nvCxnSpPr>
          <p:spPr>
            <a:xfrm flipH="1" flipV="1">
              <a:off x="4473977" y="5420864"/>
              <a:ext cx="343558" cy="619125"/>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Hexágono 9">
              <a:extLst>
                <a:ext uri="{FF2B5EF4-FFF2-40B4-BE49-F238E27FC236}">
                  <a16:creationId xmlns:a16="http://schemas.microsoft.com/office/drawing/2014/main" id="{74D18949-B85D-7C30-C0BC-35F574F5C6E9}"/>
                </a:ext>
              </a:extLst>
            </p:cNvPr>
            <p:cNvSpPr/>
            <p:nvPr/>
          </p:nvSpPr>
          <p:spPr>
            <a:xfrm>
              <a:off x="2450894" y="5712021"/>
              <a:ext cx="121310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T1.11: Collect SaO2 data</a:t>
              </a:r>
            </a:p>
          </p:txBody>
        </p:sp>
        <p:sp>
          <p:nvSpPr>
            <p:cNvPr id="11" name="Hexágono 10">
              <a:extLst>
                <a:ext uri="{FF2B5EF4-FFF2-40B4-BE49-F238E27FC236}">
                  <a16:creationId xmlns:a16="http://schemas.microsoft.com/office/drawing/2014/main" id="{09D4F733-9E1C-FA34-0270-55722F8A4304}"/>
                </a:ext>
              </a:extLst>
            </p:cNvPr>
            <p:cNvSpPr/>
            <p:nvPr/>
          </p:nvSpPr>
          <p:spPr>
            <a:xfrm>
              <a:off x="4210983" y="6039989"/>
              <a:ext cx="121310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T1.12: Collect TEMP data</a:t>
              </a:r>
            </a:p>
          </p:txBody>
        </p:sp>
        <p:sp>
          <p:nvSpPr>
            <p:cNvPr id="12" name="Hexágono 11">
              <a:extLst>
                <a:ext uri="{FF2B5EF4-FFF2-40B4-BE49-F238E27FC236}">
                  <a16:creationId xmlns:a16="http://schemas.microsoft.com/office/drawing/2014/main" id="{93A829DC-98D4-BBE1-28D3-9ED09E006F74}"/>
                </a:ext>
              </a:extLst>
            </p:cNvPr>
            <p:cNvSpPr/>
            <p:nvPr/>
          </p:nvSpPr>
          <p:spPr>
            <a:xfrm>
              <a:off x="3745782" y="4783711"/>
              <a:ext cx="1282827"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Collect Sensor data</a:t>
              </a:r>
            </a:p>
          </p:txBody>
        </p:sp>
        <p:sp>
          <p:nvSpPr>
            <p:cNvPr id="13" name="Hexágono 12">
              <a:extLst>
                <a:ext uri="{FF2B5EF4-FFF2-40B4-BE49-F238E27FC236}">
                  <a16:creationId xmlns:a16="http://schemas.microsoft.com/office/drawing/2014/main" id="{18B60D7E-EA83-7C0C-5421-0D8ED9522F77}"/>
                </a:ext>
              </a:extLst>
            </p:cNvPr>
            <p:cNvSpPr/>
            <p:nvPr/>
          </p:nvSpPr>
          <p:spPr>
            <a:xfrm>
              <a:off x="5143136" y="5093273"/>
              <a:ext cx="135902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Transfer collected data</a:t>
              </a:r>
            </a:p>
          </p:txBody>
        </p:sp>
        <p:sp>
          <p:nvSpPr>
            <p:cNvPr id="14" name="Hexágono 13">
              <a:extLst>
                <a:ext uri="{FF2B5EF4-FFF2-40B4-BE49-F238E27FC236}">
                  <a16:creationId xmlns:a16="http://schemas.microsoft.com/office/drawing/2014/main" id="{0EE1D8B1-9195-52D7-D6C1-0AF4469BF5B4}"/>
                </a:ext>
              </a:extLst>
            </p:cNvPr>
            <p:cNvSpPr/>
            <p:nvPr/>
          </p:nvSpPr>
          <p:spPr>
            <a:xfrm>
              <a:off x="66156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15" name="Hexágono 14">
              <a:extLst>
                <a:ext uri="{FF2B5EF4-FFF2-40B4-BE49-F238E27FC236}">
                  <a16:creationId xmlns:a16="http://schemas.microsoft.com/office/drawing/2014/main" id="{F55184A9-793D-E479-E05C-3122D2D57420}"/>
                </a:ext>
              </a:extLst>
            </p:cNvPr>
            <p:cNvSpPr/>
            <p:nvPr/>
          </p:nvSpPr>
          <p:spPr>
            <a:xfrm>
              <a:off x="5214858" y="387426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Monitor Vital Signs</a:t>
              </a:r>
            </a:p>
          </p:txBody>
        </p:sp>
        <p:sp>
          <p:nvSpPr>
            <p:cNvPr id="16" name="Elipse 15">
              <a:extLst>
                <a:ext uri="{FF2B5EF4-FFF2-40B4-BE49-F238E27FC236}">
                  <a16:creationId xmlns:a16="http://schemas.microsoft.com/office/drawing/2014/main" id="{A79DCFBF-71DD-5EF3-0EDA-5FE954AEC273}"/>
                </a:ext>
              </a:extLst>
            </p:cNvPr>
            <p:cNvSpPr/>
            <p:nvPr/>
          </p:nvSpPr>
          <p:spPr>
            <a:xfrm>
              <a:off x="5051124"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G3: Vital Signs are monitored</a:t>
              </a:r>
            </a:p>
          </p:txBody>
        </p:sp>
        <p:sp>
          <p:nvSpPr>
            <p:cNvPr id="17" name="Retângulo 16">
              <a:extLst>
                <a:ext uri="{FF2B5EF4-FFF2-40B4-BE49-F238E27FC236}">
                  <a16:creationId xmlns:a16="http://schemas.microsoft.com/office/drawing/2014/main" id="{4E285938-E16D-19EC-76A4-B331B86311FB}"/>
                </a:ext>
              </a:extLst>
            </p:cNvPr>
            <p:cNvSpPr/>
            <p:nvPr/>
          </p:nvSpPr>
          <p:spPr>
            <a:xfrm>
              <a:off x="2390774" y="5225833"/>
              <a:ext cx="1070350" cy="296621"/>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SaO2 available</a:t>
              </a:r>
            </a:p>
          </p:txBody>
        </p:sp>
        <p:sp>
          <p:nvSpPr>
            <p:cNvPr id="18" name="Retângulo 17">
              <a:extLst>
                <a:ext uri="{FF2B5EF4-FFF2-40B4-BE49-F238E27FC236}">
                  <a16:creationId xmlns:a16="http://schemas.microsoft.com/office/drawing/2014/main" id="{96447FDF-61AC-8B16-5573-535A255AF045}"/>
                </a:ext>
              </a:extLst>
            </p:cNvPr>
            <p:cNvSpPr/>
            <p:nvPr/>
          </p:nvSpPr>
          <p:spPr>
            <a:xfrm>
              <a:off x="4167654" y="5673920"/>
              <a:ext cx="1070350" cy="2966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TEMP available</a:t>
              </a:r>
            </a:p>
          </p:txBody>
        </p:sp>
        <p:cxnSp>
          <p:nvCxnSpPr>
            <p:cNvPr id="19" name="Conector de Seta Reta 18">
              <a:extLst>
                <a:ext uri="{FF2B5EF4-FFF2-40B4-BE49-F238E27FC236}">
                  <a16:creationId xmlns:a16="http://schemas.microsoft.com/office/drawing/2014/main" id="{B7B0CB2D-6EBF-9691-3B36-402AC695F3EF}"/>
                </a:ext>
              </a:extLst>
            </p:cNvPr>
            <p:cNvCxnSpPr>
              <a:cxnSpLocks/>
            </p:cNvCxnSpPr>
            <p:nvPr/>
          </p:nvCxnSpPr>
          <p:spPr>
            <a:xfrm flipV="1">
              <a:off x="4387195" y="4323619"/>
              <a:ext cx="890589" cy="46009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082394C2-8F59-4E28-7BF6-D97D52ED9D96}"/>
                </a:ext>
              </a:extLst>
            </p:cNvPr>
            <p:cNvCxnSpPr>
              <a:cxnSpLocks/>
            </p:cNvCxnSpPr>
            <p:nvPr/>
          </p:nvCxnSpPr>
          <p:spPr>
            <a:xfrm flipV="1">
              <a:off x="5822649" y="4493387"/>
              <a:ext cx="0" cy="59988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1AE3CE8A-A97F-DD66-3814-A0927F81649A}"/>
                </a:ext>
              </a:extLst>
            </p:cNvPr>
            <p:cNvCxnSpPr>
              <a:cxnSpLocks/>
            </p:cNvCxnSpPr>
            <p:nvPr/>
          </p:nvCxnSpPr>
          <p:spPr>
            <a:xfrm flipH="1" flipV="1">
              <a:off x="6367515" y="4323619"/>
              <a:ext cx="89058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D7440351-6987-45A8-0466-A3C54B0592D4}"/>
                </a:ext>
              </a:extLst>
            </p:cNvPr>
            <p:cNvCxnSpPr>
              <a:cxnSpLocks/>
              <a:endCxn id="16" idx="4"/>
            </p:cNvCxnSpPr>
            <p:nvPr/>
          </p:nvCxnSpPr>
          <p:spPr>
            <a:xfrm flipV="1">
              <a:off x="5822649" y="3581681"/>
              <a:ext cx="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86958607-B5BD-5730-5953-1A3E1E5479BD}"/>
                </a:ext>
              </a:extLst>
            </p:cNvPr>
            <p:cNvSpPr/>
            <p:nvPr/>
          </p:nvSpPr>
          <p:spPr>
            <a:xfrm>
              <a:off x="9034780"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G4: Vital Signs are analyzed</a:t>
              </a:r>
            </a:p>
          </p:txBody>
        </p:sp>
        <p:sp>
          <p:nvSpPr>
            <p:cNvPr id="24" name="Hexágono 23">
              <a:extLst>
                <a:ext uri="{FF2B5EF4-FFF2-40B4-BE49-F238E27FC236}">
                  <a16:creationId xmlns:a16="http://schemas.microsoft.com/office/drawing/2014/main" id="{0906EBF2-82E9-403E-1280-492F952DD324}"/>
                </a:ext>
              </a:extLst>
            </p:cNvPr>
            <p:cNvSpPr/>
            <p:nvPr/>
          </p:nvSpPr>
          <p:spPr>
            <a:xfrm>
              <a:off x="9180337" y="385623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Analyze Vital Signs</a:t>
              </a:r>
            </a:p>
          </p:txBody>
        </p:sp>
        <p:sp>
          <p:nvSpPr>
            <p:cNvPr id="25" name="Hexágono 24">
              <a:extLst>
                <a:ext uri="{FF2B5EF4-FFF2-40B4-BE49-F238E27FC236}">
                  <a16:creationId xmlns:a16="http://schemas.microsoft.com/office/drawing/2014/main" id="{EA94049A-D5F0-F13D-370A-96BD30E91F00}"/>
                </a:ext>
              </a:extLst>
            </p:cNvPr>
            <p:cNvSpPr/>
            <p:nvPr/>
          </p:nvSpPr>
          <p:spPr>
            <a:xfrm>
              <a:off x="8051062" y="4801739"/>
              <a:ext cx="131518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Fuse sensors data</a:t>
              </a:r>
            </a:p>
          </p:txBody>
        </p:sp>
        <p:sp>
          <p:nvSpPr>
            <p:cNvPr id="27" name="Hexágono 26">
              <a:extLst>
                <a:ext uri="{FF2B5EF4-FFF2-40B4-BE49-F238E27FC236}">
                  <a16:creationId xmlns:a16="http://schemas.microsoft.com/office/drawing/2014/main" id="{2110AFFC-1E9A-F4A5-9686-734A522DC0C0}"/>
                </a:ext>
              </a:extLst>
            </p:cNvPr>
            <p:cNvSpPr/>
            <p:nvPr/>
          </p:nvSpPr>
          <p:spPr>
            <a:xfrm>
              <a:off x="102100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28" name="Hexágono 27">
              <a:extLst>
                <a:ext uri="{FF2B5EF4-FFF2-40B4-BE49-F238E27FC236}">
                  <a16:creationId xmlns:a16="http://schemas.microsoft.com/office/drawing/2014/main" id="{B681787D-444C-89F3-26ED-930F27D49F6D}"/>
                </a:ext>
              </a:extLst>
            </p:cNvPr>
            <p:cNvSpPr/>
            <p:nvPr/>
          </p:nvSpPr>
          <p:spPr>
            <a:xfrm>
              <a:off x="9061261" y="5730426"/>
              <a:ext cx="145373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Detect Patient Status</a:t>
              </a:r>
            </a:p>
          </p:txBody>
        </p:sp>
        <p:cxnSp>
          <p:nvCxnSpPr>
            <p:cNvPr id="29" name="Conector de Seta Reta 28">
              <a:extLst>
                <a:ext uri="{FF2B5EF4-FFF2-40B4-BE49-F238E27FC236}">
                  <a16:creationId xmlns:a16="http://schemas.microsoft.com/office/drawing/2014/main" id="{DDBD0278-3623-1D01-3B8E-89AAE23FED52}"/>
                </a:ext>
              </a:extLst>
            </p:cNvPr>
            <p:cNvCxnSpPr>
              <a:cxnSpLocks/>
            </p:cNvCxnSpPr>
            <p:nvPr/>
          </p:nvCxnSpPr>
          <p:spPr>
            <a:xfrm flipV="1">
              <a:off x="8670925" y="4323619"/>
              <a:ext cx="593725" cy="46971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Conector de Seta Reta 29">
              <a:extLst>
                <a:ext uri="{FF2B5EF4-FFF2-40B4-BE49-F238E27FC236}">
                  <a16:creationId xmlns:a16="http://schemas.microsoft.com/office/drawing/2014/main" id="{82C97ACB-17A8-769C-1E56-720EA4E56A8C}"/>
                </a:ext>
              </a:extLst>
            </p:cNvPr>
            <p:cNvCxnSpPr>
              <a:cxnSpLocks/>
            </p:cNvCxnSpPr>
            <p:nvPr/>
          </p:nvCxnSpPr>
          <p:spPr>
            <a:xfrm flipH="1" flipV="1">
              <a:off x="10306050" y="4323619"/>
              <a:ext cx="51174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3DC69C40-90B1-8535-19A6-BF126213AE0C}"/>
                </a:ext>
              </a:extLst>
            </p:cNvPr>
            <p:cNvCxnSpPr>
              <a:cxnSpLocks/>
            </p:cNvCxnSpPr>
            <p:nvPr/>
          </p:nvCxnSpPr>
          <p:spPr>
            <a:xfrm flipH="1" flipV="1">
              <a:off x="9788128" y="4475357"/>
              <a:ext cx="25797" cy="1255069"/>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EB0E9066-1788-8B2A-C176-33A960E702A5}"/>
                </a:ext>
              </a:extLst>
            </p:cNvPr>
            <p:cNvCxnSpPr>
              <a:cxnSpLocks/>
              <a:endCxn id="23" idx="4"/>
            </p:cNvCxnSpPr>
            <p:nvPr/>
          </p:nvCxnSpPr>
          <p:spPr>
            <a:xfrm flipH="1" flipV="1">
              <a:off x="9806305" y="3581681"/>
              <a:ext cx="762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Elipse 32">
              <a:extLst>
                <a:ext uri="{FF2B5EF4-FFF2-40B4-BE49-F238E27FC236}">
                  <a16:creationId xmlns:a16="http://schemas.microsoft.com/office/drawing/2014/main" id="{45BB33F4-87DD-F81E-892E-708B0D1342A2}"/>
                </a:ext>
              </a:extLst>
            </p:cNvPr>
            <p:cNvSpPr/>
            <p:nvPr/>
          </p:nvSpPr>
          <p:spPr>
            <a:xfrm>
              <a:off x="7042952" y="194982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G2: Patient Status is monitored</a:t>
              </a:r>
            </a:p>
          </p:txBody>
        </p:sp>
        <p:sp>
          <p:nvSpPr>
            <p:cNvPr id="34" name="Elipse 33">
              <a:extLst>
                <a:ext uri="{FF2B5EF4-FFF2-40B4-BE49-F238E27FC236}">
                  <a16:creationId xmlns:a16="http://schemas.microsoft.com/office/drawing/2014/main" id="{50595AAC-2E8C-F1C7-F6D0-DB802CD48A81}"/>
                </a:ext>
              </a:extLst>
            </p:cNvPr>
            <p:cNvSpPr/>
            <p:nvPr/>
          </p:nvSpPr>
          <p:spPr>
            <a:xfrm>
              <a:off x="7040616" y="70458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G1: Emergency is detected</a:t>
              </a:r>
            </a:p>
          </p:txBody>
        </p:sp>
        <p:cxnSp>
          <p:nvCxnSpPr>
            <p:cNvPr id="35" name="Conector de Seta Reta 34">
              <a:extLst>
                <a:ext uri="{FF2B5EF4-FFF2-40B4-BE49-F238E27FC236}">
                  <a16:creationId xmlns:a16="http://schemas.microsoft.com/office/drawing/2014/main" id="{3CCEA6B0-C2D3-6389-295F-9BB2AAC963EB}"/>
                </a:ext>
              </a:extLst>
            </p:cNvPr>
            <p:cNvCxnSpPr>
              <a:cxnSpLocks/>
              <a:stCxn id="16" idx="7"/>
              <a:endCxn id="33" idx="3"/>
            </p:cNvCxnSpPr>
            <p:nvPr/>
          </p:nvCxnSpPr>
          <p:spPr>
            <a:xfrm flipV="1">
              <a:off x="6368199"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3F43B5E5-B339-7827-84DE-1E7211596814}"/>
                </a:ext>
              </a:extLst>
            </p:cNvPr>
            <p:cNvCxnSpPr>
              <a:cxnSpLocks/>
              <a:stCxn id="23" idx="1"/>
              <a:endCxn id="33" idx="5"/>
            </p:cNvCxnSpPr>
            <p:nvPr/>
          </p:nvCxnSpPr>
          <p:spPr>
            <a:xfrm flipH="1" flipV="1">
              <a:off x="8360027"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EC598138-6147-A57F-D965-DEE4B2DB757D}"/>
                </a:ext>
              </a:extLst>
            </p:cNvPr>
            <p:cNvCxnSpPr>
              <a:cxnSpLocks/>
              <a:stCxn id="33" idx="0"/>
              <a:endCxn id="34" idx="4"/>
            </p:cNvCxnSpPr>
            <p:nvPr/>
          </p:nvCxnSpPr>
          <p:spPr>
            <a:xfrm flipH="1" flipV="1">
              <a:off x="7812141" y="1506219"/>
              <a:ext cx="2336" cy="44361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40" name="Imagem 39">
            <a:extLst>
              <a:ext uri="{FF2B5EF4-FFF2-40B4-BE49-F238E27FC236}">
                <a16:creationId xmlns:a16="http://schemas.microsoft.com/office/drawing/2014/main" id="{126297C9-C104-CC45-9E9B-302C06C60F72}"/>
              </a:ext>
            </a:extLst>
          </p:cNvPr>
          <p:cNvPicPr>
            <a:picLocks noChangeAspect="1"/>
          </p:cNvPicPr>
          <p:nvPr/>
        </p:nvPicPr>
        <p:blipFill>
          <a:blip r:embed="rId2"/>
          <a:stretch>
            <a:fillRect/>
          </a:stretch>
        </p:blipFill>
        <p:spPr>
          <a:xfrm>
            <a:off x="313137" y="4729464"/>
            <a:ext cx="4250638" cy="1772004"/>
          </a:xfrm>
          <a:prstGeom prst="rect">
            <a:avLst/>
          </a:prstGeom>
        </p:spPr>
      </p:pic>
      <p:sp>
        <p:nvSpPr>
          <p:cNvPr id="5" name="Chave Esquerda 4">
            <a:extLst>
              <a:ext uri="{FF2B5EF4-FFF2-40B4-BE49-F238E27FC236}">
                <a16:creationId xmlns:a16="http://schemas.microsoft.com/office/drawing/2014/main" id="{D91FF6D1-CEB4-82A2-ED91-009A11E1EE76}"/>
              </a:ext>
            </a:extLst>
          </p:cNvPr>
          <p:cNvSpPr/>
          <p:nvPr/>
        </p:nvSpPr>
        <p:spPr>
          <a:xfrm>
            <a:off x="114300" y="2634063"/>
            <a:ext cx="155448" cy="12902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aphicFrame>
        <p:nvGraphicFramePr>
          <p:cNvPr id="37" name="Tabela 50">
            <a:extLst>
              <a:ext uri="{FF2B5EF4-FFF2-40B4-BE49-F238E27FC236}">
                <a16:creationId xmlns:a16="http://schemas.microsoft.com/office/drawing/2014/main" id="{5F813FDD-3CB6-35B0-D2E7-9322F30EE593}"/>
              </a:ext>
            </a:extLst>
          </p:cNvPr>
          <p:cNvGraphicFramePr>
            <a:graphicFrameLocks noGrp="1"/>
          </p:cNvGraphicFramePr>
          <p:nvPr/>
        </p:nvGraphicFramePr>
        <p:xfrm>
          <a:off x="354222" y="2013512"/>
          <a:ext cx="4877696" cy="2443480"/>
        </p:xfrm>
        <a:graphic>
          <a:graphicData uri="http://schemas.openxmlformats.org/drawingml/2006/table">
            <a:tbl>
              <a:tblPr firstRow="1" bandRow="1">
                <a:tableStyleId>{5C22544A-7EE6-4342-B048-85BDC9FD1C3A}</a:tableStyleId>
              </a:tblPr>
              <a:tblGrid>
                <a:gridCol w="592158">
                  <a:extLst>
                    <a:ext uri="{9D8B030D-6E8A-4147-A177-3AD203B41FA5}">
                      <a16:colId xmlns:a16="http://schemas.microsoft.com/office/drawing/2014/main" val="2192451554"/>
                    </a:ext>
                  </a:extLst>
                </a:gridCol>
                <a:gridCol w="706311">
                  <a:extLst>
                    <a:ext uri="{9D8B030D-6E8A-4147-A177-3AD203B41FA5}">
                      <a16:colId xmlns:a16="http://schemas.microsoft.com/office/drawing/2014/main" val="3631955116"/>
                    </a:ext>
                  </a:extLst>
                </a:gridCol>
                <a:gridCol w="816864">
                  <a:extLst>
                    <a:ext uri="{9D8B030D-6E8A-4147-A177-3AD203B41FA5}">
                      <a16:colId xmlns:a16="http://schemas.microsoft.com/office/drawing/2014/main" val="3690135676"/>
                    </a:ext>
                  </a:extLst>
                </a:gridCol>
                <a:gridCol w="820230">
                  <a:extLst>
                    <a:ext uri="{9D8B030D-6E8A-4147-A177-3AD203B41FA5}">
                      <a16:colId xmlns:a16="http://schemas.microsoft.com/office/drawing/2014/main" val="3462828517"/>
                    </a:ext>
                  </a:extLst>
                </a:gridCol>
                <a:gridCol w="905447">
                  <a:extLst>
                    <a:ext uri="{9D8B030D-6E8A-4147-A177-3AD203B41FA5}">
                      <a16:colId xmlns:a16="http://schemas.microsoft.com/office/drawing/2014/main" val="1288991598"/>
                    </a:ext>
                  </a:extLst>
                </a:gridCol>
                <a:gridCol w="1036686">
                  <a:extLst>
                    <a:ext uri="{9D8B030D-6E8A-4147-A177-3AD203B41FA5}">
                      <a16:colId xmlns:a16="http://schemas.microsoft.com/office/drawing/2014/main" val="485808146"/>
                    </a:ext>
                  </a:extLst>
                </a:gridCol>
              </a:tblGrid>
              <a:tr h="370840">
                <a:tc>
                  <a:txBody>
                    <a:bodyPr/>
                    <a:lstStyle/>
                    <a:p>
                      <a:r>
                        <a:rPr lang="pt-BR" sz="1200" dirty="0"/>
                        <a:t>Time</a:t>
                      </a:r>
                    </a:p>
                  </a:txBody>
                  <a:tcPr/>
                </a:tc>
                <a:tc>
                  <a:txBody>
                    <a:bodyPr/>
                    <a:lstStyle/>
                    <a:p>
                      <a:r>
                        <a:rPr lang="pt-BR" sz="1200" dirty="0" err="1"/>
                        <a:t>Context</a:t>
                      </a:r>
                      <a:endParaRPr lang="pt-BR" sz="1200" dirty="0"/>
                    </a:p>
                  </a:txBody>
                  <a:tcPr/>
                </a:tc>
                <a:tc>
                  <a:txBody>
                    <a:bodyPr/>
                    <a:lstStyle/>
                    <a:p>
                      <a:r>
                        <a:rPr lang="pt-BR" sz="1200" dirty="0" err="1"/>
                        <a:t>Collected</a:t>
                      </a:r>
                      <a:endParaRPr lang="pt-BR" sz="1200" dirty="0"/>
                    </a:p>
                  </a:txBody>
                  <a:tcPr/>
                </a:tc>
                <a:tc>
                  <a:txBody>
                    <a:bodyPr/>
                    <a:lstStyle/>
                    <a:p>
                      <a:r>
                        <a:rPr lang="pt-BR" sz="1200" dirty="0" err="1"/>
                        <a:t>Persisted</a:t>
                      </a:r>
                      <a:endParaRPr lang="pt-BR" sz="1200" dirty="0"/>
                    </a:p>
                  </a:txBody>
                  <a:tcPr/>
                </a:tc>
                <a:tc>
                  <a:txBody>
                    <a:bodyPr/>
                    <a:lstStyle/>
                    <a:p>
                      <a:r>
                        <a:rPr lang="pt-BR" sz="1200" dirty="0" err="1"/>
                        <a:t>Transfered</a:t>
                      </a:r>
                      <a:endParaRPr lang="pt-BR" sz="1200" dirty="0"/>
                    </a:p>
                  </a:txBody>
                  <a:tcPr/>
                </a:tc>
                <a:tc>
                  <a:txBody>
                    <a:bodyPr/>
                    <a:lstStyle/>
                    <a:p>
                      <a:r>
                        <a:rPr lang="pt-BR" sz="1200" dirty="0" err="1"/>
                        <a:t>Ch_persisted</a:t>
                      </a:r>
                      <a:endParaRPr lang="pt-BR" sz="1200" dirty="0"/>
                    </a:p>
                  </a:txBody>
                  <a:tcPr/>
                </a:tc>
                <a:extLst>
                  <a:ext uri="{0D108BD9-81ED-4DB2-BD59-A6C34878D82A}">
                    <a16:rowId xmlns:a16="http://schemas.microsoft.com/office/drawing/2014/main" val="726563915"/>
                  </a:ext>
                </a:extLst>
              </a:tr>
              <a:tr h="161126">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1</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extLst>
                  <a:ext uri="{0D108BD9-81ED-4DB2-BD59-A6C34878D82A}">
                    <a16:rowId xmlns:a16="http://schemas.microsoft.com/office/drawing/2014/main" val="2036031733"/>
                  </a:ext>
                </a:extLst>
              </a:tr>
              <a:tr h="0">
                <a:tc>
                  <a:txBody>
                    <a:bodyPr/>
                    <a:lstStyle/>
                    <a:p>
                      <a:r>
                        <a:rPr lang="pt-BR" sz="1100" dirty="0">
                          <a:solidFill>
                            <a:schemeClr val="tx1">
                              <a:lumMod val="75000"/>
                              <a:lumOff val="25000"/>
                            </a:schemeClr>
                          </a:solidFill>
                        </a:rPr>
                        <a:t>0.5</a:t>
                      </a:r>
                    </a:p>
                  </a:txBody>
                  <a:tcPr/>
                </a:tc>
                <a:tc>
                  <a:txBody>
                    <a:bodyPr/>
                    <a:lstStyle/>
                    <a:p>
                      <a:r>
                        <a:rPr lang="pt-BR" sz="1100" dirty="0">
                          <a:solidFill>
                            <a:schemeClr val="tx1">
                              <a:lumMod val="75000"/>
                              <a:lumOff val="25000"/>
                            </a:schemeClr>
                          </a:solidFill>
                        </a:rPr>
                        <a:t>1</a:t>
                      </a:r>
                    </a:p>
                  </a:txBody>
                  <a:tcPr>
                    <a:solidFill>
                      <a:srgbClr val="1CADE4"/>
                    </a:solidFill>
                  </a:tcPr>
                </a:tc>
                <a:tc>
                  <a:txBody>
                    <a:bodyPr/>
                    <a:lstStyle/>
                    <a:p>
                      <a:r>
                        <a:rPr lang="pt-BR" sz="1100" dirty="0">
                          <a:solidFill>
                            <a:schemeClr val="tx1">
                              <a:lumMod val="75000"/>
                              <a:lumOff val="25000"/>
                            </a:schemeClr>
                          </a:solidFill>
                        </a:rPr>
                        <a:t>1</a:t>
                      </a:r>
                    </a:p>
                  </a:txBody>
                  <a:tcPr>
                    <a:solidFill>
                      <a:srgbClr val="1CADE4"/>
                    </a:solidFill>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752688409"/>
                  </a:ext>
                </a:extLst>
              </a:tr>
              <a:tr h="0">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098003559"/>
                  </a:ext>
                </a:extLst>
              </a:tr>
              <a:tr h="0">
                <a:tc>
                  <a:txBody>
                    <a:bodyPr/>
                    <a:lstStyle/>
                    <a:p>
                      <a:r>
                        <a:rPr lang="pt-BR" sz="1100" dirty="0">
                          <a:solidFill>
                            <a:schemeClr val="tx1">
                              <a:lumMod val="75000"/>
                              <a:lumOff val="25000"/>
                            </a:schemeClr>
                          </a:solidFill>
                        </a:rPr>
                        <a:t>1.5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492775464"/>
                  </a:ext>
                </a:extLst>
              </a:tr>
              <a:tr h="0">
                <a:tc>
                  <a:txBody>
                    <a:bodyPr/>
                    <a:lstStyle/>
                    <a:p>
                      <a:r>
                        <a:rPr lang="pt-BR" sz="1100" dirty="0">
                          <a:solidFill>
                            <a:schemeClr val="tx1">
                              <a:lumMod val="75000"/>
                              <a:lumOff val="25000"/>
                            </a:schemeClr>
                          </a:solidFill>
                        </a:rPr>
                        <a:t>2</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155893059"/>
                  </a:ext>
                </a:extLst>
              </a:tr>
              <a:tr h="0">
                <a:tc>
                  <a:txBody>
                    <a:bodyPr/>
                    <a:lstStyle/>
                    <a:p>
                      <a:r>
                        <a:rPr lang="pt-BR" sz="1100" dirty="0">
                          <a:solidFill>
                            <a:schemeClr val="tx1">
                              <a:lumMod val="75000"/>
                              <a:lumOff val="25000"/>
                            </a:schemeClr>
                          </a:solidFill>
                        </a:rPr>
                        <a:t>2.5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extLst>
                  <a:ext uri="{0D108BD9-81ED-4DB2-BD59-A6C34878D82A}">
                    <a16:rowId xmlns:a16="http://schemas.microsoft.com/office/drawing/2014/main" val="2727990528"/>
                  </a:ext>
                </a:extLst>
              </a:tr>
              <a:tr h="0">
                <a:tc>
                  <a:txBody>
                    <a:bodyPr/>
                    <a:lstStyle/>
                    <a:p>
                      <a:pPr marL="0" algn="l" defTabSz="457200" rtl="0" eaLnBrk="1" latinLnBrk="0" hangingPunct="1"/>
                      <a:r>
                        <a:rPr lang="pt-BR" sz="1100" kern="1200" dirty="0">
                          <a:solidFill>
                            <a:schemeClr val="bg1">
                              <a:lumMod val="75000"/>
                            </a:schemeClr>
                          </a:solidFill>
                          <a:latin typeface="+mn-lt"/>
                          <a:ea typeface="+mn-ea"/>
                          <a:cs typeface="+mn-cs"/>
                        </a:rPr>
                        <a:t>3</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extLst>
                  <a:ext uri="{0D108BD9-81ED-4DB2-BD59-A6C34878D82A}">
                    <a16:rowId xmlns:a16="http://schemas.microsoft.com/office/drawing/2014/main" val="1106266068"/>
                  </a:ext>
                </a:extLst>
              </a:tr>
              <a:tr h="0">
                <a:tc>
                  <a:txBody>
                    <a:bodyPr/>
                    <a:lstStyle/>
                    <a:p>
                      <a:pPr marL="0" algn="l" defTabSz="457200" rtl="0" eaLnBrk="1" latinLnBrk="0" hangingPunct="1"/>
                      <a:r>
                        <a:rPr lang="pt-BR" sz="1100" kern="1200" dirty="0">
                          <a:solidFill>
                            <a:schemeClr val="bg1">
                              <a:lumMod val="75000"/>
                            </a:schemeClr>
                          </a:solidFill>
                          <a:latin typeface="+mn-lt"/>
                          <a:ea typeface="+mn-ea"/>
                          <a:cs typeface="+mn-cs"/>
                        </a:rPr>
                        <a:t>3.5</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extLst>
                  <a:ext uri="{0D108BD9-81ED-4DB2-BD59-A6C34878D82A}">
                    <a16:rowId xmlns:a16="http://schemas.microsoft.com/office/drawing/2014/main" val="4143588591"/>
                  </a:ext>
                </a:extLst>
              </a:tr>
            </a:tbl>
          </a:graphicData>
        </a:graphic>
      </p:graphicFrame>
    </p:spTree>
    <p:extLst>
      <p:ext uri="{BB962C8B-B14F-4D97-AF65-F5344CB8AC3E}">
        <p14:creationId xmlns:p14="http://schemas.microsoft.com/office/powerpoint/2010/main" val="4743847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8BCC36D4-04F5-D781-FB6B-5E7FE184DA9B}"/>
              </a:ext>
            </a:extLst>
          </p:cNvPr>
          <p:cNvGrpSpPr/>
          <p:nvPr/>
        </p:nvGrpSpPr>
        <p:grpSpPr>
          <a:xfrm>
            <a:off x="367695" y="1219209"/>
            <a:ext cx="4877696" cy="523220"/>
            <a:chOff x="852197" y="7904393"/>
            <a:chExt cx="4362661" cy="523220"/>
          </a:xfrm>
        </p:grpSpPr>
        <p:sp>
          <p:nvSpPr>
            <p:cNvPr id="26" name="Retângulo 25">
              <a:extLst>
                <a:ext uri="{FF2B5EF4-FFF2-40B4-BE49-F238E27FC236}">
                  <a16:creationId xmlns:a16="http://schemas.microsoft.com/office/drawing/2014/main" id="{C942603B-BBE2-20C6-609A-910B188B40C3}"/>
                </a:ext>
              </a:extLst>
            </p:cNvPr>
            <p:cNvSpPr/>
            <p:nvPr/>
          </p:nvSpPr>
          <p:spPr>
            <a:xfrm rot="16200000">
              <a:off x="850143" y="7906447"/>
              <a:ext cx="523219" cy="5191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i="0" u="none" strike="noStrike" baseline="0" dirty="0">
                  <a:latin typeface="NimbusRomNo9L-Medi"/>
                </a:rPr>
                <a:t>P8</a:t>
              </a:r>
              <a:endParaRPr lang="en-US" sz="1400" dirty="0"/>
            </a:p>
          </p:txBody>
        </p:sp>
        <p:sp>
          <p:nvSpPr>
            <p:cNvPr id="36" name="CaixaDeTexto 35">
              <a:extLst>
                <a:ext uri="{FF2B5EF4-FFF2-40B4-BE49-F238E27FC236}">
                  <a16:creationId xmlns:a16="http://schemas.microsoft.com/office/drawing/2014/main" id="{E1AECCE0-7207-1DB6-0E74-DC973C4950DE}"/>
                </a:ext>
              </a:extLst>
            </p:cNvPr>
            <p:cNvSpPr txBox="1"/>
            <p:nvPr/>
          </p:nvSpPr>
          <p:spPr>
            <a:xfrm>
              <a:off x="1350407" y="7904393"/>
              <a:ext cx="3864451" cy="523220"/>
            </a:xfrm>
            <a:prstGeom prst="rect">
              <a:avLst/>
            </a:prstGeom>
            <a:solidFill>
              <a:srgbClr val="B4C7E7"/>
            </a:solidFill>
          </p:spPr>
          <p:txBody>
            <a:bodyPr wrap="square">
              <a:spAutoFit/>
            </a:bodyPr>
            <a:lstStyle/>
            <a:p>
              <a:r>
                <a:rPr lang="pt-BR" sz="1400" dirty="0">
                  <a:solidFill>
                    <a:srgbClr val="2F5597"/>
                  </a:solidFill>
                </a:rPr>
                <a:t>Se o nó sensor coletou algum dado, então, em até 2 segundos, o </a:t>
              </a:r>
              <a:r>
                <a:rPr lang="pt-BR" sz="1400" dirty="0" err="1">
                  <a:solidFill>
                    <a:srgbClr val="2F5597"/>
                  </a:solidFill>
                </a:rPr>
                <a:t>centralhub</a:t>
              </a:r>
              <a:r>
                <a:rPr lang="pt-BR" sz="1400" dirty="0">
                  <a:solidFill>
                    <a:srgbClr val="2F5597"/>
                  </a:solidFill>
                </a:rPr>
                <a:t> irá persisti-lo.</a:t>
              </a:r>
            </a:p>
          </p:txBody>
        </p:sp>
      </p:grpSp>
      <p:cxnSp>
        <p:nvCxnSpPr>
          <p:cNvPr id="6" name="Conector: Curvo 5">
            <a:extLst>
              <a:ext uri="{FF2B5EF4-FFF2-40B4-BE49-F238E27FC236}">
                <a16:creationId xmlns:a16="http://schemas.microsoft.com/office/drawing/2014/main" id="{79AEC16C-0F34-1FB5-C2C3-6454AA3FFE25}"/>
              </a:ext>
            </a:extLst>
          </p:cNvPr>
          <p:cNvCxnSpPr>
            <a:cxnSpLocks/>
            <a:stCxn id="33" idx="2"/>
          </p:cNvCxnSpPr>
          <p:nvPr/>
        </p:nvCxnSpPr>
        <p:spPr>
          <a:xfrm rot="10800000">
            <a:off x="5245392" y="1480820"/>
            <a:ext cx="3139303" cy="122085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 name="Agrupar 6">
            <a:extLst>
              <a:ext uri="{FF2B5EF4-FFF2-40B4-BE49-F238E27FC236}">
                <a16:creationId xmlns:a16="http://schemas.microsoft.com/office/drawing/2014/main" id="{074999AD-E940-E50B-074E-7FA8B3FB8E07}"/>
              </a:ext>
            </a:extLst>
          </p:cNvPr>
          <p:cNvGrpSpPr/>
          <p:nvPr/>
        </p:nvGrpSpPr>
        <p:grpSpPr>
          <a:xfrm>
            <a:off x="4589751" y="1358932"/>
            <a:ext cx="7370013" cy="4857312"/>
            <a:chOff x="2390774" y="704589"/>
            <a:chExt cx="9034817" cy="5954525"/>
          </a:xfrm>
        </p:grpSpPr>
        <p:cxnSp>
          <p:nvCxnSpPr>
            <p:cNvPr id="8" name="Conector de Seta Reta 7">
              <a:extLst>
                <a:ext uri="{FF2B5EF4-FFF2-40B4-BE49-F238E27FC236}">
                  <a16:creationId xmlns:a16="http://schemas.microsoft.com/office/drawing/2014/main" id="{1F8F1D3C-3B11-C580-8FD3-92E2F6135B02}"/>
                </a:ext>
              </a:extLst>
            </p:cNvPr>
            <p:cNvCxnSpPr>
              <a:cxnSpLocks/>
            </p:cNvCxnSpPr>
            <p:nvPr/>
          </p:nvCxnSpPr>
          <p:spPr>
            <a:xfrm flipV="1">
              <a:off x="3057446" y="5263419"/>
              <a:ext cx="756663" cy="44860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4847E8C1-D6E2-BAC4-C2DF-F9BE0A7DF918}"/>
                </a:ext>
              </a:extLst>
            </p:cNvPr>
            <p:cNvCxnSpPr>
              <a:cxnSpLocks/>
            </p:cNvCxnSpPr>
            <p:nvPr/>
          </p:nvCxnSpPr>
          <p:spPr>
            <a:xfrm flipH="1" flipV="1">
              <a:off x="4473977" y="5420864"/>
              <a:ext cx="343558" cy="619125"/>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Hexágono 9">
              <a:extLst>
                <a:ext uri="{FF2B5EF4-FFF2-40B4-BE49-F238E27FC236}">
                  <a16:creationId xmlns:a16="http://schemas.microsoft.com/office/drawing/2014/main" id="{74D18949-B85D-7C30-C0BC-35F574F5C6E9}"/>
                </a:ext>
              </a:extLst>
            </p:cNvPr>
            <p:cNvSpPr/>
            <p:nvPr/>
          </p:nvSpPr>
          <p:spPr>
            <a:xfrm>
              <a:off x="2450894" y="5712021"/>
              <a:ext cx="121310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T1.11: Collect SaO2 data</a:t>
              </a:r>
            </a:p>
          </p:txBody>
        </p:sp>
        <p:sp>
          <p:nvSpPr>
            <p:cNvPr id="11" name="Hexágono 10">
              <a:extLst>
                <a:ext uri="{FF2B5EF4-FFF2-40B4-BE49-F238E27FC236}">
                  <a16:creationId xmlns:a16="http://schemas.microsoft.com/office/drawing/2014/main" id="{09D4F733-9E1C-FA34-0270-55722F8A4304}"/>
                </a:ext>
              </a:extLst>
            </p:cNvPr>
            <p:cNvSpPr/>
            <p:nvPr/>
          </p:nvSpPr>
          <p:spPr>
            <a:xfrm>
              <a:off x="4210983" y="6039989"/>
              <a:ext cx="121310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T1.12: Collect TEMP data</a:t>
              </a:r>
            </a:p>
          </p:txBody>
        </p:sp>
        <p:sp>
          <p:nvSpPr>
            <p:cNvPr id="12" name="Hexágono 11">
              <a:extLst>
                <a:ext uri="{FF2B5EF4-FFF2-40B4-BE49-F238E27FC236}">
                  <a16:creationId xmlns:a16="http://schemas.microsoft.com/office/drawing/2014/main" id="{93A829DC-98D4-BBE1-28D3-9ED09E006F74}"/>
                </a:ext>
              </a:extLst>
            </p:cNvPr>
            <p:cNvSpPr/>
            <p:nvPr/>
          </p:nvSpPr>
          <p:spPr>
            <a:xfrm>
              <a:off x="3745782" y="4783711"/>
              <a:ext cx="1282827"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Collect Sensor data</a:t>
              </a:r>
            </a:p>
          </p:txBody>
        </p:sp>
        <p:sp>
          <p:nvSpPr>
            <p:cNvPr id="13" name="Hexágono 12">
              <a:extLst>
                <a:ext uri="{FF2B5EF4-FFF2-40B4-BE49-F238E27FC236}">
                  <a16:creationId xmlns:a16="http://schemas.microsoft.com/office/drawing/2014/main" id="{18B60D7E-EA83-7C0C-5421-0D8ED9522F77}"/>
                </a:ext>
              </a:extLst>
            </p:cNvPr>
            <p:cNvSpPr/>
            <p:nvPr/>
          </p:nvSpPr>
          <p:spPr>
            <a:xfrm>
              <a:off x="5143136" y="5093273"/>
              <a:ext cx="135902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Transfer collected data</a:t>
              </a:r>
            </a:p>
          </p:txBody>
        </p:sp>
        <p:sp>
          <p:nvSpPr>
            <p:cNvPr id="14" name="Hexágono 13">
              <a:extLst>
                <a:ext uri="{FF2B5EF4-FFF2-40B4-BE49-F238E27FC236}">
                  <a16:creationId xmlns:a16="http://schemas.microsoft.com/office/drawing/2014/main" id="{0EE1D8B1-9195-52D7-D6C1-0AF4469BF5B4}"/>
                </a:ext>
              </a:extLst>
            </p:cNvPr>
            <p:cNvSpPr/>
            <p:nvPr/>
          </p:nvSpPr>
          <p:spPr>
            <a:xfrm>
              <a:off x="66156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15" name="Hexágono 14">
              <a:extLst>
                <a:ext uri="{FF2B5EF4-FFF2-40B4-BE49-F238E27FC236}">
                  <a16:creationId xmlns:a16="http://schemas.microsoft.com/office/drawing/2014/main" id="{F55184A9-793D-E479-E05C-3122D2D57420}"/>
                </a:ext>
              </a:extLst>
            </p:cNvPr>
            <p:cNvSpPr/>
            <p:nvPr/>
          </p:nvSpPr>
          <p:spPr>
            <a:xfrm>
              <a:off x="5214858" y="387426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Monitor Vital Signs</a:t>
              </a:r>
            </a:p>
          </p:txBody>
        </p:sp>
        <p:sp>
          <p:nvSpPr>
            <p:cNvPr id="16" name="Elipse 15">
              <a:extLst>
                <a:ext uri="{FF2B5EF4-FFF2-40B4-BE49-F238E27FC236}">
                  <a16:creationId xmlns:a16="http://schemas.microsoft.com/office/drawing/2014/main" id="{A79DCFBF-71DD-5EF3-0EDA-5FE954AEC273}"/>
                </a:ext>
              </a:extLst>
            </p:cNvPr>
            <p:cNvSpPr/>
            <p:nvPr/>
          </p:nvSpPr>
          <p:spPr>
            <a:xfrm>
              <a:off x="5051124"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G3: Vital Signs are monitored</a:t>
              </a:r>
            </a:p>
          </p:txBody>
        </p:sp>
        <p:sp>
          <p:nvSpPr>
            <p:cNvPr id="17" name="Retângulo 16">
              <a:extLst>
                <a:ext uri="{FF2B5EF4-FFF2-40B4-BE49-F238E27FC236}">
                  <a16:creationId xmlns:a16="http://schemas.microsoft.com/office/drawing/2014/main" id="{4E285938-E16D-19EC-76A4-B331B86311FB}"/>
                </a:ext>
              </a:extLst>
            </p:cNvPr>
            <p:cNvSpPr/>
            <p:nvPr/>
          </p:nvSpPr>
          <p:spPr>
            <a:xfrm>
              <a:off x="2390774" y="5225833"/>
              <a:ext cx="1070350" cy="296621"/>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SaO2 available</a:t>
              </a:r>
            </a:p>
          </p:txBody>
        </p:sp>
        <p:sp>
          <p:nvSpPr>
            <p:cNvPr id="18" name="Retângulo 17">
              <a:extLst>
                <a:ext uri="{FF2B5EF4-FFF2-40B4-BE49-F238E27FC236}">
                  <a16:creationId xmlns:a16="http://schemas.microsoft.com/office/drawing/2014/main" id="{96447FDF-61AC-8B16-5573-535A255AF045}"/>
                </a:ext>
              </a:extLst>
            </p:cNvPr>
            <p:cNvSpPr/>
            <p:nvPr/>
          </p:nvSpPr>
          <p:spPr>
            <a:xfrm>
              <a:off x="4167654" y="5673920"/>
              <a:ext cx="1070350" cy="2966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TEMP available</a:t>
              </a:r>
            </a:p>
          </p:txBody>
        </p:sp>
        <p:cxnSp>
          <p:nvCxnSpPr>
            <p:cNvPr id="19" name="Conector de Seta Reta 18">
              <a:extLst>
                <a:ext uri="{FF2B5EF4-FFF2-40B4-BE49-F238E27FC236}">
                  <a16:creationId xmlns:a16="http://schemas.microsoft.com/office/drawing/2014/main" id="{B7B0CB2D-6EBF-9691-3B36-402AC695F3EF}"/>
                </a:ext>
              </a:extLst>
            </p:cNvPr>
            <p:cNvCxnSpPr>
              <a:cxnSpLocks/>
            </p:cNvCxnSpPr>
            <p:nvPr/>
          </p:nvCxnSpPr>
          <p:spPr>
            <a:xfrm flipV="1">
              <a:off x="4387195" y="4323619"/>
              <a:ext cx="890589" cy="46009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082394C2-8F59-4E28-7BF6-D97D52ED9D96}"/>
                </a:ext>
              </a:extLst>
            </p:cNvPr>
            <p:cNvCxnSpPr>
              <a:cxnSpLocks/>
            </p:cNvCxnSpPr>
            <p:nvPr/>
          </p:nvCxnSpPr>
          <p:spPr>
            <a:xfrm flipV="1">
              <a:off x="5822649" y="4493387"/>
              <a:ext cx="0" cy="59988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1AE3CE8A-A97F-DD66-3814-A0927F81649A}"/>
                </a:ext>
              </a:extLst>
            </p:cNvPr>
            <p:cNvCxnSpPr>
              <a:cxnSpLocks/>
            </p:cNvCxnSpPr>
            <p:nvPr/>
          </p:nvCxnSpPr>
          <p:spPr>
            <a:xfrm flipH="1" flipV="1">
              <a:off x="6367515" y="4323619"/>
              <a:ext cx="89058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D7440351-6987-45A8-0466-A3C54B0592D4}"/>
                </a:ext>
              </a:extLst>
            </p:cNvPr>
            <p:cNvCxnSpPr>
              <a:cxnSpLocks/>
              <a:endCxn id="16" idx="4"/>
            </p:cNvCxnSpPr>
            <p:nvPr/>
          </p:nvCxnSpPr>
          <p:spPr>
            <a:xfrm flipV="1">
              <a:off x="5822649" y="3581681"/>
              <a:ext cx="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86958607-B5BD-5730-5953-1A3E1E5479BD}"/>
                </a:ext>
              </a:extLst>
            </p:cNvPr>
            <p:cNvSpPr/>
            <p:nvPr/>
          </p:nvSpPr>
          <p:spPr>
            <a:xfrm>
              <a:off x="9034780"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G4: Vital Signs are analyzed</a:t>
              </a:r>
            </a:p>
          </p:txBody>
        </p:sp>
        <p:sp>
          <p:nvSpPr>
            <p:cNvPr id="24" name="Hexágono 23">
              <a:extLst>
                <a:ext uri="{FF2B5EF4-FFF2-40B4-BE49-F238E27FC236}">
                  <a16:creationId xmlns:a16="http://schemas.microsoft.com/office/drawing/2014/main" id="{0906EBF2-82E9-403E-1280-492F952DD324}"/>
                </a:ext>
              </a:extLst>
            </p:cNvPr>
            <p:cNvSpPr/>
            <p:nvPr/>
          </p:nvSpPr>
          <p:spPr>
            <a:xfrm>
              <a:off x="9180337" y="385623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Analyze Vital Signs</a:t>
              </a:r>
            </a:p>
          </p:txBody>
        </p:sp>
        <p:sp>
          <p:nvSpPr>
            <p:cNvPr id="25" name="Hexágono 24">
              <a:extLst>
                <a:ext uri="{FF2B5EF4-FFF2-40B4-BE49-F238E27FC236}">
                  <a16:creationId xmlns:a16="http://schemas.microsoft.com/office/drawing/2014/main" id="{EA94049A-D5F0-F13D-370A-96BD30E91F00}"/>
                </a:ext>
              </a:extLst>
            </p:cNvPr>
            <p:cNvSpPr/>
            <p:nvPr/>
          </p:nvSpPr>
          <p:spPr>
            <a:xfrm>
              <a:off x="8051062" y="4801739"/>
              <a:ext cx="131518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Fuse sensors data</a:t>
              </a:r>
            </a:p>
          </p:txBody>
        </p:sp>
        <p:sp>
          <p:nvSpPr>
            <p:cNvPr id="27" name="Hexágono 26">
              <a:extLst>
                <a:ext uri="{FF2B5EF4-FFF2-40B4-BE49-F238E27FC236}">
                  <a16:creationId xmlns:a16="http://schemas.microsoft.com/office/drawing/2014/main" id="{2110AFFC-1E9A-F4A5-9686-734A522DC0C0}"/>
                </a:ext>
              </a:extLst>
            </p:cNvPr>
            <p:cNvSpPr/>
            <p:nvPr/>
          </p:nvSpPr>
          <p:spPr>
            <a:xfrm>
              <a:off x="102100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28" name="Hexágono 27">
              <a:extLst>
                <a:ext uri="{FF2B5EF4-FFF2-40B4-BE49-F238E27FC236}">
                  <a16:creationId xmlns:a16="http://schemas.microsoft.com/office/drawing/2014/main" id="{B681787D-444C-89F3-26ED-930F27D49F6D}"/>
                </a:ext>
              </a:extLst>
            </p:cNvPr>
            <p:cNvSpPr/>
            <p:nvPr/>
          </p:nvSpPr>
          <p:spPr>
            <a:xfrm>
              <a:off x="9061261" y="5730426"/>
              <a:ext cx="145373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Detect Patient Status</a:t>
              </a:r>
            </a:p>
          </p:txBody>
        </p:sp>
        <p:cxnSp>
          <p:nvCxnSpPr>
            <p:cNvPr id="29" name="Conector de Seta Reta 28">
              <a:extLst>
                <a:ext uri="{FF2B5EF4-FFF2-40B4-BE49-F238E27FC236}">
                  <a16:creationId xmlns:a16="http://schemas.microsoft.com/office/drawing/2014/main" id="{DDBD0278-3623-1D01-3B8E-89AAE23FED52}"/>
                </a:ext>
              </a:extLst>
            </p:cNvPr>
            <p:cNvCxnSpPr>
              <a:cxnSpLocks/>
            </p:cNvCxnSpPr>
            <p:nvPr/>
          </p:nvCxnSpPr>
          <p:spPr>
            <a:xfrm flipV="1">
              <a:off x="8670925" y="4323619"/>
              <a:ext cx="593725" cy="46971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Conector de Seta Reta 29">
              <a:extLst>
                <a:ext uri="{FF2B5EF4-FFF2-40B4-BE49-F238E27FC236}">
                  <a16:creationId xmlns:a16="http://schemas.microsoft.com/office/drawing/2014/main" id="{82C97ACB-17A8-769C-1E56-720EA4E56A8C}"/>
                </a:ext>
              </a:extLst>
            </p:cNvPr>
            <p:cNvCxnSpPr>
              <a:cxnSpLocks/>
            </p:cNvCxnSpPr>
            <p:nvPr/>
          </p:nvCxnSpPr>
          <p:spPr>
            <a:xfrm flipH="1" flipV="1">
              <a:off x="10306050" y="4323619"/>
              <a:ext cx="51174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3DC69C40-90B1-8535-19A6-BF126213AE0C}"/>
                </a:ext>
              </a:extLst>
            </p:cNvPr>
            <p:cNvCxnSpPr>
              <a:cxnSpLocks/>
            </p:cNvCxnSpPr>
            <p:nvPr/>
          </p:nvCxnSpPr>
          <p:spPr>
            <a:xfrm flipH="1" flipV="1">
              <a:off x="9788128" y="4475357"/>
              <a:ext cx="25797" cy="1255069"/>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EB0E9066-1788-8B2A-C176-33A960E702A5}"/>
                </a:ext>
              </a:extLst>
            </p:cNvPr>
            <p:cNvCxnSpPr>
              <a:cxnSpLocks/>
              <a:endCxn id="23" idx="4"/>
            </p:cNvCxnSpPr>
            <p:nvPr/>
          </p:nvCxnSpPr>
          <p:spPr>
            <a:xfrm flipH="1" flipV="1">
              <a:off x="9806305" y="3581681"/>
              <a:ext cx="762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Elipse 32">
              <a:extLst>
                <a:ext uri="{FF2B5EF4-FFF2-40B4-BE49-F238E27FC236}">
                  <a16:creationId xmlns:a16="http://schemas.microsoft.com/office/drawing/2014/main" id="{45BB33F4-87DD-F81E-892E-708B0D1342A2}"/>
                </a:ext>
              </a:extLst>
            </p:cNvPr>
            <p:cNvSpPr/>
            <p:nvPr/>
          </p:nvSpPr>
          <p:spPr>
            <a:xfrm>
              <a:off x="7042952" y="194982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G2: Patient Status is monitored</a:t>
              </a:r>
            </a:p>
          </p:txBody>
        </p:sp>
        <p:sp>
          <p:nvSpPr>
            <p:cNvPr id="34" name="Elipse 33">
              <a:extLst>
                <a:ext uri="{FF2B5EF4-FFF2-40B4-BE49-F238E27FC236}">
                  <a16:creationId xmlns:a16="http://schemas.microsoft.com/office/drawing/2014/main" id="{50595AAC-2E8C-F1C7-F6D0-DB802CD48A81}"/>
                </a:ext>
              </a:extLst>
            </p:cNvPr>
            <p:cNvSpPr/>
            <p:nvPr/>
          </p:nvSpPr>
          <p:spPr>
            <a:xfrm>
              <a:off x="7040616" y="70458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G1: Emergency is detected</a:t>
              </a:r>
            </a:p>
          </p:txBody>
        </p:sp>
        <p:cxnSp>
          <p:nvCxnSpPr>
            <p:cNvPr id="35" name="Conector de Seta Reta 34">
              <a:extLst>
                <a:ext uri="{FF2B5EF4-FFF2-40B4-BE49-F238E27FC236}">
                  <a16:creationId xmlns:a16="http://schemas.microsoft.com/office/drawing/2014/main" id="{3CCEA6B0-C2D3-6389-295F-9BB2AAC963EB}"/>
                </a:ext>
              </a:extLst>
            </p:cNvPr>
            <p:cNvCxnSpPr>
              <a:cxnSpLocks/>
              <a:stCxn id="16" idx="7"/>
              <a:endCxn id="33" idx="3"/>
            </p:cNvCxnSpPr>
            <p:nvPr/>
          </p:nvCxnSpPr>
          <p:spPr>
            <a:xfrm flipV="1">
              <a:off x="6368199"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3F43B5E5-B339-7827-84DE-1E7211596814}"/>
                </a:ext>
              </a:extLst>
            </p:cNvPr>
            <p:cNvCxnSpPr>
              <a:cxnSpLocks/>
              <a:stCxn id="23" idx="1"/>
              <a:endCxn id="33" idx="5"/>
            </p:cNvCxnSpPr>
            <p:nvPr/>
          </p:nvCxnSpPr>
          <p:spPr>
            <a:xfrm flipH="1" flipV="1">
              <a:off x="8360027"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EC598138-6147-A57F-D965-DEE4B2DB757D}"/>
                </a:ext>
              </a:extLst>
            </p:cNvPr>
            <p:cNvCxnSpPr>
              <a:cxnSpLocks/>
              <a:stCxn id="33" idx="0"/>
              <a:endCxn id="34" idx="4"/>
            </p:cNvCxnSpPr>
            <p:nvPr/>
          </p:nvCxnSpPr>
          <p:spPr>
            <a:xfrm flipH="1" flipV="1">
              <a:off x="7812141" y="1506219"/>
              <a:ext cx="2336" cy="44361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40" name="Imagem 39">
            <a:extLst>
              <a:ext uri="{FF2B5EF4-FFF2-40B4-BE49-F238E27FC236}">
                <a16:creationId xmlns:a16="http://schemas.microsoft.com/office/drawing/2014/main" id="{126297C9-C104-CC45-9E9B-302C06C60F72}"/>
              </a:ext>
            </a:extLst>
          </p:cNvPr>
          <p:cNvPicPr>
            <a:picLocks noChangeAspect="1"/>
          </p:cNvPicPr>
          <p:nvPr/>
        </p:nvPicPr>
        <p:blipFill>
          <a:blip r:embed="rId2"/>
          <a:stretch>
            <a:fillRect/>
          </a:stretch>
        </p:blipFill>
        <p:spPr>
          <a:xfrm>
            <a:off x="313137" y="4729464"/>
            <a:ext cx="4250638" cy="1772004"/>
          </a:xfrm>
          <a:prstGeom prst="rect">
            <a:avLst/>
          </a:prstGeom>
        </p:spPr>
      </p:pic>
      <p:sp>
        <p:nvSpPr>
          <p:cNvPr id="5" name="Chave Esquerda 4">
            <a:extLst>
              <a:ext uri="{FF2B5EF4-FFF2-40B4-BE49-F238E27FC236}">
                <a16:creationId xmlns:a16="http://schemas.microsoft.com/office/drawing/2014/main" id="{D91FF6D1-CEB4-82A2-ED91-009A11E1EE76}"/>
              </a:ext>
            </a:extLst>
          </p:cNvPr>
          <p:cNvSpPr/>
          <p:nvPr/>
        </p:nvSpPr>
        <p:spPr>
          <a:xfrm>
            <a:off x="114300" y="2634063"/>
            <a:ext cx="155448" cy="12902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aphicFrame>
        <p:nvGraphicFramePr>
          <p:cNvPr id="37" name="Tabela 50">
            <a:extLst>
              <a:ext uri="{FF2B5EF4-FFF2-40B4-BE49-F238E27FC236}">
                <a16:creationId xmlns:a16="http://schemas.microsoft.com/office/drawing/2014/main" id="{5F813FDD-3CB6-35B0-D2E7-9322F30EE593}"/>
              </a:ext>
            </a:extLst>
          </p:cNvPr>
          <p:cNvGraphicFramePr>
            <a:graphicFrameLocks noGrp="1"/>
          </p:cNvGraphicFramePr>
          <p:nvPr/>
        </p:nvGraphicFramePr>
        <p:xfrm>
          <a:off x="354222" y="2013512"/>
          <a:ext cx="4877696" cy="2443480"/>
        </p:xfrm>
        <a:graphic>
          <a:graphicData uri="http://schemas.openxmlformats.org/drawingml/2006/table">
            <a:tbl>
              <a:tblPr firstRow="1" bandRow="1">
                <a:tableStyleId>{5C22544A-7EE6-4342-B048-85BDC9FD1C3A}</a:tableStyleId>
              </a:tblPr>
              <a:tblGrid>
                <a:gridCol w="592158">
                  <a:extLst>
                    <a:ext uri="{9D8B030D-6E8A-4147-A177-3AD203B41FA5}">
                      <a16:colId xmlns:a16="http://schemas.microsoft.com/office/drawing/2014/main" val="2192451554"/>
                    </a:ext>
                  </a:extLst>
                </a:gridCol>
                <a:gridCol w="706311">
                  <a:extLst>
                    <a:ext uri="{9D8B030D-6E8A-4147-A177-3AD203B41FA5}">
                      <a16:colId xmlns:a16="http://schemas.microsoft.com/office/drawing/2014/main" val="3631955116"/>
                    </a:ext>
                  </a:extLst>
                </a:gridCol>
                <a:gridCol w="816864">
                  <a:extLst>
                    <a:ext uri="{9D8B030D-6E8A-4147-A177-3AD203B41FA5}">
                      <a16:colId xmlns:a16="http://schemas.microsoft.com/office/drawing/2014/main" val="3690135676"/>
                    </a:ext>
                  </a:extLst>
                </a:gridCol>
                <a:gridCol w="820230">
                  <a:extLst>
                    <a:ext uri="{9D8B030D-6E8A-4147-A177-3AD203B41FA5}">
                      <a16:colId xmlns:a16="http://schemas.microsoft.com/office/drawing/2014/main" val="3462828517"/>
                    </a:ext>
                  </a:extLst>
                </a:gridCol>
                <a:gridCol w="905447">
                  <a:extLst>
                    <a:ext uri="{9D8B030D-6E8A-4147-A177-3AD203B41FA5}">
                      <a16:colId xmlns:a16="http://schemas.microsoft.com/office/drawing/2014/main" val="1288991598"/>
                    </a:ext>
                  </a:extLst>
                </a:gridCol>
                <a:gridCol w="1036686">
                  <a:extLst>
                    <a:ext uri="{9D8B030D-6E8A-4147-A177-3AD203B41FA5}">
                      <a16:colId xmlns:a16="http://schemas.microsoft.com/office/drawing/2014/main" val="485808146"/>
                    </a:ext>
                  </a:extLst>
                </a:gridCol>
              </a:tblGrid>
              <a:tr h="370840">
                <a:tc>
                  <a:txBody>
                    <a:bodyPr/>
                    <a:lstStyle/>
                    <a:p>
                      <a:r>
                        <a:rPr lang="pt-BR" sz="1200" dirty="0"/>
                        <a:t>Time</a:t>
                      </a:r>
                    </a:p>
                  </a:txBody>
                  <a:tcPr/>
                </a:tc>
                <a:tc>
                  <a:txBody>
                    <a:bodyPr/>
                    <a:lstStyle/>
                    <a:p>
                      <a:r>
                        <a:rPr lang="pt-BR" sz="1200" dirty="0" err="1"/>
                        <a:t>Context</a:t>
                      </a:r>
                      <a:endParaRPr lang="pt-BR" sz="1200" dirty="0"/>
                    </a:p>
                  </a:txBody>
                  <a:tcPr/>
                </a:tc>
                <a:tc>
                  <a:txBody>
                    <a:bodyPr/>
                    <a:lstStyle/>
                    <a:p>
                      <a:r>
                        <a:rPr lang="pt-BR" sz="1200" dirty="0" err="1"/>
                        <a:t>Collected</a:t>
                      </a:r>
                      <a:endParaRPr lang="pt-BR" sz="1200" dirty="0"/>
                    </a:p>
                  </a:txBody>
                  <a:tcPr/>
                </a:tc>
                <a:tc>
                  <a:txBody>
                    <a:bodyPr/>
                    <a:lstStyle/>
                    <a:p>
                      <a:r>
                        <a:rPr lang="pt-BR" sz="1200" dirty="0" err="1"/>
                        <a:t>Persisted</a:t>
                      </a:r>
                      <a:endParaRPr lang="pt-BR" sz="1200" dirty="0"/>
                    </a:p>
                  </a:txBody>
                  <a:tcPr/>
                </a:tc>
                <a:tc>
                  <a:txBody>
                    <a:bodyPr/>
                    <a:lstStyle/>
                    <a:p>
                      <a:r>
                        <a:rPr lang="pt-BR" sz="1200" dirty="0" err="1"/>
                        <a:t>Transfered</a:t>
                      </a:r>
                      <a:endParaRPr lang="pt-BR" sz="1200" dirty="0"/>
                    </a:p>
                  </a:txBody>
                  <a:tcPr/>
                </a:tc>
                <a:tc>
                  <a:txBody>
                    <a:bodyPr/>
                    <a:lstStyle/>
                    <a:p>
                      <a:r>
                        <a:rPr lang="pt-BR" sz="1200" dirty="0" err="1"/>
                        <a:t>Ch_persisted</a:t>
                      </a:r>
                      <a:endParaRPr lang="pt-BR" sz="1200" dirty="0"/>
                    </a:p>
                  </a:txBody>
                  <a:tcPr/>
                </a:tc>
                <a:extLst>
                  <a:ext uri="{0D108BD9-81ED-4DB2-BD59-A6C34878D82A}">
                    <a16:rowId xmlns:a16="http://schemas.microsoft.com/office/drawing/2014/main" val="726563915"/>
                  </a:ext>
                </a:extLst>
              </a:tr>
              <a:tr h="161126">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1</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extLst>
                  <a:ext uri="{0D108BD9-81ED-4DB2-BD59-A6C34878D82A}">
                    <a16:rowId xmlns:a16="http://schemas.microsoft.com/office/drawing/2014/main" val="2036031733"/>
                  </a:ext>
                </a:extLst>
              </a:tr>
              <a:tr h="0">
                <a:tc>
                  <a:txBody>
                    <a:bodyPr/>
                    <a:lstStyle/>
                    <a:p>
                      <a:r>
                        <a:rPr lang="pt-BR" sz="1100" dirty="0">
                          <a:solidFill>
                            <a:schemeClr val="tx1">
                              <a:lumMod val="75000"/>
                              <a:lumOff val="25000"/>
                            </a:schemeClr>
                          </a:solidFill>
                        </a:rPr>
                        <a:t>0.5</a:t>
                      </a:r>
                    </a:p>
                  </a:txBody>
                  <a:tcPr/>
                </a:tc>
                <a:tc>
                  <a:txBody>
                    <a:bodyPr/>
                    <a:lstStyle/>
                    <a:p>
                      <a:r>
                        <a:rPr lang="pt-BR" sz="1100" dirty="0">
                          <a:solidFill>
                            <a:schemeClr val="tx1">
                              <a:lumMod val="75000"/>
                              <a:lumOff val="25000"/>
                            </a:schemeClr>
                          </a:solidFill>
                        </a:rPr>
                        <a:t>1</a:t>
                      </a:r>
                    </a:p>
                  </a:txBody>
                  <a:tcPr>
                    <a:solidFill>
                      <a:srgbClr val="1CADE4"/>
                    </a:solidFill>
                  </a:tcPr>
                </a:tc>
                <a:tc>
                  <a:txBody>
                    <a:bodyPr/>
                    <a:lstStyle/>
                    <a:p>
                      <a:r>
                        <a:rPr lang="pt-BR" sz="1100" dirty="0">
                          <a:solidFill>
                            <a:schemeClr val="tx1">
                              <a:lumMod val="75000"/>
                              <a:lumOff val="25000"/>
                            </a:schemeClr>
                          </a:solidFill>
                        </a:rPr>
                        <a:t>1</a:t>
                      </a:r>
                    </a:p>
                  </a:txBody>
                  <a:tcPr>
                    <a:solidFill>
                      <a:srgbClr val="1CADE4"/>
                    </a:solidFill>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752688409"/>
                  </a:ext>
                </a:extLst>
              </a:tr>
              <a:tr h="0">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098003559"/>
                  </a:ext>
                </a:extLst>
              </a:tr>
              <a:tr h="0">
                <a:tc>
                  <a:txBody>
                    <a:bodyPr/>
                    <a:lstStyle/>
                    <a:p>
                      <a:r>
                        <a:rPr lang="pt-BR" sz="1100" dirty="0">
                          <a:solidFill>
                            <a:schemeClr val="tx1">
                              <a:lumMod val="75000"/>
                              <a:lumOff val="25000"/>
                            </a:schemeClr>
                          </a:solidFill>
                        </a:rPr>
                        <a:t>1.5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492775464"/>
                  </a:ext>
                </a:extLst>
              </a:tr>
              <a:tr h="0">
                <a:tc>
                  <a:txBody>
                    <a:bodyPr/>
                    <a:lstStyle/>
                    <a:p>
                      <a:r>
                        <a:rPr lang="pt-BR" sz="1100" dirty="0">
                          <a:solidFill>
                            <a:schemeClr val="tx1">
                              <a:lumMod val="75000"/>
                              <a:lumOff val="25000"/>
                            </a:schemeClr>
                          </a:solidFill>
                        </a:rPr>
                        <a:t>2</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155893059"/>
                  </a:ext>
                </a:extLst>
              </a:tr>
              <a:tr h="0">
                <a:tc>
                  <a:txBody>
                    <a:bodyPr/>
                    <a:lstStyle/>
                    <a:p>
                      <a:r>
                        <a:rPr lang="pt-BR" sz="1100" dirty="0">
                          <a:solidFill>
                            <a:schemeClr val="tx1">
                              <a:lumMod val="75000"/>
                              <a:lumOff val="25000"/>
                            </a:schemeClr>
                          </a:solidFill>
                        </a:rPr>
                        <a:t>2.5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extLst>
                  <a:ext uri="{0D108BD9-81ED-4DB2-BD59-A6C34878D82A}">
                    <a16:rowId xmlns:a16="http://schemas.microsoft.com/office/drawing/2014/main" val="2727990528"/>
                  </a:ext>
                </a:extLst>
              </a:tr>
              <a:tr h="0">
                <a:tc>
                  <a:txBody>
                    <a:bodyPr/>
                    <a:lstStyle/>
                    <a:p>
                      <a:pPr marL="0" algn="l" defTabSz="457200" rtl="0" eaLnBrk="1" latinLnBrk="0" hangingPunct="1"/>
                      <a:r>
                        <a:rPr lang="pt-BR" sz="1100" kern="1200" dirty="0">
                          <a:solidFill>
                            <a:schemeClr val="bg1">
                              <a:lumMod val="75000"/>
                            </a:schemeClr>
                          </a:solidFill>
                          <a:latin typeface="+mn-lt"/>
                          <a:ea typeface="+mn-ea"/>
                          <a:cs typeface="+mn-cs"/>
                        </a:rPr>
                        <a:t>3</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extLst>
                  <a:ext uri="{0D108BD9-81ED-4DB2-BD59-A6C34878D82A}">
                    <a16:rowId xmlns:a16="http://schemas.microsoft.com/office/drawing/2014/main" val="1106266068"/>
                  </a:ext>
                </a:extLst>
              </a:tr>
              <a:tr h="0">
                <a:tc>
                  <a:txBody>
                    <a:bodyPr/>
                    <a:lstStyle/>
                    <a:p>
                      <a:pPr marL="0" algn="l" defTabSz="457200" rtl="0" eaLnBrk="1" latinLnBrk="0" hangingPunct="1"/>
                      <a:r>
                        <a:rPr lang="pt-BR" sz="1100" kern="1200" dirty="0">
                          <a:solidFill>
                            <a:schemeClr val="bg1">
                              <a:lumMod val="75000"/>
                            </a:schemeClr>
                          </a:solidFill>
                          <a:latin typeface="+mn-lt"/>
                          <a:ea typeface="+mn-ea"/>
                          <a:cs typeface="+mn-cs"/>
                        </a:rPr>
                        <a:t>3.5</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extLst>
                  <a:ext uri="{0D108BD9-81ED-4DB2-BD59-A6C34878D82A}">
                    <a16:rowId xmlns:a16="http://schemas.microsoft.com/office/drawing/2014/main" val="4143588591"/>
                  </a:ext>
                </a:extLst>
              </a:tr>
            </a:tbl>
          </a:graphicData>
        </a:graphic>
      </p:graphicFrame>
      <p:sp>
        <p:nvSpPr>
          <p:cNvPr id="41" name="Retângulo: Cantos Arredondados 40">
            <a:extLst>
              <a:ext uri="{FF2B5EF4-FFF2-40B4-BE49-F238E27FC236}">
                <a16:creationId xmlns:a16="http://schemas.microsoft.com/office/drawing/2014/main" id="{E9D97463-B65F-F569-B892-800D06088219}"/>
              </a:ext>
            </a:extLst>
          </p:cNvPr>
          <p:cNvSpPr/>
          <p:nvPr/>
        </p:nvSpPr>
        <p:spPr>
          <a:xfrm>
            <a:off x="1952625" y="1505123"/>
            <a:ext cx="1850231" cy="180767"/>
          </a:xfrm>
          <a:prstGeom prst="roundRect">
            <a:avLst/>
          </a:prstGeom>
          <a:noFill/>
          <a:ln>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351152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8BCC36D4-04F5-D781-FB6B-5E7FE184DA9B}"/>
              </a:ext>
            </a:extLst>
          </p:cNvPr>
          <p:cNvGrpSpPr/>
          <p:nvPr/>
        </p:nvGrpSpPr>
        <p:grpSpPr>
          <a:xfrm>
            <a:off x="367695" y="1219209"/>
            <a:ext cx="4877696" cy="523220"/>
            <a:chOff x="852197" y="7904393"/>
            <a:chExt cx="4362661" cy="523220"/>
          </a:xfrm>
        </p:grpSpPr>
        <p:sp>
          <p:nvSpPr>
            <p:cNvPr id="26" name="Retângulo 25">
              <a:extLst>
                <a:ext uri="{FF2B5EF4-FFF2-40B4-BE49-F238E27FC236}">
                  <a16:creationId xmlns:a16="http://schemas.microsoft.com/office/drawing/2014/main" id="{C942603B-BBE2-20C6-609A-910B188B40C3}"/>
                </a:ext>
              </a:extLst>
            </p:cNvPr>
            <p:cNvSpPr/>
            <p:nvPr/>
          </p:nvSpPr>
          <p:spPr>
            <a:xfrm rot="16200000">
              <a:off x="850143" y="7906447"/>
              <a:ext cx="523219" cy="5191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i="0" u="none" strike="noStrike" baseline="0" dirty="0">
                  <a:latin typeface="NimbusRomNo9L-Medi"/>
                </a:rPr>
                <a:t>P8</a:t>
              </a:r>
              <a:endParaRPr lang="en-US" sz="1400" dirty="0"/>
            </a:p>
          </p:txBody>
        </p:sp>
        <p:sp>
          <p:nvSpPr>
            <p:cNvPr id="36" name="CaixaDeTexto 35">
              <a:extLst>
                <a:ext uri="{FF2B5EF4-FFF2-40B4-BE49-F238E27FC236}">
                  <a16:creationId xmlns:a16="http://schemas.microsoft.com/office/drawing/2014/main" id="{E1AECCE0-7207-1DB6-0E74-DC973C4950DE}"/>
                </a:ext>
              </a:extLst>
            </p:cNvPr>
            <p:cNvSpPr txBox="1"/>
            <p:nvPr/>
          </p:nvSpPr>
          <p:spPr>
            <a:xfrm>
              <a:off x="1350407" y="7904393"/>
              <a:ext cx="3864451" cy="523220"/>
            </a:xfrm>
            <a:prstGeom prst="rect">
              <a:avLst/>
            </a:prstGeom>
            <a:solidFill>
              <a:srgbClr val="B4C7E7"/>
            </a:solidFill>
          </p:spPr>
          <p:txBody>
            <a:bodyPr wrap="square">
              <a:spAutoFit/>
            </a:bodyPr>
            <a:lstStyle/>
            <a:p>
              <a:r>
                <a:rPr lang="pt-BR" sz="1400" dirty="0">
                  <a:solidFill>
                    <a:srgbClr val="2F5597"/>
                  </a:solidFill>
                </a:rPr>
                <a:t>Se o nó sensor coletou algum dado, então, em até 2 segundos, o </a:t>
              </a:r>
              <a:r>
                <a:rPr lang="pt-BR" sz="1400" dirty="0" err="1">
                  <a:solidFill>
                    <a:srgbClr val="2F5597"/>
                  </a:solidFill>
                </a:rPr>
                <a:t>centralhub</a:t>
              </a:r>
              <a:r>
                <a:rPr lang="pt-BR" sz="1400" dirty="0">
                  <a:solidFill>
                    <a:srgbClr val="2F5597"/>
                  </a:solidFill>
                </a:rPr>
                <a:t> irá persisti-lo.</a:t>
              </a:r>
            </a:p>
          </p:txBody>
        </p:sp>
      </p:grpSp>
      <p:cxnSp>
        <p:nvCxnSpPr>
          <p:cNvPr id="6" name="Conector: Curvo 5">
            <a:extLst>
              <a:ext uri="{FF2B5EF4-FFF2-40B4-BE49-F238E27FC236}">
                <a16:creationId xmlns:a16="http://schemas.microsoft.com/office/drawing/2014/main" id="{79AEC16C-0F34-1FB5-C2C3-6454AA3FFE25}"/>
              </a:ext>
            </a:extLst>
          </p:cNvPr>
          <p:cNvCxnSpPr>
            <a:cxnSpLocks/>
            <a:stCxn id="33" idx="2"/>
          </p:cNvCxnSpPr>
          <p:nvPr/>
        </p:nvCxnSpPr>
        <p:spPr>
          <a:xfrm rot="10800000">
            <a:off x="5245392" y="1480820"/>
            <a:ext cx="3139303" cy="122085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 name="Agrupar 6">
            <a:extLst>
              <a:ext uri="{FF2B5EF4-FFF2-40B4-BE49-F238E27FC236}">
                <a16:creationId xmlns:a16="http://schemas.microsoft.com/office/drawing/2014/main" id="{074999AD-E940-E50B-074E-7FA8B3FB8E07}"/>
              </a:ext>
            </a:extLst>
          </p:cNvPr>
          <p:cNvGrpSpPr/>
          <p:nvPr/>
        </p:nvGrpSpPr>
        <p:grpSpPr>
          <a:xfrm>
            <a:off x="4589751" y="1358932"/>
            <a:ext cx="7370013" cy="4857312"/>
            <a:chOff x="2390774" y="704589"/>
            <a:chExt cx="9034817" cy="5954525"/>
          </a:xfrm>
        </p:grpSpPr>
        <p:cxnSp>
          <p:nvCxnSpPr>
            <p:cNvPr id="8" name="Conector de Seta Reta 7">
              <a:extLst>
                <a:ext uri="{FF2B5EF4-FFF2-40B4-BE49-F238E27FC236}">
                  <a16:creationId xmlns:a16="http://schemas.microsoft.com/office/drawing/2014/main" id="{1F8F1D3C-3B11-C580-8FD3-92E2F6135B02}"/>
                </a:ext>
              </a:extLst>
            </p:cNvPr>
            <p:cNvCxnSpPr>
              <a:cxnSpLocks/>
            </p:cNvCxnSpPr>
            <p:nvPr/>
          </p:nvCxnSpPr>
          <p:spPr>
            <a:xfrm flipV="1">
              <a:off x="3057446" y="5263419"/>
              <a:ext cx="756663" cy="44860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4847E8C1-D6E2-BAC4-C2DF-F9BE0A7DF918}"/>
                </a:ext>
              </a:extLst>
            </p:cNvPr>
            <p:cNvCxnSpPr>
              <a:cxnSpLocks/>
            </p:cNvCxnSpPr>
            <p:nvPr/>
          </p:nvCxnSpPr>
          <p:spPr>
            <a:xfrm flipH="1" flipV="1">
              <a:off x="4473977" y="5420864"/>
              <a:ext cx="343558" cy="619125"/>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Hexágono 9">
              <a:extLst>
                <a:ext uri="{FF2B5EF4-FFF2-40B4-BE49-F238E27FC236}">
                  <a16:creationId xmlns:a16="http://schemas.microsoft.com/office/drawing/2014/main" id="{74D18949-B85D-7C30-C0BC-35F574F5C6E9}"/>
                </a:ext>
              </a:extLst>
            </p:cNvPr>
            <p:cNvSpPr/>
            <p:nvPr/>
          </p:nvSpPr>
          <p:spPr>
            <a:xfrm>
              <a:off x="2450894" y="5712021"/>
              <a:ext cx="121310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T1.11: Collect SaO2 data</a:t>
              </a:r>
            </a:p>
          </p:txBody>
        </p:sp>
        <p:sp>
          <p:nvSpPr>
            <p:cNvPr id="11" name="Hexágono 10">
              <a:extLst>
                <a:ext uri="{FF2B5EF4-FFF2-40B4-BE49-F238E27FC236}">
                  <a16:creationId xmlns:a16="http://schemas.microsoft.com/office/drawing/2014/main" id="{09D4F733-9E1C-FA34-0270-55722F8A4304}"/>
                </a:ext>
              </a:extLst>
            </p:cNvPr>
            <p:cNvSpPr/>
            <p:nvPr/>
          </p:nvSpPr>
          <p:spPr>
            <a:xfrm>
              <a:off x="4210983" y="6039989"/>
              <a:ext cx="121310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T1.12: Collect TEMP data</a:t>
              </a:r>
            </a:p>
          </p:txBody>
        </p:sp>
        <p:sp>
          <p:nvSpPr>
            <p:cNvPr id="12" name="Hexágono 11">
              <a:extLst>
                <a:ext uri="{FF2B5EF4-FFF2-40B4-BE49-F238E27FC236}">
                  <a16:creationId xmlns:a16="http://schemas.microsoft.com/office/drawing/2014/main" id="{93A829DC-98D4-BBE1-28D3-9ED09E006F74}"/>
                </a:ext>
              </a:extLst>
            </p:cNvPr>
            <p:cNvSpPr/>
            <p:nvPr/>
          </p:nvSpPr>
          <p:spPr>
            <a:xfrm>
              <a:off x="3745782" y="4783711"/>
              <a:ext cx="1282827"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Collect Sensor data</a:t>
              </a:r>
            </a:p>
          </p:txBody>
        </p:sp>
        <p:sp>
          <p:nvSpPr>
            <p:cNvPr id="13" name="Hexágono 12">
              <a:extLst>
                <a:ext uri="{FF2B5EF4-FFF2-40B4-BE49-F238E27FC236}">
                  <a16:creationId xmlns:a16="http://schemas.microsoft.com/office/drawing/2014/main" id="{18B60D7E-EA83-7C0C-5421-0D8ED9522F77}"/>
                </a:ext>
              </a:extLst>
            </p:cNvPr>
            <p:cNvSpPr/>
            <p:nvPr/>
          </p:nvSpPr>
          <p:spPr>
            <a:xfrm>
              <a:off x="5143136" y="5093273"/>
              <a:ext cx="135902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Transfer collected data</a:t>
              </a:r>
            </a:p>
          </p:txBody>
        </p:sp>
        <p:sp>
          <p:nvSpPr>
            <p:cNvPr id="14" name="Hexágono 13">
              <a:extLst>
                <a:ext uri="{FF2B5EF4-FFF2-40B4-BE49-F238E27FC236}">
                  <a16:creationId xmlns:a16="http://schemas.microsoft.com/office/drawing/2014/main" id="{0EE1D8B1-9195-52D7-D6C1-0AF4469BF5B4}"/>
                </a:ext>
              </a:extLst>
            </p:cNvPr>
            <p:cNvSpPr/>
            <p:nvPr/>
          </p:nvSpPr>
          <p:spPr>
            <a:xfrm>
              <a:off x="66156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15" name="Hexágono 14">
              <a:extLst>
                <a:ext uri="{FF2B5EF4-FFF2-40B4-BE49-F238E27FC236}">
                  <a16:creationId xmlns:a16="http://schemas.microsoft.com/office/drawing/2014/main" id="{F55184A9-793D-E479-E05C-3122D2D57420}"/>
                </a:ext>
              </a:extLst>
            </p:cNvPr>
            <p:cNvSpPr/>
            <p:nvPr/>
          </p:nvSpPr>
          <p:spPr>
            <a:xfrm>
              <a:off x="5214858" y="387426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Monitor Vital Signs</a:t>
              </a:r>
            </a:p>
          </p:txBody>
        </p:sp>
        <p:sp>
          <p:nvSpPr>
            <p:cNvPr id="16" name="Elipse 15">
              <a:extLst>
                <a:ext uri="{FF2B5EF4-FFF2-40B4-BE49-F238E27FC236}">
                  <a16:creationId xmlns:a16="http://schemas.microsoft.com/office/drawing/2014/main" id="{A79DCFBF-71DD-5EF3-0EDA-5FE954AEC273}"/>
                </a:ext>
              </a:extLst>
            </p:cNvPr>
            <p:cNvSpPr/>
            <p:nvPr/>
          </p:nvSpPr>
          <p:spPr>
            <a:xfrm>
              <a:off x="5051124"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G3: Vital Signs are monitored</a:t>
              </a:r>
            </a:p>
          </p:txBody>
        </p:sp>
        <p:sp>
          <p:nvSpPr>
            <p:cNvPr id="17" name="Retângulo 16">
              <a:extLst>
                <a:ext uri="{FF2B5EF4-FFF2-40B4-BE49-F238E27FC236}">
                  <a16:creationId xmlns:a16="http://schemas.microsoft.com/office/drawing/2014/main" id="{4E285938-E16D-19EC-76A4-B331B86311FB}"/>
                </a:ext>
              </a:extLst>
            </p:cNvPr>
            <p:cNvSpPr/>
            <p:nvPr/>
          </p:nvSpPr>
          <p:spPr>
            <a:xfrm>
              <a:off x="2390774" y="5225833"/>
              <a:ext cx="1070350" cy="296621"/>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SaO2 available</a:t>
              </a:r>
            </a:p>
          </p:txBody>
        </p:sp>
        <p:sp>
          <p:nvSpPr>
            <p:cNvPr id="18" name="Retângulo 17">
              <a:extLst>
                <a:ext uri="{FF2B5EF4-FFF2-40B4-BE49-F238E27FC236}">
                  <a16:creationId xmlns:a16="http://schemas.microsoft.com/office/drawing/2014/main" id="{96447FDF-61AC-8B16-5573-535A255AF045}"/>
                </a:ext>
              </a:extLst>
            </p:cNvPr>
            <p:cNvSpPr/>
            <p:nvPr/>
          </p:nvSpPr>
          <p:spPr>
            <a:xfrm>
              <a:off x="4167654" y="5673920"/>
              <a:ext cx="1070350" cy="2966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TEMP available</a:t>
              </a:r>
            </a:p>
          </p:txBody>
        </p:sp>
        <p:cxnSp>
          <p:nvCxnSpPr>
            <p:cNvPr id="19" name="Conector de Seta Reta 18">
              <a:extLst>
                <a:ext uri="{FF2B5EF4-FFF2-40B4-BE49-F238E27FC236}">
                  <a16:creationId xmlns:a16="http://schemas.microsoft.com/office/drawing/2014/main" id="{B7B0CB2D-6EBF-9691-3B36-402AC695F3EF}"/>
                </a:ext>
              </a:extLst>
            </p:cNvPr>
            <p:cNvCxnSpPr>
              <a:cxnSpLocks/>
            </p:cNvCxnSpPr>
            <p:nvPr/>
          </p:nvCxnSpPr>
          <p:spPr>
            <a:xfrm flipV="1">
              <a:off x="4387195" y="4323619"/>
              <a:ext cx="890589" cy="46009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082394C2-8F59-4E28-7BF6-D97D52ED9D96}"/>
                </a:ext>
              </a:extLst>
            </p:cNvPr>
            <p:cNvCxnSpPr>
              <a:cxnSpLocks/>
            </p:cNvCxnSpPr>
            <p:nvPr/>
          </p:nvCxnSpPr>
          <p:spPr>
            <a:xfrm flipV="1">
              <a:off x="5822649" y="4493387"/>
              <a:ext cx="0" cy="59988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1AE3CE8A-A97F-DD66-3814-A0927F81649A}"/>
                </a:ext>
              </a:extLst>
            </p:cNvPr>
            <p:cNvCxnSpPr>
              <a:cxnSpLocks/>
            </p:cNvCxnSpPr>
            <p:nvPr/>
          </p:nvCxnSpPr>
          <p:spPr>
            <a:xfrm flipH="1" flipV="1">
              <a:off x="6367515" y="4323619"/>
              <a:ext cx="89058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D7440351-6987-45A8-0466-A3C54B0592D4}"/>
                </a:ext>
              </a:extLst>
            </p:cNvPr>
            <p:cNvCxnSpPr>
              <a:cxnSpLocks/>
              <a:endCxn id="16" idx="4"/>
            </p:cNvCxnSpPr>
            <p:nvPr/>
          </p:nvCxnSpPr>
          <p:spPr>
            <a:xfrm flipV="1">
              <a:off x="5822649" y="3581681"/>
              <a:ext cx="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86958607-B5BD-5730-5953-1A3E1E5479BD}"/>
                </a:ext>
              </a:extLst>
            </p:cNvPr>
            <p:cNvSpPr/>
            <p:nvPr/>
          </p:nvSpPr>
          <p:spPr>
            <a:xfrm>
              <a:off x="9034780"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G4: Vital Signs are analyzed</a:t>
              </a:r>
            </a:p>
          </p:txBody>
        </p:sp>
        <p:sp>
          <p:nvSpPr>
            <p:cNvPr id="24" name="Hexágono 23">
              <a:extLst>
                <a:ext uri="{FF2B5EF4-FFF2-40B4-BE49-F238E27FC236}">
                  <a16:creationId xmlns:a16="http://schemas.microsoft.com/office/drawing/2014/main" id="{0906EBF2-82E9-403E-1280-492F952DD324}"/>
                </a:ext>
              </a:extLst>
            </p:cNvPr>
            <p:cNvSpPr/>
            <p:nvPr/>
          </p:nvSpPr>
          <p:spPr>
            <a:xfrm>
              <a:off x="9180337" y="385623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Analyze Vital Signs</a:t>
              </a:r>
            </a:p>
          </p:txBody>
        </p:sp>
        <p:sp>
          <p:nvSpPr>
            <p:cNvPr id="25" name="Hexágono 24">
              <a:extLst>
                <a:ext uri="{FF2B5EF4-FFF2-40B4-BE49-F238E27FC236}">
                  <a16:creationId xmlns:a16="http://schemas.microsoft.com/office/drawing/2014/main" id="{EA94049A-D5F0-F13D-370A-96BD30E91F00}"/>
                </a:ext>
              </a:extLst>
            </p:cNvPr>
            <p:cNvSpPr/>
            <p:nvPr/>
          </p:nvSpPr>
          <p:spPr>
            <a:xfrm>
              <a:off x="8051062" y="4801739"/>
              <a:ext cx="131518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Fuse sensors data</a:t>
              </a:r>
            </a:p>
          </p:txBody>
        </p:sp>
        <p:sp>
          <p:nvSpPr>
            <p:cNvPr id="27" name="Hexágono 26">
              <a:extLst>
                <a:ext uri="{FF2B5EF4-FFF2-40B4-BE49-F238E27FC236}">
                  <a16:creationId xmlns:a16="http://schemas.microsoft.com/office/drawing/2014/main" id="{2110AFFC-1E9A-F4A5-9686-734A522DC0C0}"/>
                </a:ext>
              </a:extLst>
            </p:cNvPr>
            <p:cNvSpPr/>
            <p:nvPr/>
          </p:nvSpPr>
          <p:spPr>
            <a:xfrm>
              <a:off x="10210008" y="4801739"/>
              <a:ext cx="1215583" cy="619125"/>
            </a:xfrm>
            <a:prstGeom prst="hexagon">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28" name="Hexágono 27">
              <a:extLst>
                <a:ext uri="{FF2B5EF4-FFF2-40B4-BE49-F238E27FC236}">
                  <a16:creationId xmlns:a16="http://schemas.microsoft.com/office/drawing/2014/main" id="{B681787D-444C-89F3-26ED-930F27D49F6D}"/>
                </a:ext>
              </a:extLst>
            </p:cNvPr>
            <p:cNvSpPr/>
            <p:nvPr/>
          </p:nvSpPr>
          <p:spPr>
            <a:xfrm>
              <a:off x="9061261" y="5730426"/>
              <a:ext cx="145373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Detect Patient Status</a:t>
              </a:r>
            </a:p>
          </p:txBody>
        </p:sp>
        <p:cxnSp>
          <p:nvCxnSpPr>
            <p:cNvPr id="29" name="Conector de Seta Reta 28">
              <a:extLst>
                <a:ext uri="{FF2B5EF4-FFF2-40B4-BE49-F238E27FC236}">
                  <a16:creationId xmlns:a16="http://schemas.microsoft.com/office/drawing/2014/main" id="{DDBD0278-3623-1D01-3B8E-89AAE23FED52}"/>
                </a:ext>
              </a:extLst>
            </p:cNvPr>
            <p:cNvCxnSpPr>
              <a:cxnSpLocks/>
            </p:cNvCxnSpPr>
            <p:nvPr/>
          </p:nvCxnSpPr>
          <p:spPr>
            <a:xfrm flipV="1">
              <a:off x="8670925" y="4323619"/>
              <a:ext cx="593725" cy="46971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Conector de Seta Reta 29">
              <a:extLst>
                <a:ext uri="{FF2B5EF4-FFF2-40B4-BE49-F238E27FC236}">
                  <a16:creationId xmlns:a16="http://schemas.microsoft.com/office/drawing/2014/main" id="{82C97ACB-17A8-769C-1E56-720EA4E56A8C}"/>
                </a:ext>
              </a:extLst>
            </p:cNvPr>
            <p:cNvCxnSpPr>
              <a:cxnSpLocks/>
            </p:cNvCxnSpPr>
            <p:nvPr/>
          </p:nvCxnSpPr>
          <p:spPr>
            <a:xfrm flipH="1" flipV="1">
              <a:off x="10306050" y="4323619"/>
              <a:ext cx="51174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3DC69C40-90B1-8535-19A6-BF126213AE0C}"/>
                </a:ext>
              </a:extLst>
            </p:cNvPr>
            <p:cNvCxnSpPr>
              <a:cxnSpLocks/>
            </p:cNvCxnSpPr>
            <p:nvPr/>
          </p:nvCxnSpPr>
          <p:spPr>
            <a:xfrm flipH="1" flipV="1">
              <a:off x="9788128" y="4475357"/>
              <a:ext cx="25797" cy="1255069"/>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EB0E9066-1788-8B2A-C176-33A960E702A5}"/>
                </a:ext>
              </a:extLst>
            </p:cNvPr>
            <p:cNvCxnSpPr>
              <a:cxnSpLocks/>
              <a:endCxn id="23" idx="4"/>
            </p:cNvCxnSpPr>
            <p:nvPr/>
          </p:nvCxnSpPr>
          <p:spPr>
            <a:xfrm flipH="1" flipV="1">
              <a:off x="9806305" y="3581681"/>
              <a:ext cx="762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Elipse 32">
              <a:extLst>
                <a:ext uri="{FF2B5EF4-FFF2-40B4-BE49-F238E27FC236}">
                  <a16:creationId xmlns:a16="http://schemas.microsoft.com/office/drawing/2014/main" id="{45BB33F4-87DD-F81E-892E-708B0D1342A2}"/>
                </a:ext>
              </a:extLst>
            </p:cNvPr>
            <p:cNvSpPr/>
            <p:nvPr/>
          </p:nvSpPr>
          <p:spPr>
            <a:xfrm>
              <a:off x="7042952" y="194982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G2: Patient Status is monitored</a:t>
              </a:r>
            </a:p>
          </p:txBody>
        </p:sp>
        <p:sp>
          <p:nvSpPr>
            <p:cNvPr id="34" name="Elipse 33">
              <a:extLst>
                <a:ext uri="{FF2B5EF4-FFF2-40B4-BE49-F238E27FC236}">
                  <a16:creationId xmlns:a16="http://schemas.microsoft.com/office/drawing/2014/main" id="{50595AAC-2E8C-F1C7-F6D0-DB802CD48A81}"/>
                </a:ext>
              </a:extLst>
            </p:cNvPr>
            <p:cNvSpPr/>
            <p:nvPr/>
          </p:nvSpPr>
          <p:spPr>
            <a:xfrm>
              <a:off x="7040616" y="70458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G1: Emergency is detected</a:t>
              </a:r>
            </a:p>
          </p:txBody>
        </p:sp>
        <p:cxnSp>
          <p:nvCxnSpPr>
            <p:cNvPr id="35" name="Conector de Seta Reta 34">
              <a:extLst>
                <a:ext uri="{FF2B5EF4-FFF2-40B4-BE49-F238E27FC236}">
                  <a16:creationId xmlns:a16="http://schemas.microsoft.com/office/drawing/2014/main" id="{3CCEA6B0-C2D3-6389-295F-9BB2AAC963EB}"/>
                </a:ext>
              </a:extLst>
            </p:cNvPr>
            <p:cNvCxnSpPr>
              <a:cxnSpLocks/>
              <a:stCxn id="16" idx="7"/>
              <a:endCxn id="33" idx="3"/>
            </p:cNvCxnSpPr>
            <p:nvPr/>
          </p:nvCxnSpPr>
          <p:spPr>
            <a:xfrm flipV="1">
              <a:off x="6368199"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3F43B5E5-B339-7827-84DE-1E7211596814}"/>
                </a:ext>
              </a:extLst>
            </p:cNvPr>
            <p:cNvCxnSpPr>
              <a:cxnSpLocks/>
              <a:stCxn id="23" idx="1"/>
              <a:endCxn id="33" idx="5"/>
            </p:cNvCxnSpPr>
            <p:nvPr/>
          </p:nvCxnSpPr>
          <p:spPr>
            <a:xfrm flipH="1" flipV="1">
              <a:off x="8360027"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EC598138-6147-A57F-D965-DEE4B2DB757D}"/>
                </a:ext>
              </a:extLst>
            </p:cNvPr>
            <p:cNvCxnSpPr>
              <a:cxnSpLocks/>
              <a:stCxn id="33" idx="0"/>
              <a:endCxn id="34" idx="4"/>
            </p:cNvCxnSpPr>
            <p:nvPr/>
          </p:nvCxnSpPr>
          <p:spPr>
            <a:xfrm flipH="1" flipV="1">
              <a:off x="7812141" y="1506219"/>
              <a:ext cx="2336" cy="44361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40" name="Imagem 39">
            <a:extLst>
              <a:ext uri="{FF2B5EF4-FFF2-40B4-BE49-F238E27FC236}">
                <a16:creationId xmlns:a16="http://schemas.microsoft.com/office/drawing/2014/main" id="{126297C9-C104-CC45-9E9B-302C06C60F72}"/>
              </a:ext>
            </a:extLst>
          </p:cNvPr>
          <p:cNvPicPr>
            <a:picLocks noChangeAspect="1"/>
          </p:cNvPicPr>
          <p:nvPr/>
        </p:nvPicPr>
        <p:blipFill>
          <a:blip r:embed="rId2"/>
          <a:stretch>
            <a:fillRect/>
          </a:stretch>
        </p:blipFill>
        <p:spPr>
          <a:xfrm>
            <a:off x="313137" y="4729464"/>
            <a:ext cx="4250638" cy="1772004"/>
          </a:xfrm>
          <a:prstGeom prst="rect">
            <a:avLst/>
          </a:prstGeom>
        </p:spPr>
      </p:pic>
      <p:sp>
        <p:nvSpPr>
          <p:cNvPr id="5" name="Chave Esquerda 4">
            <a:extLst>
              <a:ext uri="{FF2B5EF4-FFF2-40B4-BE49-F238E27FC236}">
                <a16:creationId xmlns:a16="http://schemas.microsoft.com/office/drawing/2014/main" id="{D91FF6D1-CEB4-82A2-ED91-009A11E1EE76}"/>
              </a:ext>
            </a:extLst>
          </p:cNvPr>
          <p:cNvSpPr/>
          <p:nvPr/>
        </p:nvSpPr>
        <p:spPr>
          <a:xfrm>
            <a:off x="114300" y="2634063"/>
            <a:ext cx="155448" cy="12902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aphicFrame>
        <p:nvGraphicFramePr>
          <p:cNvPr id="37" name="Tabela 50">
            <a:extLst>
              <a:ext uri="{FF2B5EF4-FFF2-40B4-BE49-F238E27FC236}">
                <a16:creationId xmlns:a16="http://schemas.microsoft.com/office/drawing/2014/main" id="{5F813FDD-3CB6-35B0-D2E7-9322F30EE593}"/>
              </a:ext>
            </a:extLst>
          </p:cNvPr>
          <p:cNvGraphicFramePr>
            <a:graphicFrameLocks noGrp="1"/>
          </p:cNvGraphicFramePr>
          <p:nvPr/>
        </p:nvGraphicFramePr>
        <p:xfrm>
          <a:off x="354222" y="2013512"/>
          <a:ext cx="4877696" cy="2443480"/>
        </p:xfrm>
        <a:graphic>
          <a:graphicData uri="http://schemas.openxmlformats.org/drawingml/2006/table">
            <a:tbl>
              <a:tblPr firstRow="1" bandRow="1">
                <a:tableStyleId>{5C22544A-7EE6-4342-B048-85BDC9FD1C3A}</a:tableStyleId>
              </a:tblPr>
              <a:tblGrid>
                <a:gridCol w="592158">
                  <a:extLst>
                    <a:ext uri="{9D8B030D-6E8A-4147-A177-3AD203B41FA5}">
                      <a16:colId xmlns:a16="http://schemas.microsoft.com/office/drawing/2014/main" val="2192451554"/>
                    </a:ext>
                  </a:extLst>
                </a:gridCol>
                <a:gridCol w="706311">
                  <a:extLst>
                    <a:ext uri="{9D8B030D-6E8A-4147-A177-3AD203B41FA5}">
                      <a16:colId xmlns:a16="http://schemas.microsoft.com/office/drawing/2014/main" val="3631955116"/>
                    </a:ext>
                  </a:extLst>
                </a:gridCol>
                <a:gridCol w="816864">
                  <a:extLst>
                    <a:ext uri="{9D8B030D-6E8A-4147-A177-3AD203B41FA5}">
                      <a16:colId xmlns:a16="http://schemas.microsoft.com/office/drawing/2014/main" val="3690135676"/>
                    </a:ext>
                  </a:extLst>
                </a:gridCol>
                <a:gridCol w="820230">
                  <a:extLst>
                    <a:ext uri="{9D8B030D-6E8A-4147-A177-3AD203B41FA5}">
                      <a16:colId xmlns:a16="http://schemas.microsoft.com/office/drawing/2014/main" val="3462828517"/>
                    </a:ext>
                  </a:extLst>
                </a:gridCol>
                <a:gridCol w="905447">
                  <a:extLst>
                    <a:ext uri="{9D8B030D-6E8A-4147-A177-3AD203B41FA5}">
                      <a16:colId xmlns:a16="http://schemas.microsoft.com/office/drawing/2014/main" val="1288991598"/>
                    </a:ext>
                  </a:extLst>
                </a:gridCol>
                <a:gridCol w="1036686">
                  <a:extLst>
                    <a:ext uri="{9D8B030D-6E8A-4147-A177-3AD203B41FA5}">
                      <a16:colId xmlns:a16="http://schemas.microsoft.com/office/drawing/2014/main" val="485808146"/>
                    </a:ext>
                  </a:extLst>
                </a:gridCol>
              </a:tblGrid>
              <a:tr h="370840">
                <a:tc>
                  <a:txBody>
                    <a:bodyPr/>
                    <a:lstStyle/>
                    <a:p>
                      <a:r>
                        <a:rPr lang="pt-BR" sz="1200" dirty="0"/>
                        <a:t>Time</a:t>
                      </a:r>
                    </a:p>
                  </a:txBody>
                  <a:tcPr/>
                </a:tc>
                <a:tc>
                  <a:txBody>
                    <a:bodyPr/>
                    <a:lstStyle/>
                    <a:p>
                      <a:r>
                        <a:rPr lang="pt-BR" sz="1200" dirty="0" err="1"/>
                        <a:t>Context</a:t>
                      </a:r>
                      <a:endParaRPr lang="pt-BR" sz="1200" dirty="0"/>
                    </a:p>
                  </a:txBody>
                  <a:tcPr/>
                </a:tc>
                <a:tc>
                  <a:txBody>
                    <a:bodyPr/>
                    <a:lstStyle/>
                    <a:p>
                      <a:r>
                        <a:rPr lang="pt-BR" sz="1200" dirty="0" err="1"/>
                        <a:t>Collected</a:t>
                      </a:r>
                      <a:endParaRPr lang="pt-BR" sz="1200" dirty="0"/>
                    </a:p>
                  </a:txBody>
                  <a:tcPr/>
                </a:tc>
                <a:tc>
                  <a:txBody>
                    <a:bodyPr/>
                    <a:lstStyle/>
                    <a:p>
                      <a:r>
                        <a:rPr lang="pt-BR" sz="1200" dirty="0" err="1"/>
                        <a:t>Persisted</a:t>
                      </a:r>
                      <a:endParaRPr lang="pt-BR" sz="1200" dirty="0"/>
                    </a:p>
                  </a:txBody>
                  <a:tcPr/>
                </a:tc>
                <a:tc>
                  <a:txBody>
                    <a:bodyPr/>
                    <a:lstStyle/>
                    <a:p>
                      <a:r>
                        <a:rPr lang="pt-BR" sz="1200" dirty="0" err="1"/>
                        <a:t>Transfered</a:t>
                      </a:r>
                      <a:endParaRPr lang="pt-BR" sz="1200" dirty="0"/>
                    </a:p>
                  </a:txBody>
                  <a:tcPr/>
                </a:tc>
                <a:tc>
                  <a:txBody>
                    <a:bodyPr/>
                    <a:lstStyle/>
                    <a:p>
                      <a:r>
                        <a:rPr lang="pt-BR" sz="1200" dirty="0" err="1"/>
                        <a:t>Ch_persisted</a:t>
                      </a:r>
                      <a:endParaRPr lang="pt-BR" sz="1200" dirty="0"/>
                    </a:p>
                  </a:txBody>
                  <a:tcPr/>
                </a:tc>
                <a:extLst>
                  <a:ext uri="{0D108BD9-81ED-4DB2-BD59-A6C34878D82A}">
                    <a16:rowId xmlns:a16="http://schemas.microsoft.com/office/drawing/2014/main" val="726563915"/>
                  </a:ext>
                </a:extLst>
              </a:tr>
              <a:tr h="161126">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1</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extLst>
                  <a:ext uri="{0D108BD9-81ED-4DB2-BD59-A6C34878D82A}">
                    <a16:rowId xmlns:a16="http://schemas.microsoft.com/office/drawing/2014/main" val="2036031733"/>
                  </a:ext>
                </a:extLst>
              </a:tr>
              <a:tr h="0">
                <a:tc>
                  <a:txBody>
                    <a:bodyPr/>
                    <a:lstStyle/>
                    <a:p>
                      <a:r>
                        <a:rPr lang="pt-BR" sz="1100" dirty="0">
                          <a:solidFill>
                            <a:schemeClr val="tx1">
                              <a:lumMod val="75000"/>
                              <a:lumOff val="25000"/>
                            </a:schemeClr>
                          </a:solidFill>
                        </a:rPr>
                        <a:t>0.5</a:t>
                      </a:r>
                    </a:p>
                  </a:txBody>
                  <a:tcPr/>
                </a:tc>
                <a:tc>
                  <a:txBody>
                    <a:bodyPr/>
                    <a:lstStyle/>
                    <a:p>
                      <a:r>
                        <a:rPr lang="pt-BR" sz="1100" dirty="0">
                          <a:solidFill>
                            <a:schemeClr val="tx1">
                              <a:lumMod val="75000"/>
                              <a:lumOff val="25000"/>
                            </a:schemeClr>
                          </a:solidFill>
                        </a:rPr>
                        <a:t>1</a:t>
                      </a:r>
                    </a:p>
                  </a:txBody>
                  <a:tcPr>
                    <a:solidFill>
                      <a:srgbClr val="1CADE4"/>
                    </a:solidFill>
                  </a:tcPr>
                </a:tc>
                <a:tc>
                  <a:txBody>
                    <a:bodyPr/>
                    <a:lstStyle/>
                    <a:p>
                      <a:r>
                        <a:rPr lang="pt-BR" sz="1100" dirty="0">
                          <a:solidFill>
                            <a:schemeClr val="tx1">
                              <a:lumMod val="75000"/>
                              <a:lumOff val="25000"/>
                            </a:schemeClr>
                          </a:solidFill>
                        </a:rPr>
                        <a:t>1</a:t>
                      </a:r>
                    </a:p>
                  </a:txBody>
                  <a:tcPr>
                    <a:solidFill>
                      <a:srgbClr val="1CADE4"/>
                    </a:solidFill>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752688409"/>
                  </a:ext>
                </a:extLst>
              </a:tr>
              <a:tr h="0">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098003559"/>
                  </a:ext>
                </a:extLst>
              </a:tr>
              <a:tr h="0">
                <a:tc>
                  <a:txBody>
                    <a:bodyPr/>
                    <a:lstStyle/>
                    <a:p>
                      <a:r>
                        <a:rPr lang="pt-BR" sz="1100" dirty="0">
                          <a:solidFill>
                            <a:schemeClr val="tx1">
                              <a:lumMod val="75000"/>
                              <a:lumOff val="25000"/>
                            </a:schemeClr>
                          </a:solidFill>
                        </a:rPr>
                        <a:t>1.5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492775464"/>
                  </a:ext>
                </a:extLst>
              </a:tr>
              <a:tr h="0">
                <a:tc>
                  <a:txBody>
                    <a:bodyPr/>
                    <a:lstStyle/>
                    <a:p>
                      <a:r>
                        <a:rPr lang="pt-BR" sz="1100" dirty="0">
                          <a:solidFill>
                            <a:schemeClr val="tx1">
                              <a:lumMod val="75000"/>
                              <a:lumOff val="25000"/>
                            </a:schemeClr>
                          </a:solidFill>
                        </a:rPr>
                        <a:t>2</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155893059"/>
                  </a:ext>
                </a:extLst>
              </a:tr>
              <a:tr h="0">
                <a:tc>
                  <a:txBody>
                    <a:bodyPr/>
                    <a:lstStyle/>
                    <a:p>
                      <a:r>
                        <a:rPr lang="pt-BR" sz="1100" dirty="0">
                          <a:solidFill>
                            <a:schemeClr val="tx1">
                              <a:lumMod val="75000"/>
                              <a:lumOff val="25000"/>
                            </a:schemeClr>
                          </a:solidFill>
                        </a:rPr>
                        <a:t>2.5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extLst>
                  <a:ext uri="{0D108BD9-81ED-4DB2-BD59-A6C34878D82A}">
                    <a16:rowId xmlns:a16="http://schemas.microsoft.com/office/drawing/2014/main" val="2727990528"/>
                  </a:ext>
                </a:extLst>
              </a:tr>
              <a:tr h="0">
                <a:tc>
                  <a:txBody>
                    <a:bodyPr/>
                    <a:lstStyle/>
                    <a:p>
                      <a:pPr marL="0" algn="l" defTabSz="457200" rtl="0" eaLnBrk="1" latinLnBrk="0" hangingPunct="1"/>
                      <a:r>
                        <a:rPr lang="pt-BR" sz="1100" kern="1200" dirty="0">
                          <a:solidFill>
                            <a:schemeClr val="bg1">
                              <a:lumMod val="75000"/>
                            </a:schemeClr>
                          </a:solidFill>
                          <a:latin typeface="+mn-lt"/>
                          <a:ea typeface="+mn-ea"/>
                          <a:cs typeface="+mn-cs"/>
                        </a:rPr>
                        <a:t>3</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extLst>
                  <a:ext uri="{0D108BD9-81ED-4DB2-BD59-A6C34878D82A}">
                    <a16:rowId xmlns:a16="http://schemas.microsoft.com/office/drawing/2014/main" val="1106266068"/>
                  </a:ext>
                </a:extLst>
              </a:tr>
              <a:tr h="0">
                <a:tc>
                  <a:txBody>
                    <a:bodyPr/>
                    <a:lstStyle/>
                    <a:p>
                      <a:pPr marL="0" algn="l" defTabSz="457200" rtl="0" eaLnBrk="1" latinLnBrk="0" hangingPunct="1"/>
                      <a:r>
                        <a:rPr lang="pt-BR" sz="1100" kern="1200" dirty="0">
                          <a:solidFill>
                            <a:schemeClr val="bg1">
                              <a:lumMod val="75000"/>
                            </a:schemeClr>
                          </a:solidFill>
                          <a:latin typeface="+mn-lt"/>
                          <a:ea typeface="+mn-ea"/>
                          <a:cs typeface="+mn-cs"/>
                        </a:rPr>
                        <a:t>3.5</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extLst>
                  <a:ext uri="{0D108BD9-81ED-4DB2-BD59-A6C34878D82A}">
                    <a16:rowId xmlns:a16="http://schemas.microsoft.com/office/drawing/2014/main" val="4143588591"/>
                  </a:ext>
                </a:extLst>
              </a:tr>
            </a:tbl>
          </a:graphicData>
        </a:graphic>
      </p:graphicFrame>
      <p:sp>
        <p:nvSpPr>
          <p:cNvPr id="41" name="Retângulo: Cantos Arredondados 40">
            <a:extLst>
              <a:ext uri="{FF2B5EF4-FFF2-40B4-BE49-F238E27FC236}">
                <a16:creationId xmlns:a16="http://schemas.microsoft.com/office/drawing/2014/main" id="{E9D97463-B65F-F569-B892-800D06088219}"/>
              </a:ext>
            </a:extLst>
          </p:cNvPr>
          <p:cNvSpPr/>
          <p:nvPr/>
        </p:nvSpPr>
        <p:spPr>
          <a:xfrm>
            <a:off x="1952625" y="1505123"/>
            <a:ext cx="1850231" cy="180767"/>
          </a:xfrm>
          <a:prstGeom prst="roundRect">
            <a:avLst/>
          </a:prstGeom>
          <a:noFill/>
          <a:ln>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839707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8BCC36D4-04F5-D781-FB6B-5E7FE184DA9B}"/>
              </a:ext>
            </a:extLst>
          </p:cNvPr>
          <p:cNvGrpSpPr/>
          <p:nvPr/>
        </p:nvGrpSpPr>
        <p:grpSpPr>
          <a:xfrm>
            <a:off x="367695" y="1219209"/>
            <a:ext cx="4877696" cy="523220"/>
            <a:chOff x="852197" y="7904393"/>
            <a:chExt cx="4362661" cy="523220"/>
          </a:xfrm>
        </p:grpSpPr>
        <p:sp>
          <p:nvSpPr>
            <p:cNvPr id="26" name="Retângulo 25">
              <a:extLst>
                <a:ext uri="{FF2B5EF4-FFF2-40B4-BE49-F238E27FC236}">
                  <a16:creationId xmlns:a16="http://schemas.microsoft.com/office/drawing/2014/main" id="{C942603B-BBE2-20C6-609A-910B188B40C3}"/>
                </a:ext>
              </a:extLst>
            </p:cNvPr>
            <p:cNvSpPr/>
            <p:nvPr/>
          </p:nvSpPr>
          <p:spPr>
            <a:xfrm rot="16200000">
              <a:off x="850143" y="7906447"/>
              <a:ext cx="523219" cy="5191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i="0" u="none" strike="noStrike" baseline="0" dirty="0">
                  <a:latin typeface="NimbusRomNo9L-Medi"/>
                </a:rPr>
                <a:t>P8</a:t>
              </a:r>
              <a:endParaRPr lang="en-US" sz="1400" dirty="0"/>
            </a:p>
          </p:txBody>
        </p:sp>
        <p:sp>
          <p:nvSpPr>
            <p:cNvPr id="36" name="CaixaDeTexto 35">
              <a:extLst>
                <a:ext uri="{FF2B5EF4-FFF2-40B4-BE49-F238E27FC236}">
                  <a16:creationId xmlns:a16="http://schemas.microsoft.com/office/drawing/2014/main" id="{E1AECCE0-7207-1DB6-0E74-DC973C4950DE}"/>
                </a:ext>
              </a:extLst>
            </p:cNvPr>
            <p:cNvSpPr txBox="1"/>
            <p:nvPr/>
          </p:nvSpPr>
          <p:spPr>
            <a:xfrm>
              <a:off x="1350407" y="7904393"/>
              <a:ext cx="3864451" cy="523220"/>
            </a:xfrm>
            <a:prstGeom prst="rect">
              <a:avLst/>
            </a:prstGeom>
            <a:solidFill>
              <a:srgbClr val="B4C7E7"/>
            </a:solidFill>
          </p:spPr>
          <p:txBody>
            <a:bodyPr wrap="square">
              <a:spAutoFit/>
            </a:bodyPr>
            <a:lstStyle/>
            <a:p>
              <a:r>
                <a:rPr lang="pt-BR" sz="1400" dirty="0">
                  <a:solidFill>
                    <a:srgbClr val="2F5597"/>
                  </a:solidFill>
                </a:rPr>
                <a:t>Se o nó sensor coletou algum dado, então, em até 2 segundos, o </a:t>
              </a:r>
              <a:r>
                <a:rPr lang="pt-BR" sz="1400" dirty="0" err="1">
                  <a:solidFill>
                    <a:srgbClr val="2F5597"/>
                  </a:solidFill>
                </a:rPr>
                <a:t>centralhub</a:t>
              </a:r>
              <a:r>
                <a:rPr lang="pt-BR" sz="1400" dirty="0">
                  <a:solidFill>
                    <a:srgbClr val="2F5597"/>
                  </a:solidFill>
                </a:rPr>
                <a:t> irá persisti-lo.</a:t>
              </a:r>
            </a:p>
          </p:txBody>
        </p:sp>
      </p:grpSp>
      <p:cxnSp>
        <p:nvCxnSpPr>
          <p:cNvPr id="6" name="Conector: Curvo 5">
            <a:extLst>
              <a:ext uri="{FF2B5EF4-FFF2-40B4-BE49-F238E27FC236}">
                <a16:creationId xmlns:a16="http://schemas.microsoft.com/office/drawing/2014/main" id="{79AEC16C-0F34-1FB5-C2C3-6454AA3FFE25}"/>
              </a:ext>
            </a:extLst>
          </p:cNvPr>
          <p:cNvCxnSpPr>
            <a:cxnSpLocks/>
            <a:stCxn id="33" idx="2"/>
          </p:cNvCxnSpPr>
          <p:nvPr/>
        </p:nvCxnSpPr>
        <p:spPr>
          <a:xfrm rot="10800000">
            <a:off x="5245392" y="1480820"/>
            <a:ext cx="3139303" cy="122085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 name="Agrupar 6">
            <a:extLst>
              <a:ext uri="{FF2B5EF4-FFF2-40B4-BE49-F238E27FC236}">
                <a16:creationId xmlns:a16="http://schemas.microsoft.com/office/drawing/2014/main" id="{074999AD-E940-E50B-074E-7FA8B3FB8E07}"/>
              </a:ext>
            </a:extLst>
          </p:cNvPr>
          <p:cNvGrpSpPr/>
          <p:nvPr/>
        </p:nvGrpSpPr>
        <p:grpSpPr>
          <a:xfrm>
            <a:off x="4589751" y="1358932"/>
            <a:ext cx="7370013" cy="4857312"/>
            <a:chOff x="2390774" y="704589"/>
            <a:chExt cx="9034817" cy="5954525"/>
          </a:xfrm>
        </p:grpSpPr>
        <p:cxnSp>
          <p:nvCxnSpPr>
            <p:cNvPr id="8" name="Conector de Seta Reta 7">
              <a:extLst>
                <a:ext uri="{FF2B5EF4-FFF2-40B4-BE49-F238E27FC236}">
                  <a16:creationId xmlns:a16="http://schemas.microsoft.com/office/drawing/2014/main" id="{1F8F1D3C-3B11-C580-8FD3-92E2F6135B02}"/>
                </a:ext>
              </a:extLst>
            </p:cNvPr>
            <p:cNvCxnSpPr>
              <a:cxnSpLocks/>
            </p:cNvCxnSpPr>
            <p:nvPr/>
          </p:nvCxnSpPr>
          <p:spPr>
            <a:xfrm flipV="1">
              <a:off x="3057446" y="5263419"/>
              <a:ext cx="756663" cy="44860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4847E8C1-D6E2-BAC4-C2DF-F9BE0A7DF918}"/>
                </a:ext>
              </a:extLst>
            </p:cNvPr>
            <p:cNvCxnSpPr>
              <a:cxnSpLocks/>
            </p:cNvCxnSpPr>
            <p:nvPr/>
          </p:nvCxnSpPr>
          <p:spPr>
            <a:xfrm flipH="1" flipV="1">
              <a:off x="4473977" y="5420864"/>
              <a:ext cx="343558" cy="619125"/>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Hexágono 9">
              <a:extLst>
                <a:ext uri="{FF2B5EF4-FFF2-40B4-BE49-F238E27FC236}">
                  <a16:creationId xmlns:a16="http://schemas.microsoft.com/office/drawing/2014/main" id="{74D18949-B85D-7C30-C0BC-35F574F5C6E9}"/>
                </a:ext>
              </a:extLst>
            </p:cNvPr>
            <p:cNvSpPr/>
            <p:nvPr/>
          </p:nvSpPr>
          <p:spPr>
            <a:xfrm>
              <a:off x="2450894" y="5712021"/>
              <a:ext cx="121310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T1.11: Collect SaO2 data</a:t>
              </a:r>
            </a:p>
          </p:txBody>
        </p:sp>
        <p:sp>
          <p:nvSpPr>
            <p:cNvPr id="11" name="Hexágono 10">
              <a:extLst>
                <a:ext uri="{FF2B5EF4-FFF2-40B4-BE49-F238E27FC236}">
                  <a16:creationId xmlns:a16="http://schemas.microsoft.com/office/drawing/2014/main" id="{09D4F733-9E1C-FA34-0270-55722F8A4304}"/>
                </a:ext>
              </a:extLst>
            </p:cNvPr>
            <p:cNvSpPr/>
            <p:nvPr/>
          </p:nvSpPr>
          <p:spPr>
            <a:xfrm>
              <a:off x="4210983" y="6039989"/>
              <a:ext cx="121310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T1.12: Collect TEMP data</a:t>
              </a:r>
            </a:p>
          </p:txBody>
        </p:sp>
        <p:sp>
          <p:nvSpPr>
            <p:cNvPr id="12" name="Hexágono 11">
              <a:extLst>
                <a:ext uri="{FF2B5EF4-FFF2-40B4-BE49-F238E27FC236}">
                  <a16:creationId xmlns:a16="http://schemas.microsoft.com/office/drawing/2014/main" id="{93A829DC-98D4-BBE1-28D3-9ED09E006F74}"/>
                </a:ext>
              </a:extLst>
            </p:cNvPr>
            <p:cNvSpPr/>
            <p:nvPr/>
          </p:nvSpPr>
          <p:spPr>
            <a:xfrm>
              <a:off x="3745782" y="4783711"/>
              <a:ext cx="1282827"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Collect Sensor data</a:t>
              </a:r>
            </a:p>
          </p:txBody>
        </p:sp>
        <p:sp>
          <p:nvSpPr>
            <p:cNvPr id="13" name="Hexágono 12">
              <a:extLst>
                <a:ext uri="{FF2B5EF4-FFF2-40B4-BE49-F238E27FC236}">
                  <a16:creationId xmlns:a16="http://schemas.microsoft.com/office/drawing/2014/main" id="{18B60D7E-EA83-7C0C-5421-0D8ED9522F77}"/>
                </a:ext>
              </a:extLst>
            </p:cNvPr>
            <p:cNvSpPr/>
            <p:nvPr/>
          </p:nvSpPr>
          <p:spPr>
            <a:xfrm>
              <a:off x="5143136" y="5093273"/>
              <a:ext cx="135902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Transfer collected data</a:t>
              </a:r>
            </a:p>
          </p:txBody>
        </p:sp>
        <p:sp>
          <p:nvSpPr>
            <p:cNvPr id="14" name="Hexágono 13">
              <a:extLst>
                <a:ext uri="{FF2B5EF4-FFF2-40B4-BE49-F238E27FC236}">
                  <a16:creationId xmlns:a16="http://schemas.microsoft.com/office/drawing/2014/main" id="{0EE1D8B1-9195-52D7-D6C1-0AF4469BF5B4}"/>
                </a:ext>
              </a:extLst>
            </p:cNvPr>
            <p:cNvSpPr/>
            <p:nvPr/>
          </p:nvSpPr>
          <p:spPr>
            <a:xfrm>
              <a:off x="66156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15" name="Hexágono 14">
              <a:extLst>
                <a:ext uri="{FF2B5EF4-FFF2-40B4-BE49-F238E27FC236}">
                  <a16:creationId xmlns:a16="http://schemas.microsoft.com/office/drawing/2014/main" id="{F55184A9-793D-E479-E05C-3122D2D57420}"/>
                </a:ext>
              </a:extLst>
            </p:cNvPr>
            <p:cNvSpPr/>
            <p:nvPr/>
          </p:nvSpPr>
          <p:spPr>
            <a:xfrm>
              <a:off x="5214858" y="387426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Monitor Vital Signs</a:t>
              </a:r>
            </a:p>
          </p:txBody>
        </p:sp>
        <p:sp>
          <p:nvSpPr>
            <p:cNvPr id="16" name="Elipse 15">
              <a:extLst>
                <a:ext uri="{FF2B5EF4-FFF2-40B4-BE49-F238E27FC236}">
                  <a16:creationId xmlns:a16="http://schemas.microsoft.com/office/drawing/2014/main" id="{A79DCFBF-71DD-5EF3-0EDA-5FE954AEC273}"/>
                </a:ext>
              </a:extLst>
            </p:cNvPr>
            <p:cNvSpPr/>
            <p:nvPr/>
          </p:nvSpPr>
          <p:spPr>
            <a:xfrm>
              <a:off x="5051124"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G3: Vital Signs are monitored</a:t>
              </a:r>
            </a:p>
          </p:txBody>
        </p:sp>
        <p:sp>
          <p:nvSpPr>
            <p:cNvPr id="17" name="Retângulo 16">
              <a:extLst>
                <a:ext uri="{FF2B5EF4-FFF2-40B4-BE49-F238E27FC236}">
                  <a16:creationId xmlns:a16="http://schemas.microsoft.com/office/drawing/2014/main" id="{4E285938-E16D-19EC-76A4-B331B86311FB}"/>
                </a:ext>
              </a:extLst>
            </p:cNvPr>
            <p:cNvSpPr/>
            <p:nvPr/>
          </p:nvSpPr>
          <p:spPr>
            <a:xfrm>
              <a:off x="2390774" y="5225833"/>
              <a:ext cx="1070350" cy="296621"/>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SaO2 available</a:t>
              </a:r>
            </a:p>
          </p:txBody>
        </p:sp>
        <p:sp>
          <p:nvSpPr>
            <p:cNvPr id="18" name="Retângulo 17">
              <a:extLst>
                <a:ext uri="{FF2B5EF4-FFF2-40B4-BE49-F238E27FC236}">
                  <a16:creationId xmlns:a16="http://schemas.microsoft.com/office/drawing/2014/main" id="{96447FDF-61AC-8B16-5573-535A255AF045}"/>
                </a:ext>
              </a:extLst>
            </p:cNvPr>
            <p:cNvSpPr/>
            <p:nvPr/>
          </p:nvSpPr>
          <p:spPr>
            <a:xfrm>
              <a:off x="4167654" y="5673920"/>
              <a:ext cx="1070350" cy="2966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TEMP available</a:t>
              </a:r>
            </a:p>
          </p:txBody>
        </p:sp>
        <p:cxnSp>
          <p:nvCxnSpPr>
            <p:cNvPr id="19" name="Conector de Seta Reta 18">
              <a:extLst>
                <a:ext uri="{FF2B5EF4-FFF2-40B4-BE49-F238E27FC236}">
                  <a16:creationId xmlns:a16="http://schemas.microsoft.com/office/drawing/2014/main" id="{B7B0CB2D-6EBF-9691-3B36-402AC695F3EF}"/>
                </a:ext>
              </a:extLst>
            </p:cNvPr>
            <p:cNvCxnSpPr>
              <a:cxnSpLocks/>
            </p:cNvCxnSpPr>
            <p:nvPr/>
          </p:nvCxnSpPr>
          <p:spPr>
            <a:xfrm flipV="1">
              <a:off x="4387195" y="4323619"/>
              <a:ext cx="890589" cy="46009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082394C2-8F59-4E28-7BF6-D97D52ED9D96}"/>
                </a:ext>
              </a:extLst>
            </p:cNvPr>
            <p:cNvCxnSpPr>
              <a:cxnSpLocks/>
            </p:cNvCxnSpPr>
            <p:nvPr/>
          </p:nvCxnSpPr>
          <p:spPr>
            <a:xfrm flipV="1">
              <a:off x="5822649" y="4493387"/>
              <a:ext cx="0" cy="59988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1AE3CE8A-A97F-DD66-3814-A0927F81649A}"/>
                </a:ext>
              </a:extLst>
            </p:cNvPr>
            <p:cNvCxnSpPr>
              <a:cxnSpLocks/>
            </p:cNvCxnSpPr>
            <p:nvPr/>
          </p:nvCxnSpPr>
          <p:spPr>
            <a:xfrm flipH="1" flipV="1">
              <a:off x="6367515" y="4323619"/>
              <a:ext cx="89058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D7440351-6987-45A8-0466-A3C54B0592D4}"/>
                </a:ext>
              </a:extLst>
            </p:cNvPr>
            <p:cNvCxnSpPr>
              <a:cxnSpLocks/>
              <a:endCxn id="16" idx="4"/>
            </p:cNvCxnSpPr>
            <p:nvPr/>
          </p:nvCxnSpPr>
          <p:spPr>
            <a:xfrm flipV="1">
              <a:off x="5822649" y="3581681"/>
              <a:ext cx="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86958607-B5BD-5730-5953-1A3E1E5479BD}"/>
                </a:ext>
              </a:extLst>
            </p:cNvPr>
            <p:cNvSpPr/>
            <p:nvPr/>
          </p:nvSpPr>
          <p:spPr>
            <a:xfrm>
              <a:off x="9034780"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G4: Vital Signs are analyzed</a:t>
              </a:r>
            </a:p>
          </p:txBody>
        </p:sp>
        <p:sp>
          <p:nvSpPr>
            <p:cNvPr id="24" name="Hexágono 23">
              <a:extLst>
                <a:ext uri="{FF2B5EF4-FFF2-40B4-BE49-F238E27FC236}">
                  <a16:creationId xmlns:a16="http://schemas.microsoft.com/office/drawing/2014/main" id="{0906EBF2-82E9-403E-1280-492F952DD324}"/>
                </a:ext>
              </a:extLst>
            </p:cNvPr>
            <p:cNvSpPr/>
            <p:nvPr/>
          </p:nvSpPr>
          <p:spPr>
            <a:xfrm>
              <a:off x="9180337" y="385623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Analyze Vital Signs</a:t>
              </a:r>
            </a:p>
          </p:txBody>
        </p:sp>
        <p:sp>
          <p:nvSpPr>
            <p:cNvPr id="25" name="Hexágono 24">
              <a:extLst>
                <a:ext uri="{FF2B5EF4-FFF2-40B4-BE49-F238E27FC236}">
                  <a16:creationId xmlns:a16="http://schemas.microsoft.com/office/drawing/2014/main" id="{EA94049A-D5F0-F13D-370A-96BD30E91F00}"/>
                </a:ext>
              </a:extLst>
            </p:cNvPr>
            <p:cNvSpPr/>
            <p:nvPr/>
          </p:nvSpPr>
          <p:spPr>
            <a:xfrm>
              <a:off x="8051062" y="4801739"/>
              <a:ext cx="131518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Fuse sensors data</a:t>
              </a:r>
            </a:p>
          </p:txBody>
        </p:sp>
        <p:sp>
          <p:nvSpPr>
            <p:cNvPr id="27" name="Hexágono 26">
              <a:extLst>
                <a:ext uri="{FF2B5EF4-FFF2-40B4-BE49-F238E27FC236}">
                  <a16:creationId xmlns:a16="http://schemas.microsoft.com/office/drawing/2014/main" id="{2110AFFC-1E9A-F4A5-9686-734A522DC0C0}"/>
                </a:ext>
              </a:extLst>
            </p:cNvPr>
            <p:cNvSpPr/>
            <p:nvPr/>
          </p:nvSpPr>
          <p:spPr>
            <a:xfrm>
              <a:off x="10210008" y="4801739"/>
              <a:ext cx="1215583" cy="619125"/>
            </a:xfrm>
            <a:prstGeom prst="hexagon">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28" name="Hexágono 27">
              <a:extLst>
                <a:ext uri="{FF2B5EF4-FFF2-40B4-BE49-F238E27FC236}">
                  <a16:creationId xmlns:a16="http://schemas.microsoft.com/office/drawing/2014/main" id="{B681787D-444C-89F3-26ED-930F27D49F6D}"/>
                </a:ext>
              </a:extLst>
            </p:cNvPr>
            <p:cNvSpPr/>
            <p:nvPr/>
          </p:nvSpPr>
          <p:spPr>
            <a:xfrm>
              <a:off x="9061261" y="5730426"/>
              <a:ext cx="145373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Detect Patient Status</a:t>
              </a:r>
            </a:p>
          </p:txBody>
        </p:sp>
        <p:cxnSp>
          <p:nvCxnSpPr>
            <p:cNvPr id="29" name="Conector de Seta Reta 28">
              <a:extLst>
                <a:ext uri="{FF2B5EF4-FFF2-40B4-BE49-F238E27FC236}">
                  <a16:creationId xmlns:a16="http://schemas.microsoft.com/office/drawing/2014/main" id="{DDBD0278-3623-1D01-3B8E-89AAE23FED52}"/>
                </a:ext>
              </a:extLst>
            </p:cNvPr>
            <p:cNvCxnSpPr>
              <a:cxnSpLocks/>
            </p:cNvCxnSpPr>
            <p:nvPr/>
          </p:nvCxnSpPr>
          <p:spPr>
            <a:xfrm flipV="1">
              <a:off x="8670925" y="4323619"/>
              <a:ext cx="593725" cy="46971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Conector de Seta Reta 29">
              <a:extLst>
                <a:ext uri="{FF2B5EF4-FFF2-40B4-BE49-F238E27FC236}">
                  <a16:creationId xmlns:a16="http://schemas.microsoft.com/office/drawing/2014/main" id="{82C97ACB-17A8-769C-1E56-720EA4E56A8C}"/>
                </a:ext>
              </a:extLst>
            </p:cNvPr>
            <p:cNvCxnSpPr>
              <a:cxnSpLocks/>
            </p:cNvCxnSpPr>
            <p:nvPr/>
          </p:nvCxnSpPr>
          <p:spPr>
            <a:xfrm flipH="1" flipV="1">
              <a:off x="10306050" y="4323619"/>
              <a:ext cx="51174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3DC69C40-90B1-8535-19A6-BF126213AE0C}"/>
                </a:ext>
              </a:extLst>
            </p:cNvPr>
            <p:cNvCxnSpPr>
              <a:cxnSpLocks/>
            </p:cNvCxnSpPr>
            <p:nvPr/>
          </p:nvCxnSpPr>
          <p:spPr>
            <a:xfrm flipH="1" flipV="1">
              <a:off x="9788128" y="4475357"/>
              <a:ext cx="25797" cy="1255069"/>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EB0E9066-1788-8B2A-C176-33A960E702A5}"/>
                </a:ext>
              </a:extLst>
            </p:cNvPr>
            <p:cNvCxnSpPr>
              <a:cxnSpLocks/>
              <a:endCxn id="23" idx="4"/>
            </p:cNvCxnSpPr>
            <p:nvPr/>
          </p:nvCxnSpPr>
          <p:spPr>
            <a:xfrm flipH="1" flipV="1">
              <a:off x="9806305" y="3581681"/>
              <a:ext cx="762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Elipse 32">
              <a:extLst>
                <a:ext uri="{FF2B5EF4-FFF2-40B4-BE49-F238E27FC236}">
                  <a16:creationId xmlns:a16="http://schemas.microsoft.com/office/drawing/2014/main" id="{45BB33F4-87DD-F81E-892E-708B0D1342A2}"/>
                </a:ext>
              </a:extLst>
            </p:cNvPr>
            <p:cNvSpPr/>
            <p:nvPr/>
          </p:nvSpPr>
          <p:spPr>
            <a:xfrm>
              <a:off x="7042952" y="194982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G2: Patient Status is monitored</a:t>
              </a:r>
            </a:p>
          </p:txBody>
        </p:sp>
        <p:sp>
          <p:nvSpPr>
            <p:cNvPr id="34" name="Elipse 33">
              <a:extLst>
                <a:ext uri="{FF2B5EF4-FFF2-40B4-BE49-F238E27FC236}">
                  <a16:creationId xmlns:a16="http://schemas.microsoft.com/office/drawing/2014/main" id="{50595AAC-2E8C-F1C7-F6D0-DB802CD48A81}"/>
                </a:ext>
              </a:extLst>
            </p:cNvPr>
            <p:cNvSpPr/>
            <p:nvPr/>
          </p:nvSpPr>
          <p:spPr>
            <a:xfrm>
              <a:off x="7040616" y="70458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G1: Emergency is detected</a:t>
              </a:r>
            </a:p>
          </p:txBody>
        </p:sp>
        <p:cxnSp>
          <p:nvCxnSpPr>
            <p:cNvPr id="35" name="Conector de Seta Reta 34">
              <a:extLst>
                <a:ext uri="{FF2B5EF4-FFF2-40B4-BE49-F238E27FC236}">
                  <a16:creationId xmlns:a16="http://schemas.microsoft.com/office/drawing/2014/main" id="{3CCEA6B0-C2D3-6389-295F-9BB2AAC963EB}"/>
                </a:ext>
              </a:extLst>
            </p:cNvPr>
            <p:cNvCxnSpPr>
              <a:cxnSpLocks/>
              <a:stCxn id="16" idx="7"/>
              <a:endCxn id="33" idx="3"/>
            </p:cNvCxnSpPr>
            <p:nvPr/>
          </p:nvCxnSpPr>
          <p:spPr>
            <a:xfrm flipV="1">
              <a:off x="6368199"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3F43B5E5-B339-7827-84DE-1E7211596814}"/>
                </a:ext>
              </a:extLst>
            </p:cNvPr>
            <p:cNvCxnSpPr>
              <a:cxnSpLocks/>
              <a:stCxn id="23" idx="1"/>
              <a:endCxn id="33" idx="5"/>
            </p:cNvCxnSpPr>
            <p:nvPr/>
          </p:nvCxnSpPr>
          <p:spPr>
            <a:xfrm flipH="1" flipV="1">
              <a:off x="8360027"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EC598138-6147-A57F-D965-DEE4B2DB757D}"/>
                </a:ext>
              </a:extLst>
            </p:cNvPr>
            <p:cNvCxnSpPr>
              <a:cxnSpLocks/>
              <a:stCxn id="33" idx="0"/>
              <a:endCxn id="34" idx="4"/>
            </p:cNvCxnSpPr>
            <p:nvPr/>
          </p:nvCxnSpPr>
          <p:spPr>
            <a:xfrm flipH="1" flipV="1">
              <a:off x="7812141" y="1506219"/>
              <a:ext cx="2336" cy="44361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40" name="Imagem 39">
            <a:extLst>
              <a:ext uri="{FF2B5EF4-FFF2-40B4-BE49-F238E27FC236}">
                <a16:creationId xmlns:a16="http://schemas.microsoft.com/office/drawing/2014/main" id="{126297C9-C104-CC45-9E9B-302C06C60F72}"/>
              </a:ext>
            </a:extLst>
          </p:cNvPr>
          <p:cNvPicPr>
            <a:picLocks noChangeAspect="1"/>
          </p:cNvPicPr>
          <p:nvPr/>
        </p:nvPicPr>
        <p:blipFill>
          <a:blip r:embed="rId2"/>
          <a:stretch>
            <a:fillRect/>
          </a:stretch>
        </p:blipFill>
        <p:spPr>
          <a:xfrm>
            <a:off x="313137" y="4729464"/>
            <a:ext cx="4250638" cy="1772004"/>
          </a:xfrm>
          <a:prstGeom prst="rect">
            <a:avLst/>
          </a:prstGeom>
        </p:spPr>
      </p:pic>
      <p:sp>
        <p:nvSpPr>
          <p:cNvPr id="5" name="Chave Esquerda 4">
            <a:extLst>
              <a:ext uri="{FF2B5EF4-FFF2-40B4-BE49-F238E27FC236}">
                <a16:creationId xmlns:a16="http://schemas.microsoft.com/office/drawing/2014/main" id="{D91FF6D1-CEB4-82A2-ED91-009A11E1EE76}"/>
              </a:ext>
            </a:extLst>
          </p:cNvPr>
          <p:cNvSpPr/>
          <p:nvPr/>
        </p:nvSpPr>
        <p:spPr>
          <a:xfrm>
            <a:off x="114300" y="2634063"/>
            <a:ext cx="155448" cy="12902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aphicFrame>
        <p:nvGraphicFramePr>
          <p:cNvPr id="37" name="Tabela 50">
            <a:extLst>
              <a:ext uri="{FF2B5EF4-FFF2-40B4-BE49-F238E27FC236}">
                <a16:creationId xmlns:a16="http://schemas.microsoft.com/office/drawing/2014/main" id="{5F813FDD-3CB6-35B0-D2E7-9322F30EE593}"/>
              </a:ext>
            </a:extLst>
          </p:cNvPr>
          <p:cNvGraphicFramePr>
            <a:graphicFrameLocks noGrp="1"/>
          </p:cNvGraphicFramePr>
          <p:nvPr/>
        </p:nvGraphicFramePr>
        <p:xfrm>
          <a:off x="354222" y="2013512"/>
          <a:ext cx="4877696" cy="2443480"/>
        </p:xfrm>
        <a:graphic>
          <a:graphicData uri="http://schemas.openxmlformats.org/drawingml/2006/table">
            <a:tbl>
              <a:tblPr firstRow="1" bandRow="1">
                <a:tableStyleId>{5C22544A-7EE6-4342-B048-85BDC9FD1C3A}</a:tableStyleId>
              </a:tblPr>
              <a:tblGrid>
                <a:gridCol w="592158">
                  <a:extLst>
                    <a:ext uri="{9D8B030D-6E8A-4147-A177-3AD203B41FA5}">
                      <a16:colId xmlns:a16="http://schemas.microsoft.com/office/drawing/2014/main" val="2192451554"/>
                    </a:ext>
                  </a:extLst>
                </a:gridCol>
                <a:gridCol w="706311">
                  <a:extLst>
                    <a:ext uri="{9D8B030D-6E8A-4147-A177-3AD203B41FA5}">
                      <a16:colId xmlns:a16="http://schemas.microsoft.com/office/drawing/2014/main" val="3631955116"/>
                    </a:ext>
                  </a:extLst>
                </a:gridCol>
                <a:gridCol w="816864">
                  <a:extLst>
                    <a:ext uri="{9D8B030D-6E8A-4147-A177-3AD203B41FA5}">
                      <a16:colId xmlns:a16="http://schemas.microsoft.com/office/drawing/2014/main" val="3690135676"/>
                    </a:ext>
                  </a:extLst>
                </a:gridCol>
                <a:gridCol w="820230">
                  <a:extLst>
                    <a:ext uri="{9D8B030D-6E8A-4147-A177-3AD203B41FA5}">
                      <a16:colId xmlns:a16="http://schemas.microsoft.com/office/drawing/2014/main" val="3462828517"/>
                    </a:ext>
                  </a:extLst>
                </a:gridCol>
                <a:gridCol w="905447">
                  <a:extLst>
                    <a:ext uri="{9D8B030D-6E8A-4147-A177-3AD203B41FA5}">
                      <a16:colId xmlns:a16="http://schemas.microsoft.com/office/drawing/2014/main" val="1288991598"/>
                    </a:ext>
                  </a:extLst>
                </a:gridCol>
                <a:gridCol w="1036686">
                  <a:extLst>
                    <a:ext uri="{9D8B030D-6E8A-4147-A177-3AD203B41FA5}">
                      <a16:colId xmlns:a16="http://schemas.microsoft.com/office/drawing/2014/main" val="485808146"/>
                    </a:ext>
                  </a:extLst>
                </a:gridCol>
              </a:tblGrid>
              <a:tr h="370840">
                <a:tc>
                  <a:txBody>
                    <a:bodyPr/>
                    <a:lstStyle/>
                    <a:p>
                      <a:r>
                        <a:rPr lang="pt-BR" sz="1200" dirty="0"/>
                        <a:t>Time</a:t>
                      </a:r>
                    </a:p>
                  </a:txBody>
                  <a:tcPr/>
                </a:tc>
                <a:tc>
                  <a:txBody>
                    <a:bodyPr/>
                    <a:lstStyle/>
                    <a:p>
                      <a:r>
                        <a:rPr lang="pt-BR" sz="1200" dirty="0" err="1"/>
                        <a:t>Context</a:t>
                      </a:r>
                      <a:endParaRPr lang="pt-BR" sz="1200" dirty="0"/>
                    </a:p>
                  </a:txBody>
                  <a:tcPr/>
                </a:tc>
                <a:tc>
                  <a:txBody>
                    <a:bodyPr/>
                    <a:lstStyle/>
                    <a:p>
                      <a:r>
                        <a:rPr lang="pt-BR" sz="1200" dirty="0" err="1"/>
                        <a:t>Collected</a:t>
                      </a:r>
                      <a:endParaRPr lang="pt-BR" sz="1200" dirty="0"/>
                    </a:p>
                  </a:txBody>
                  <a:tcPr/>
                </a:tc>
                <a:tc>
                  <a:txBody>
                    <a:bodyPr/>
                    <a:lstStyle/>
                    <a:p>
                      <a:r>
                        <a:rPr lang="pt-BR" sz="1200" dirty="0" err="1"/>
                        <a:t>Persisted</a:t>
                      </a:r>
                      <a:endParaRPr lang="pt-BR" sz="1200" dirty="0"/>
                    </a:p>
                  </a:txBody>
                  <a:tcPr/>
                </a:tc>
                <a:tc>
                  <a:txBody>
                    <a:bodyPr/>
                    <a:lstStyle/>
                    <a:p>
                      <a:r>
                        <a:rPr lang="pt-BR" sz="1200" dirty="0" err="1"/>
                        <a:t>Transfered</a:t>
                      </a:r>
                      <a:endParaRPr lang="pt-BR" sz="1200" dirty="0"/>
                    </a:p>
                  </a:txBody>
                  <a:tcPr/>
                </a:tc>
                <a:tc>
                  <a:txBody>
                    <a:bodyPr/>
                    <a:lstStyle/>
                    <a:p>
                      <a:r>
                        <a:rPr lang="pt-BR" sz="1200" dirty="0" err="1"/>
                        <a:t>Ch_persisted</a:t>
                      </a:r>
                      <a:endParaRPr lang="pt-BR" sz="1200" dirty="0"/>
                    </a:p>
                  </a:txBody>
                  <a:tcPr/>
                </a:tc>
                <a:extLst>
                  <a:ext uri="{0D108BD9-81ED-4DB2-BD59-A6C34878D82A}">
                    <a16:rowId xmlns:a16="http://schemas.microsoft.com/office/drawing/2014/main" val="726563915"/>
                  </a:ext>
                </a:extLst>
              </a:tr>
              <a:tr h="161126">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1</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extLst>
                  <a:ext uri="{0D108BD9-81ED-4DB2-BD59-A6C34878D82A}">
                    <a16:rowId xmlns:a16="http://schemas.microsoft.com/office/drawing/2014/main" val="2036031733"/>
                  </a:ext>
                </a:extLst>
              </a:tr>
              <a:tr h="0">
                <a:tc>
                  <a:txBody>
                    <a:bodyPr/>
                    <a:lstStyle/>
                    <a:p>
                      <a:r>
                        <a:rPr lang="pt-BR" sz="1100" dirty="0">
                          <a:solidFill>
                            <a:schemeClr val="tx1">
                              <a:lumMod val="75000"/>
                              <a:lumOff val="25000"/>
                            </a:schemeClr>
                          </a:solidFill>
                        </a:rPr>
                        <a:t>0.5</a:t>
                      </a:r>
                    </a:p>
                  </a:txBody>
                  <a:tcPr/>
                </a:tc>
                <a:tc>
                  <a:txBody>
                    <a:bodyPr/>
                    <a:lstStyle/>
                    <a:p>
                      <a:r>
                        <a:rPr lang="pt-BR" sz="1100" dirty="0">
                          <a:solidFill>
                            <a:schemeClr val="tx1">
                              <a:lumMod val="75000"/>
                              <a:lumOff val="25000"/>
                            </a:schemeClr>
                          </a:solidFill>
                        </a:rPr>
                        <a:t>1</a:t>
                      </a:r>
                    </a:p>
                  </a:txBody>
                  <a:tcPr>
                    <a:solidFill>
                      <a:srgbClr val="1CADE4"/>
                    </a:solidFill>
                  </a:tcPr>
                </a:tc>
                <a:tc>
                  <a:txBody>
                    <a:bodyPr/>
                    <a:lstStyle/>
                    <a:p>
                      <a:r>
                        <a:rPr lang="pt-BR" sz="1100" dirty="0">
                          <a:solidFill>
                            <a:schemeClr val="tx1">
                              <a:lumMod val="75000"/>
                              <a:lumOff val="25000"/>
                            </a:schemeClr>
                          </a:solidFill>
                        </a:rPr>
                        <a:t>1</a:t>
                      </a:r>
                    </a:p>
                  </a:txBody>
                  <a:tcPr>
                    <a:solidFill>
                      <a:srgbClr val="1CADE4"/>
                    </a:solidFill>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752688409"/>
                  </a:ext>
                </a:extLst>
              </a:tr>
              <a:tr h="0">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098003559"/>
                  </a:ext>
                </a:extLst>
              </a:tr>
              <a:tr h="0">
                <a:tc>
                  <a:txBody>
                    <a:bodyPr/>
                    <a:lstStyle/>
                    <a:p>
                      <a:r>
                        <a:rPr lang="pt-BR" sz="1100" dirty="0">
                          <a:solidFill>
                            <a:schemeClr val="tx1">
                              <a:lumMod val="75000"/>
                              <a:lumOff val="25000"/>
                            </a:schemeClr>
                          </a:solidFill>
                        </a:rPr>
                        <a:t>1.5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492775464"/>
                  </a:ext>
                </a:extLst>
              </a:tr>
              <a:tr h="0">
                <a:tc>
                  <a:txBody>
                    <a:bodyPr/>
                    <a:lstStyle/>
                    <a:p>
                      <a:r>
                        <a:rPr lang="pt-BR" sz="1100" dirty="0">
                          <a:solidFill>
                            <a:schemeClr val="tx1">
                              <a:lumMod val="75000"/>
                              <a:lumOff val="25000"/>
                            </a:schemeClr>
                          </a:solidFill>
                        </a:rPr>
                        <a:t>2</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155893059"/>
                  </a:ext>
                </a:extLst>
              </a:tr>
              <a:tr h="0">
                <a:tc>
                  <a:txBody>
                    <a:bodyPr/>
                    <a:lstStyle/>
                    <a:p>
                      <a:r>
                        <a:rPr lang="pt-BR" sz="1100" dirty="0">
                          <a:solidFill>
                            <a:schemeClr val="tx1">
                              <a:lumMod val="75000"/>
                              <a:lumOff val="25000"/>
                            </a:schemeClr>
                          </a:solidFill>
                        </a:rPr>
                        <a:t>2.5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extLst>
                  <a:ext uri="{0D108BD9-81ED-4DB2-BD59-A6C34878D82A}">
                    <a16:rowId xmlns:a16="http://schemas.microsoft.com/office/drawing/2014/main" val="2727990528"/>
                  </a:ext>
                </a:extLst>
              </a:tr>
              <a:tr h="0">
                <a:tc>
                  <a:txBody>
                    <a:bodyPr/>
                    <a:lstStyle/>
                    <a:p>
                      <a:pPr marL="0" algn="l" defTabSz="457200" rtl="0" eaLnBrk="1" latinLnBrk="0" hangingPunct="1"/>
                      <a:r>
                        <a:rPr lang="pt-BR" sz="1100" kern="1200" dirty="0">
                          <a:solidFill>
                            <a:schemeClr val="bg1">
                              <a:lumMod val="75000"/>
                            </a:schemeClr>
                          </a:solidFill>
                          <a:latin typeface="+mn-lt"/>
                          <a:ea typeface="+mn-ea"/>
                          <a:cs typeface="+mn-cs"/>
                        </a:rPr>
                        <a:t>3</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extLst>
                  <a:ext uri="{0D108BD9-81ED-4DB2-BD59-A6C34878D82A}">
                    <a16:rowId xmlns:a16="http://schemas.microsoft.com/office/drawing/2014/main" val="1106266068"/>
                  </a:ext>
                </a:extLst>
              </a:tr>
              <a:tr h="0">
                <a:tc>
                  <a:txBody>
                    <a:bodyPr/>
                    <a:lstStyle/>
                    <a:p>
                      <a:pPr marL="0" algn="l" defTabSz="457200" rtl="0" eaLnBrk="1" latinLnBrk="0" hangingPunct="1"/>
                      <a:r>
                        <a:rPr lang="pt-BR" sz="1100" kern="1200" dirty="0">
                          <a:solidFill>
                            <a:schemeClr val="bg1">
                              <a:lumMod val="75000"/>
                            </a:schemeClr>
                          </a:solidFill>
                          <a:latin typeface="+mn-lt"/>
                          <a:ea typeface="+mn-ea"/>
                          <a:cs typeface="+mn-cs"/>
                        </a:rPr>
                        <a:t>3.5</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extLst>
                  <a:ext uri="{0D108BD9-81ED-4DB2-BD59-A6C34878D82A}">
                    <a16:rowId xmlns:a16="http://schemas.microsoft.com/office/drawing/2014/main" val="4143588591"/>
                  </a:ext>
                </a:extLst>
              </a:tr>
            </a:tbl>
          </a:graphicData>
        </a:graphic>
      </p:graphicFrame>
      <p:sp>
        <p:nvSpPr>
          <p:cNvPr id="41" name="Retângulo: Cantos Arredondados 40">
            <a:extLst>
              <a:ext uri="{FF2B5EF4-FFF2-40B4-BE49-F238E27FC236}">
                <a16:creationId xmlns:a16="http://schemas.microsoft.com/office/drawing/2014/main" id="{E9D97463-B65F-F569-B892-800D06088219}"/>
              </a:ext>
            </a:extLst>
          </p:cNvPr>
          <p:cNvSpPr/>
          <p:nvPr/>
        </p:nvSpPr>
        <p:spPr>
          <a:xfrm>
            <a:off x="1952625" y="1505123"/>
            <a:ext cx="1850231" cy="180767"/>
          </a:xfrm>
          <a:prstGeom prst="roundRect">
            <a:avLst/>
          </a:prstGeom>
          <a:noFill/>
          <a:ln>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Losango 41">
            <a:extLst>
              <a:ext uri="{FF2B5EF4-FFF2-40B4-BE49-F238E27FC236}">
                <a16:creationId xmlns:a16="http://schemas.microsoft.com/office/drawing/2014/main" id="{8526DFBA-A5D6-ABEB-6C9B-CC7147FE67F1}"/>
              </a:ext>
            </a:extLst>
          </p:cNvPr>
          <p:cNvSpPr/>
          <p:nvPr/>
        </p:nvSpPr>
        <p:spPr>
          <a:xfrm>
            <a:off x="1177039" y="5395917"/>
            <a:ext cx="781279" cy="390803"/>
          </a:xfrm>
          <a:prstGeom prst="diamond">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266410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8BCC36D4-04F5-D781-FB6B-5E7FE184DA9B}"/>
              </a:ext>
            </a:extLst>
          </p:cNvPr>
          <p:cNvGrpSpPr/>
          <p:nvPr/>
        </p:nvGrpSpPr>
        <p:grpSpPr>
          <a:xfrm>
            <a:off x="367695" y="1219209"/>
            <a:ext cx="4877696" cy="523220"/>
            <a:chOff x="852197" y="7904393"/>
            <a:chExt cx="4362661" cy="523220"/>
          </a:xfrm>
        </p:grpSpPr>
        <p:sp>
          <p:nvSpPr>
            <p:cNvPr id="26" name="Retângulo 25">
              <a:extLst>
                <a:ext uri="{FF2B5EF4-FFF2-40B4-BE49-F238E27FC236}">
                  <a16:creationId xmlns:a16="http://schemas.microsoft.com/office/drawing/2014/main" id="{C942603B-BBE2-20C6-609A-910B188B40C3}"/>
                </a:ext>
              </a:extLst>
            </p:cNvPr>
            <p:cNvSpPr/>
            <p:nvPr/>
          </p:nvSpPr>
          <p:spPr>
            <a:xfrm rot="16200000">
              <a:off x="850143" y="7906447"/>
              <a:ext cx="523219" cy="5191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i="0" u="none" strike="noStrike" baseline="0" dirty="0">
                  <a:latin typeface="NimbusRomNo9L-Medi"/>
                </a:rPr>
                <a:t>P8</a:t>
              </a:r>
              <a:endParaRPr lang="en-US" sz="1400" dirty="0"/>
            </a:p>
          </p:txBody>
        </p:sp>
        <p:sp>
          <p:nvSpPr>
            <p:cNvPr id="36" name="CaixaDeTexto 35">
              <a:extLst>
                <a:ext uri="{FF2B5EF4-FFF2-40B4-BE49-F238E27FC236}">
                  <a16:creationId xmlns:a16="http://schemas.microsoft.com/office/drawing/2014/main" id="{E1AECCE0-7207-1DB6-0E74-DC973C4950DE}"/>
                </a:ext>
              </a:extLst>
            </p:cNvPr>
            <p:cNvSpPr txBox="1"/>
            <p:nvPr/>
          </p:nvSpPr>
          <p:spPr>
            <a:xfrm>
              <a:off x="1350407" y="7904393"/>
              <a:ext cx="3864451" cy="523220"/>
            </a:xfrm>
            <a:prstGeom prst="rect">
              <a:avLst/>
            </a:prstGeom>
            <a:solidFill>
              <a:srgbClr val="B4C7E7"/>
            </a:solidFill>
          </p:spPr>
          <p:txBody>
            <a:bodyPr wrap="square">
              <a:spAutoFit/>
            </a:bodyPr>
            <a:lstStyle/>
            <a:p>
              <a:r>
                <a:rPr lang="pt-BR" sz="1400" dirty="0">
                  <a:solidFill>
                    <a:srgbClr val="2F5597"/>
                  </a:solidFill>
                </a:rPr>
                <a:t>Se o nó sensor coletou algum dado, então, em até 2 segundos, o </a:t>
              </a:r>
              <a:r>
                <a:rPr lang="pt-BR" sz="1400" dirty="0" err="1">
                  <a:solidFill>
                    <a:srgbClr val="2F5597"/>
                  </a:solidFill>
                </a:rPr>
                <a:t>centralhub</a:t>
              </a:r>
              <a:r>
                <a:rPr lang="pt-BR" sz="1400" dirty="0">
                  <a:solidFill>
                    <a:srgbClr val="2F5597"/>
                  </a:solidFill>
                </a:rPr>
                <a:t> irá persisti-lo.</a:t>
              </a:r>
            </a:p>
          </p:txBody>
        </p:sp>
      </p:grpSp>
      <p:cxnSp>
        <p:nvCxnSpPr>
          <p:cNvPr id="6" name="Conector: Curvo 5">
            <a:extLst>
              <a:ext uri="{FF2B5EF4-FFF2-40B4-BE49-F238E27FC236}">
                <a16:creationId xmlns:a16="http://schemas.microsoft.com/office/drawing/2014/main" id="{79AEC16C-0F34-1FB5-C2C3-6454AA3FFE25}"/>
              </a:ext>
            </a:extLst>
          </p:cNvPr>
          <p:cNvCxnSpPr>
            <a:cxnSpLocks/>
            <a:stCxn id="33" idx="2"/>
          </p:cNvCxnSpPr>
          <p:nvPr/>
        </p:nvCxnSpPr>
        <p:spPr>
          <a:xfrm rot="10800000">
            <a:off x="5245392" y="1480820"/>
            <a:ext cx="3139303" cy="122085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 name="Agrupar 6">
            <a:extLst>
              <a:ext uri="{FF2B5EF4-FFF2-40B4-BE49-F238E27FC236}">
                <a16:creationId xmlns:a16="http://schemas.microsoft.com/office/drawing/2014/main" id="{074999AD-E940-E50B-074E-7FA8B3FB8E07}"/>
              </a:ext>
            </a:extLst>
          </p:cNvPr>
          <p:cNvGrpSpPr/>
          <p:nvPr/>
        </p:nvGrpSpPr>
        <p:grpSpPr>
          <a:xfrm>
            <a:off x="4589751" y="1358932"/>
            <a:ext cx="7370013" cy="4857312"/>
            <a:chOff x="2390774" y="704589"/>
            <a:chExt cx="9034817" cy="5954525"/>
          </a:xfrm>
        </p:grpSpPr>
        <p:cxnSp>
          <p:nvCxnSpPr>
            <p:cNvPr id="8" name="Conector de Seta Reta 7">
              <a:extLst>
                <a:ext uri="{FF2B5EF4-FFF2-40B4-BE49-F238E27FC236}">
                  <a16:creationId xmlns:a16="http://schemas.microsoft.com/office/drawing/2014/main" id="{1F8F1D3C-3B11-C580-8FD3-92E2F6135B02}"/>
                </a:ext>
              </a:extLst>
            </p:cNvPr>
            <p:cNvCxnSpPr>
              <a:cxnSpLocks/>
            </p:cNvCxnSpPr>
            <p:nvPr/>
          </p:nvCxnSpPr>
          <p:spPr>
            <a:xfrm flipV="1">
              <a:off x="3057446" y="5263419"/>
              <a:ext cx="756663" cy="44860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4847E8C1-D6E2-BAC4-C2DF-F9BE0A7DF918}"/>
                </a:ext>
              </a:extLst>
            </p:cNvPr>
            <p:cNvCxnSpPr>
              <a:cxnSpLocks/>
            </p:cNvCxnSpPr>
            <p:nvPr/>
          </p:nvCxnSpPr>
          <p:spPr>
            <a:xfrm flipH="1" flipV="1">
              <a:off x="4473977" y="5420864"/>
              <a:ext cx="343558" cy="619125"/>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Hexágono 9">
              <a:extLst>
                <a:ext uri="{FF2B5EF4-FFF2-40B4-BE49-F238E27FC236}">
                  <a16:creationId xmlns:a16="http://schemas.microsoft.com/office/drawing/2014/main" id="{74D18949-B85D-7C30-C0BC-35F574F5C6E9}"/>
                </a:ext>
              </a:extLst>
            </p:cNvPr>
            <p:cNvSpPr/>
            <p:nvPr/>
          </p:nvSpPr>
          <p:spPr>
            <a:xfrm>
              <a:off x="2450894" y="5712021"/>
              <a:ext cx="121310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T1.11: Collect SaO2 data</a:t>
              </a:r>
            </a:p>
          </p:txBody>
        </p:sp>
        <p:sp>
          <p:nvSpPr>
            <p:cNvPr id="11" name="Hexágono 10">
              <a:extLst>
                <a:ext uri="{FF2B5EF4-FFF2-40B4-BE49-F238E27FC236}">
                  <a16:creationId xmlns:a16="http://schemas.microsoft.com/office/drawing/2014/main" id="{09D4F733-9E1C-FA34-0270-55722F8A4304}"/>
                </a:ext>
              </a:extLst>
            </p:cNvPr>
            <p:cNvSpPr/>
            <p:nvPr/>
          </p:nvSpPr>
          <p:spPr>
            <a:xfrm>
              <a:off x="4210983" y="6039989"/>
              <a:ext cx="121310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T1.12: Collect TEMP data</a:t>
              </a:r>
            </a:p>
          </p:txBody>
        </p:sp>
        <p:sp>
          <p:nvSpPr>
            <p:cNvPr id="12" name="Hexágono 11">
              <a:extLst>
                <a:ext uri="{FF2B5EF4-FFF2-40B4-BE49-F238E27FC236}">
                  <a16:creationId xmlns:a16="http://schemas.microsoft.com/office/drawing/2014/main" id="{93A829DC-98D4-BBE1-28D3-9ED09E006F74}"/>
                </a:ext>
              </a:extLst>
            </p:cNvPr>
            <p:cNvSpPr/>
            <p:nvPr/>
          </p:nvSpPr>
          <p:spPr>
            <a:xfrm>
              <a:off x="3745782" y="4783711"/>
              <a:ext cx="1282827"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Collect Sensor data</a:t>
              </a:r>
            </a:p>
          </p:txBody>
        </p:sp>
        <p:sp>
          <p:nvSpPr>
            <p:cNvPr id="13" name="Hexágono 12">
              <a:extLst>
                <a:ext uri="{FF2B5EF4-FFF2-40B4-BE49-F238E27FC236}">
                  <a16:creationId xmlns:a16="http://schemas.microsoft.com/office/drawing/2014/main" id="{18B60D7E-EA83-7C0C-5421-0D8ED9522F77}"/>
                </a:ext>
              </a:extLst>
            </p:cNvPr>
            <p:cNvSpPr/>
            <p:nvPr/>
          </p:nvSpPr>
          <p:spPr>
            <a:xfrm>
              <a:off x="5143136" y="5093273"/>
              <a:ext cx="135902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Transfer collected data</a:t>
              </a:r>
            </a:p>
          </p:txBody>
        </p:sp>
        <p:sp>
          <p:nvSpPr>
            <p:cNvPr id="14" name="Hexágono 13">
              <a:extLst>
                <a:ext uri="{FF2B5EF4-FFF2-40B4-BE49-F238E27FC236}">
                  <a16:creationId xmlns:a16="http://schemas.microsoft.com/office/drawing/2014/main" id="{0EE1D8B1-9195-52D7-D6C1-0AF4469BF5B4}"/>
                </a:ext>
              </a:extLst>
            </p:cNvPr>
            <p:cNvSpPr/>
            <p:nvPr/>
          </p:nvSpPr>
          <p:spPr>
            <a:xfrm>
              <a:off x="66156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15" name="Hexágono 14">
              <a:extLst>
                <a:ext uri="{FF2B5EF4-FFF2-40B4-BE49-F238E27FC236}">
                  <a16:creationId xmlns:a16="http://schemas.microsoft.com/office/drawing/2014/main" id="{F55184A9-793D-E479-E05C-3122D2D57420}"/>
                </a:ext>
              </a:extLst>
            </p:cNvPr>
            <p:cNvSpPr/>
            <p:nvPr/>
          </p:nvSpPr>
          <p:spPr>
            <a:xfrm>
              <a:off x="5214858" y="387426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Monitor Vital Signs</a:t>
              </a:r>
            </a:p>
          </p:txBody>
        </p:sp>
        <p:sp>
          <p:nvSpPr>
            <p:cNvPr id="16" name="Elipse 15">
              <a:extLst>
                <a:ext uri="{FF2B5EF4-FFF2-40B4-BE49-F238E27FC236}">
                  <a16:creationId xmlns:a16="http://schemas.microsoft.com/office/drawing/2014/main" id="{A79DCFBF-71DD-5EF3-0EDA-5FE954AEC273}"/>
                </a:ext>
              </a:extLst>
            </p:cNvPr>
            <p:cNvSpPr/>
            <p:nvPr/>
          </p:nvSpPr>
          <p:spPr>
            <a:xfrm>
              <a:off x="5051124"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G3: Vital Signs are monitored</a:t>
              </a:r>
            </a:p>
          </p:txBody>
        </p:sp>
        <p:sp>
          <p:nvSpPr>
            <p:cNvPr id="17" name="Retângulo 16">
              <a:extLst>
                <a:ext uri="{FF2B5EF4-FFF2-40B4-BE49-F238E27FC236}">
                  <a16:creationId xmlns:a16="http://schemas.microsoft.com/office/drawing/2014/main" id="{4E285938-E16D-19EC-76A4-B331B86311FB}"/>
                </a:ext>
              </a:extLst>
            </p:cNvPr>
            <p:cNvSpPr/>
            <p:nvPr/>
          </p:nvSpPr>
          <p:spPr>
            <a:xfrm>
              <a:off x="2390774" y="5225833"/>
              <a:ext cx="1070350" cy="296621"/>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SaO2 available</a:t>
              </a:r>
            </a:p>
          </p:txBody>
        </p:sp>
        <p:sp>
          <p:nvSpPr>
            <p:cNvPr id="18" name="Retângulo 17">
              <a:extLst>
                <a:ext uri="{FF2B5EF4-FFF2-40B4-BE49-F238E27FC236}">
                  <a16:creationId xmlns:a16="http://schemas.microsoft.com/office/drawing/2014/main" id="{96447FDF-61AC-8B16-5573-535A255AF045}"/>
                </a:ext>
              </a:extLst>
            </p:cNvPr>
            <p:cNvSpPr/>
            <p:nvPr/>
          </p:nvSpPr>
          <p:spPr>
            <a:xfrm>
              <a:off x="4167654" y="5673920"/>
              <a:ext cx="1070350" cy="2966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TEMP available</a:t>
              </a:r>
            </a:p>
          </p:txBody>
        </p:sp>
        <p:cxnSp>
          <p:nvCxnSpPr>
            <p:cNvPr id="19" name="Conector de Seta Reta 18">
              <a:extLst>
                <a:ext uri="{FF2B5EF4-FFF2-40B4-BE49-F238E27FC236}">
                  <a16:creationId xmlns:a16="http://schemas.microsoft.com/office/drawing/2014/main" id="{B7B0CB2D-6EBF-9691-3B36-402AC695F3EF}"/>
                </a:ext>
              </a:extLst>
            </p:cNvPr>
            <p:cNvCxnSpPr>
              <a:cxnSpLocks/>
            </p:cNvCxnSpPr>
            <p:nvPr/>
          </p:nvCxnSpPr>
          <p:spPr>
            <a:xfrm flipV="1">
              <a:off x="4387195" y="4323619"/>
              <a:ext cx="890589" cy="46009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082394C2-8F59-4E28-7BF6-D97D52ED9D96}"/>
                </a:ext>
              </a:extLst>
            </p:cNvPr>
            <p:cNvCxnSpPr>
              <a:cxnSpLocks/>
            </p:cNvCxnSpPr>
            <p:nvPr/>
          </p:nvCxnSpPr>
          <p:spPr>
            <a:xfrm flipV="1">
              <a:off x="5822649" y="4493387"/>
              <a:ext cx="0" cy="59988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1AE3CE8A-A97F-DD66-3814-A0927F81649A}"/>
                </a:ext>
              </a:extLst>
            </p:cNvPr>
            <p:cNvCxnSpPr>
              <a:cxnSpLocks/>
            </p:cNvCxnSpPr>
            <p:nvPr/>
          </p:nvCxnSpPr>
          <p:spPr>
            <a:xfrm flipH="1" flipV="1">
              <a:off x="6367515" y="4323619"/>
              <a:ext cx="89058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D7440351-6987-45A8-0466-A3C54B0592D4}"/>
                </a:ext>
              </a:extLst>
            </p:cNvPr>
            <p:cNvCxnSpPr>
              <a:cxnSpLocks/>
              <a:endCxn id="16" idx="4"/>
            </p:cNvCxnSpPr>
            <p:nvPr/>
          </p:nvCxnSpPr>
          <p:spPr>
            <a:xfrm flipV="1">
              <a:off x="5822649" y="3581681"/>
              <a:ext cx="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86958607-B5BD-5730-5953-1A3E1E5479BD}"/>
                </a:ext>
              </a:extLst>
            </p:cNvPr>
            <p:cNvSpPr/>
            <p:nvPr/>
          </p:nvSpPr>
          <p:spPr>
            <a:xfrm>
              <a:off x="9034780"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G4: Vital Signs are analyzed</a:t>
              </a:r>
            </a:p>
          </p:txBody>
        </p:sp>
        <p:sp>
          <p:nvSpPr>
            <p:cNvPr id="24" name="Hexágono 23">
              <a:extLst>
                <a:ext uri="{FF2B5EF4-FFF2-40B4-BE49-F238E27FC236}">
                  <a16:creationId xmlns:a16="http://schemas.microsoft.com/office/drawing/2014/main" id="{0906EBF2-82E9-403E-1280-492F952DD324}"/>
                </a:ext>
              </a:extLst>
            </p:cNvPr>
            <p:cNvSpPr/>
            <p:nvPr/>
          </p:nvSpPr>
          <p:spPr>
            <a:xfrm>
              <a:off x="9180337" y="385623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Analyze Vital Signs</a:t>
              </a:r>
            </a:p>
          </p:txBody>
        </p:sp>
        <p:sp>
          <p:nvSpPr>
            <p:cNvPr id="25" name="Hexágono 24">
              <a:extLst>
                <a:ext uri="{FF2B5EF4-FFF2-40B4-BE49-F238E27FC236}">
                  <a16:creationId xmlns:a16="http://schemas.microsoft.com/office/drawing/2014/main" id="{EA94049A-D5F0-F13D-370A-96BD30E91F00}"/>
                </a:ext>
              </a:extLst>
            </p:cNvPr>
            <p:cNvSpPr/>
            <p:nvPr/>
          </p:nvSpPr>
          <p:spPr>
            <a:xfrm>
              <a:off x="8051062" y="4801739"/>
              <a:ext cx="131518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Fuse sensors data</a:t>
              </a:r>
            </a:p>
          </p:txBody>
        </p:sp>
        <p:sp>
          <p:nvSpPr>
            <p:cNvPr id="27" name="Hexágono 26">
              <a:extLst>
                <a:ext uri="{FF2B5EF4-FFF2-40B4-BE49-F238E27FC236}">
                  <a16:creationId xmlns:a16="http://schemas.microsoft.com/office/drawing/2014/main" id="{2110AFFC-1E9A-F4A5-9686-734A522DC0C0}"/>
                </a:ext>
              </a:extLst>
            </p:cNvPr>
            <p:cNvSpPr/>
            <p:nvPr/>
          </p:nvSpPr>
          <p:spPr>
            <a:xfrm>
              <a:off x="10210008" y="4801739"/>
              <a:ext cx="1215583" cy="619125"/>
            </a:xfrm>
            <a:prstGeom prst="hexagon">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28" name="Hexágono 27">
              <a:extLst>
                <a:ext uri="{FF2B5EF4-FFF2-40B4-BE49-F238E27FC236}">
                  <a16:creationId xmlns:a16="http://schemas.microsoft.com/office/drawing/2014/main" id="{B681787D-444C-89F3-26ED-930F27D49F6D}"/>
                </a:ext>
              </a:extLst>
            </p:cNvPr>
            <p:cNvSpPr/>
            <p:nvPr/>
          </p:nvSpPr>
          <p:spPr>
            <a:xfrm>
              <a:off x="9061261" y="5730426"/>
              <a:ext cx="145373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Detect Patient Status</a:t>
              </a:r>
            </a:p>
          </p:txBody>
        </p:sp>
        <p:cxnSp>
          <p:nvCxnSpPr>
            <p:cNvPr id="29" name="Conector de Seta Reta 28">
              <a:extLst>
                <a:ext uri="{FF2B5EF4-FFF2-40B4-BE49-F238E27FC236}">
                  <a16:creationId xmlns:a16="http://schemas.microsoft.com/office/drawing/2014/main" id="{DDBD0278-3623-1D01-3B8E-89AAE23FED52}"/>
                </a:ext>
              </a:extLst>
            </p:cNvPr>
            <p:cNvCxnSpPr>
              <a:cxnSpLocks/>
            </p:cNvCxnSpPr>
            <p:nvPr/>
          </p:nvCxnSpPr>
          <p:spPr>
            <a:xfrm flipV="1">
              <a:off x="8670925" y="4323619"/>
              <a:ext cx="593725" cy="46971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Conector de Seta Reta 29">
              <a:extLst>
                <a:ext uri="{FF2B5EF4-FFF2-40B4-BE49-F238E27FC236}">
                  <a16:creationId xmlns:a16="http://schemas.microsoft.com/office/drawing/2014/main" id="{82C97ACB-17A8-769C-1E56-720EA4E56A8C}"/>
                </a:ext>
              </a:extLst>
            </p:cNvPr>
            <p:cNvCxnSpPr>
              <a:cxnSpLocks/>
            </p:cNvCxnSpPr>
            <p:nvPr/>
          </p:nvCxnSpPr>
          <p:spPr>
            <a:xfrm flipH="1" flipV="1">
              <a:off x="10306050" y="4323619"/>
              <a:ext cx="51174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3DC69C40-90B1-8535-19A6-BF126213AE0C}"/>
                </a:ext>
              </a:extLst>
            </p:cNvPr>
            <p:cNvCxnSpPr>
              <a:cxnSpLocks/>
            </p:cNvCxnSpPr>
            <p:nvPr/>
          </p:nvCxnSpPr>
          <p:spPr>
            <a:xfrm flipH="1" flipV="1">
              <a:off x="9788128" y="4475357"/>
              <a:ext cx="25797" cy="1255069"/>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EB0E9066-1788-8B2A-C176-33A960E702A5}"/>
                </a:ext>
              </a:extLst>
            </p:cNvPr>
            <p:cNvCxnSpPr>
              <a:cxnSpLocks/>
              <a:endCxn id="23" idx="4"/>
            </p:cNvCxnSpPr>
            <p:nvPr/>
          </p:nvCxnSpPr>
          <p:spPr>
            <a:xfrm flipH="1" flipV="1">
              <a:off x="9806305" y="3581681"/>
              <a:ext cx="762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Elipse 32">
              <a:extLst>
                <a:ext uri="{FF2B5EF4-FFF2-40B4-BE49-F238E27FC236}">
                  <a16:creationId xmlns:a16="http://schemas.microsoft.com/office/drawing/2014/main" id="{45BB33F4-87DD-F81E-892E-708B0D1342A2}"/>
                </a:ext>
              </a:extLst>
            </p:cNvPr>
            <p:cNvSpPr/>
            <p:nvPr/>
          </p:nvSpPr>
          <p:spPr>
            <a:xfrm>
              <a:off x="7042952" y="194982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G2: Patient Status is monitored</a:t>
              </a:r>
            </a:p>
          </p:txBody>
        </p:sp>
        <p:sp>
          <p:nvSpPr>
            <p:cNvPr id="34" name="Elipse 33">
              <a:extLst>
                <a:ext uri="{FF2B5EF4-FFF2-40B4-BE49-F238E27FC236}">
                  <a16:creationId xmlns:a16="http://schemas.microsoft.com/office/drawing/2014/main" id="{50595AAC-2E8C-F1C7-F6D0-DB802CD48A81}"/>
                </a:ext>
              </a:extLst>
            </p:cNvPr>
            <p:cNvSpPr/>
            <p:nvPr/>
          </p:nvSpPr>
          <p:spPr>
            <a:xfrm>
              <a:off x="7040616" y="70458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G1: Emergency is detected</a:t>
              </a:r>
            </a:p>
          </p:txBody>
        </p:sp>
        <p:cxnSp>
          <p:nvCxnSpPr>
            <p:cNvPr id="35" name="Conector de Seta Reta 34">
              <a:extLst>
                <a:ext uri="{FF2B5EF4-FFF2-40B4-BE49-F238E27FC236}">
                  <a16:creationId xmlns:a16="http://schemas.microsoft.com/office/drawing/2014/main" id="{3CCEA6B0-C2D3-6389-295F-9BB2AAC963EB}"/>
                </a:ext>
              </a:extLst>
            </p:cNvPr>
            <p:cNvCxnSpPr>
              <a:cxnSpLocks/>
              <a:stCxn id="16" idx="7"/>
              <a:endCxn id="33" idx="3"/>
            </p:cNvCxnSpPr>
            <p:nvPr/>
          </p:nvCxnSpPr>
          <p:spPr>
            <a:xfrm flipV="1">
              <a:off x="6368199"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3F43B5E5-B339-7827-84DE-1E7211596814}"/>
                </a:ext>
              </a:extLst>
            </p:cNvPr>
            <p:cNvCxnSpPr>
              <a:cxnSpLocks/>
              <a:stCxn id="23" idx="1"/>
              <a:endCxn id="33" idx="5"/>
            </p:cNvCxnSpPr>
            <p:nvPr/>
          </p:nvCxnSpPr>
          <p:spPr>
            <a:xfrm flipH="1" flipV="1">
              <a:off x="8360027"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EC598138-6147-A57F-D965-DEE4B2DB757D}"/>
                </a:ext>
              </a:extLst>
            </p:cNvPr>
            <p:cNvCxnSpPr>
              <a:cxnSpLocks/>
              <a:stCxn id="33" idx="0"/>
              <a:endCxn id="34" idx="4"/>
            </p:cNvCxnSpPr>
            <p:nvPr/>
          </p:nvCxnSpPr>
          <p:spPr>
            <a:xfrm flipH="1" flipV="1">
              <a:off x="7812141" y="1506219"/>
              <a:ext cx="2336" cy="44361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40" name="Imagem 39">
            <a:extLst>
              <a:ext uri="{FF2B5EF4-FFF2-40B4-BE49-F238E27FC236}">
                <a16:creationId xmlns:a16="http://schemas.microsoft.com/office/drawing/2014/main" id="{126297C9-C104-CC45-9E9B-302C06C60F72}"/>
              </a:ext>
            </a:extLst>
          </p:cNvPr>
          <p:cNvPicPr>
            <a:picLocks noChangeAspect="1"/>
          </p:cNvPicPr>
          <p:nvPr/>
        </p:nvPicPr>
        <p:blipFill>
          <a:blip r:embed="rId2"/>
          <a:stretch>
            <a:fillRect/>
          </a:stretch>
        </p:blipFill>
        <p:spPr>
          <a:xfrm>
            <a:off x="313137" y="4729464"/>
            <a:ext cx="4250638" cy="1772004"/>
          </a:xfrm>
          <a:prstGeom prst="rect">
            <a:avLst/>
          </a:prstGeom>
        </p:spPr>
      </p:pic>
      <p:sp>
        <p:nvSpPr>
          <p:cNvPr id="5" name="Chave Esquerda 4">
            <a:extLst>
              <a:ext uri="{FF2B5EF4-FFF2-40B4-BE49-F238E27FC236}">
                <a16:creationId xmlns:a16="http://schemas.microsoft.com/office/drawing/2014/main" id="{D91FF6D1-CEB4-82A2-ED91-009A11E1EE76}"/>
              </a:ext>
            </a:extLst>
          </p:cNvPr>
          <p:cNvSpPr/>
          <p:nvPr/>
        </p:nvSpPr>
        <p:spPr>
          <a:xfrm>
            <a:off x="114300" y="2634063"/>
            <a:ext cx="155448" cy="12902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aphicFrame>
        <p:nvGraphicFramePr>
          <p:cNvPr id="37" name="Tabela 50">
            <a:extLst>
              <a:ext uri="{FF2B5EF4-FFF2-40B4-BE49-F238E27FC236}">
                <a16:creationId xmlns:a16="http://schemas.microsoft.com/office/drawing/2014/main" id="{5F813FDD-3CB6-35B0-D2E7-9322F30EE593}"/>
              </a:ext>
            </a:extLst>
          </p:cNvPr>
          <p:cNvGraphicFramePr>
            <a:graphicFrameLocks noGrp="1"/>
          </p:cNvGraphicFramePr>
          <p:nvPr/>
        </p:nvGraphicFramePr>
        <p:xfrm>
          <a:off x="354222" y="2013512"/>
          <a:ext cx="4877696" cy="2443480"/>
        </p:xfrm>
        <a:graphic>
          <a:graphicData uri="http://schemas.openxmlformats.org/drawingml/2006/table">
            <a:tbl>
              <a:tblPr firstRow="1" bandRow="1">
                <a:tableStyleId>{5C22544A-7EE6-4342-B048-85BDC9FD1C3A}</a:tableStyleId>
              </a:tblPr>
              <a:tblGrid>
                <a:gridCol w="592158">
                  <a:extLst>
                    <a:ext uri="{9D8B030D-6E8A-4147-A177-3AD203B41FA5}">
                      <a16:colId xmlns:a16="http://schemas.microsoft.com/office/drawing/2014/main" val="2192451554"/>
                    </a:ext>
                  </a:extLst>
                </a:gridCol>
                <a:gridCol w="706311">
                  <a:extLst>
                    <a:ext uri="{9D8B030D-6E8A-4147-A177-3AD203B41FA5}">
                      <a16:colId xmlns:a16="http://schemas.microsoft.com/office/drawing/2014/main" val="3631955116"/>
                    </a:ext>
                  </a:extLst>
                </a:gridCol>
                <a:gridCol w="816864">
                  <a:extLst>
                    <a:ext uri="{9D8B030D-6E8A-4147-A177-3AD203B41FA5}">
                      <a16:colId xmlns:a16="http://schemas.microsoft.com/office/drawing/2014/main" val="3690135676"/>
                    </a:ext>
                  </a:extLst>
                </a:gridCol>
                <a:gridCol w="820230">
                  <a:extLst>
                    <a:ext uri="{9D8B030D-6E8A-4147-A177-3AD203B41FA5}">
                      <a16:colId xmlns:a16="http://schemas.microsoft.com/office/drawing/2014/main" val="3462828517"/>
                    </a:ext>
                  </a:extLst>
                </a:gridCol>
                <a:gridCol w="905447">
                  <a:extLst>
                    <a:ext uri="{9D8B030D-6E8A-4147-A177-3AD203B41FA5}">
                      <a16:colId xmlns:a16="http://schemas.microsoft.com/office/drawing/2014/main" val="1288991598"/>
                    </a:ext>
                  </a:extLst>
                </a:gridCol>
                <a:gridCol w="1036686">
                  <a:extLst>
                    <a:ext uri="{9D8B030D-6E8A-4147-A177-3AD203B41FA5}">
                      <a16:colId xmlns:a16="http://schemas.microsoft.com/office/drawing/2014/main" val="485808146"/>
                    </a:ext>
                  </a:extLst>
                </a:gridCol>
              </a:tblGrid>
              <a:tr h="370840">
                <a:tc>
                  <a:txBody>
                    <a:bodyPr/>
                    <a:lstStyle/>
                    <a:p>
                      <a:r>
                        <a:rPr lang="pt-BR" sz="1200" dirty="0"/>
                        <a:t>Time</a:t>
                      </a:r>
                    </a:p>
                  </a:txBody>
                  <a:tcPr/>
                </a:tc>
                <a:tc>
                  <a:txBody>
                    <a:bodyPr/>
                    <a:lstStyle/>
                    <a:p>
                      <a:r>
                        <a:rPr lang="pt-BR" sz="1200" dirty="0" err="1"/>
                        <a:t>Context</a:t>
                      </a:r>
                      <a:endParaRPr lang="pt-BR" sz="1200" dirty="0"/>
                    </a:p>
                  </a:txBody>
                  <a:tcPr/>
                </a:tc>
                <a:tc>
                  <a:txBody>
                    <a:bodyPr/>
                    <a:lstStyle/>
                    <a:p>
                      <a:r>
                        <a:rPr lang="pt-BR" sz="1200" dirty="0" err="1"/>
                        <a:t>Collected</a:t>
                      </a:r>
                      <a:endParaRPr lang="pt-BR" sz="1200" dirty="0"/>
                    </a:p>
                  </a:txBody>
                  <a:tcPr/>
                </a:tc>
                <a:tc>
                  <a:txBody>
                    <a:bodyPr/>
                    <a:lstStyle/>
                    <a:p>
                      <a:r>
                        <a:rPr lang="pt-BR" sz="1200" dirty="0" err="1"/>
                        <a:t>Persisted</a:t>
                      </a:r>
                      <a:endParaRPr lang="pt-BR" sz="1200" dirty="0"/>
                    </a:p>
                  </a:txBody>
                  <a:tcPr/>
                </a:tc>
                <a:tc>
                  <a:txBody>
                    <a:bodyPr/>
                    <a:lstStyle/>
                    <a:p>
                      <a:r>
                        <a:rPr lang="pt-BR" sz="1200" dirty="0" err="1"/>
                        <a:t>Transfered</a:t>
                      </a:r>
                      <a:endParaRPr lang="pt-BR" sz="1200" dirty="0"/>
                    </a:p>
                  </a:txBody>
                  <a:tcPr/>
                </a:tc>
                <a:tc>
                  <a:txBody>
                    <a:bodyPr/>
                    <a:lstStyle/>
                    <a:p>
                      <a:r>
                        <a:rPr lang="pt-BR" sz="1200" dirty="0" err="1"/>
                        <a:t>Ch_persisted</a:t>
                      </a:r>
                      <a:endParaRPr lang="pt-BR" sz="1200" dirty="0"/>
                    </a:p>
                  </a:txBody>
                  <a:tcPr/>
                </a:tc>
                <a:extLst>
                  <a:ext uri="{0D108BD9-81ED-4DB2-BD59-A6C34878D82A}">
                    <a16:rowId xmlns:a16="http://schemas.microsoft.com/office/drawing/2014/main" val="726563915"/>
                  </a:ext>
                </a:extLst>
              </a:tr>
              <a:tr h="161126">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1</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extLst>
                  <a:ext uri="{0D108BD9-81ED-4DB2-BD59-A6C34878D82A}">
                    <a16:rowId xmlns:a16="http://schemas.microsoft.com/office/drawing/2014/main" val="2036031733"/>
                  </a:ext>
                </a:extLst>
              </a:tr>
              <a:tr h="0">
                <a:tc>
                  <a:txBody>
                    <a:bodyPr/>
                    <a:lstStyle/>
                    <a:p>
                      <a:r>
                        <a:rPr lang="pt-BR" sz="1100" dirty="0">
                          <a:solidFill>
                            <a:schemeClr val="tx1">
                              <a:lumMod val="75000"/>
                              <a:lumOff val="25000"/>
                            </a:schemeClr>
                          </a:solidFill>
                        </a:rPr>
                        <a:t>0.5</a:t>
                      </a:r>
                    </a:p>
                  </a:txBody>
                  <a:tcPr/>
                </a:tc>
                <a:tc>
                  <a:txBody>
                    <a:bodyPr/>
                    <a:lstStyle/>
                    <a:p>
                      <a:r>
                        <a:rPr lang="pt-BR" sz="1100" dirty="0">
                          <a:solidFill>
                            <a:schemeClr val="tx1">
                              <a:lumMod val="75000"/>
                              <a:lumOff val="25000"/>
                            </a:schemeClr>
                          </a:solidFill>
                        </a:rPr>
                        <a:t>1</a:t>
                      </a:r>
                    </a:p>
                  </a:txBody>
                  <a:tcPr>
                    <a:solidFill>
                      <a:srgbClr val="1CADE4"/>
                    </a:solidFill>
                  </a:tcPr>
                </a:tc>
                <a:tc>
                  <a:txBody>
                    <a:bodyPr/>
                    <a:lstStyle/>
                    <a:p>
                      <a:r>
                        <a:rPr lang="pt-BR" sz="1100" dirty="0">
                          <a:solidFill>
                            <a:schemeClr val="tx1">
                              <a:lumMod val="75000"/>
                              <a:lumOff val="25000"/>
                            </a:schemeClr>
                          </a:solidFill>
                        </a:rPr>
                        <a:t>1</a:t>
                      </a:r>
                    </a:p>
                  </a:txBody>
                  <a:tcPr>
                    <a:solidFill>
                      <a:srgbClr val="1CADE4"/>
                    </a:solidFill>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752688409"/>
                  </a:ext>
                </a:extLst>
              </a:tr>
              <a:tr h="0">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098003559"/>
                  </a:ext>
                </a:extLst>
              </a:tr>
              <a:tr h="0">
                <a:tc>
                  <a:txBody>
                    <a:bodyPr/>
                    <a:lstStyle/>
                    <a:p>
                      <a:r>
                        <a:rPr lang="pt-BR" sz="1100" dirty="0">
                          <a:solidFill>
                            <a:schemeClr val="tx1">
                              <a:lumMod val="75000"/>
                              <a:lumOff val="25000"/>
                            </a:schemeClr>
                          </a:solidFill>
                        </a:rPr>
                        <a:t>1.5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492775464"/>
                  </a:ext>
                </a:extLst>
              </a:tr>
              <a:tr h="0">
                <a:tc>
                  <a:txBody>
                    <a:bodyPr/>
                    <a:lstStyle/>
                    <a:p>
                      <a:r>
                        <a:rPr lang="pt-BR" sz="1100" dirty="0">
                          <a:solidFill>
                            <a:schemeClr val="tx1">
                              <a:lumMod val="75000"/>
                              <a:lumOff val="25000"/>
                            </a:schemeClr>
                          </a:solidFill>
                        </a:rPr>
                        <a:t>2</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155893059"/>
                  </a:ext>
                </a:extLst>
              </a:tr>
              <a:tr h="0">
                <a:tc>
                  <a:txBody>
                    <a:bodyPr/>
                    <a:lstStyle/>
                    <a:p>
                      <a:r>
                        <a:rPr lang="pt-BR" sz="1100" dirty="0">
                          <a:solidFill>
                            <a:schemeClr val="tx1">
                              <a:lumMod val="75000"/>
                              <a:lumOff val="25000"/>
                            </a:schemeClr>
                          </a:solidFill>
                        </a:rPr>
                        <a:t>2.5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extLst>
                  <a:ext uri="{0D108BD9-81ED-4DB2-BD59-A6C34878D82A}">
                    <a16:rowId xmlns:a16="http://schemas.microsoft.com/office/drawing/2014/main" val="2727990528"/>
                  </a:ext>
                </a:extLst>
              </a:tr>
              <a:tr h="0">
                <a:tc>
                  <a:txBody>
                    <a:bodyPr/>
                    <a:lstStyle/>
                    <a:p>
                      <a:pPr marL="0" algn="l" defTabSz="457200" rtl="0" eaLnBrk="1" latinLnBrk="0" hangingPunct="1"/>
                      <a:r>
                        <a:rPr lang="pt-BR" sz="1100" kern="1200" dirty="0">
                          <a:solidFill>
                            <a:schemeClr val="bg1">
                              <a:lumMod val="75000"/>
                            </a:schemeClr>
                          </a:solidFill>
                          <a:latin typeface="+mn-lt"/>
                          <a:ea typeface="+mn-ea"/>
                          <a:cs typeface="+mn-cs"/>
                        </a:rPr>
                        <a:t>3</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extLst>
                  <a:ext uri="{0D108BD9-81ED-4DB2-BD59-A6C34878D82A}">
                    <a16:rowId xmlns:a16="http://schemas.microsoft.com/office/drawing/2014/main" val="1106266068"/>
                  </a:ext>
                </a:extLst>
              </a:tr>
              <a:tr h="0">
                <a:tc>
                  <a:txBody>
                    <a:bodyPr/>
                    <a:lstStyle/>
                    <a:p>
                      <a:pPr marL="0" algn="l" defTabSz="457200" rtl="0" eaLnBrk="1" latinLnBrk="0" hangingPunct="1"/>
                      <a:r>
                        <a:rPr lang="pt-BR" sz="1100" kern="1200" dirty="0">
                          <a:solidFill>
                            <a:schemeClr val="bg1">
                              <a:lumMod val="75000"/>
                            </a:schemeClr>
                          </a:solidFill>
                          <a:latin typeface="+mn-lt"/>
                          <a:ea typeface="+mn-ea"/>
                          <a:cs typeface="+mn-cs"/>
                        </a:rPr>
                        <a:t>3.5</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extLst>
                  <a:ext uri="{0D108BD9-81ED-4DB2-BD59-A6C34878D82A}">
                    <a16:rowId xmlns:a16="http://schemas.microsoft.com/office/drawing/2014/main" val="4143588591"/>
                  </a:ext>
                </a:extLst>
              </a:tr>
            </a:tbl>
          </a:graphicData>
        </a:graphic>
      </p:graphicFrame>
      <p:sp>
        <p:nvSpPr>
          <p:cNvPr id="3" name="Retângulo: Cantos Arredondados 2">
            <a:extLst>
              <a:ext uri="{FF2B5EF4-FFF2-40B4-BE49-F238E27FC236}">
                <a16:creationId xmlns:a16="http://schemas.microsoft.com/office/drawing/2014/main" id="{19039E8A-0B1F-866A-DEC2-D9995A03D109}"/>
              </a:ext>
            </a:extLst>
          </p:cNvPr>
          <p:cNvSpPr/>
          <p:nvPr/>
        </p:nvSpPr>
        <p:spPr>
          <a:xfrm>
            <a:off x="2921794" y="5881897"/>
            <a:ext cx="381000" cy="1807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Cantos Arredondados 40">
            <a:extLst>
              <a:ext uri="{FF2B5EF4-FFF2-40B4-BE49-F238E27FC236}">
                <a16:creationId xmlns:a16="http://schemas.microsoft.com/office/drawing/2014/main" id="{E9D97463-B65F-F569-B892-800D06088219}"/>
              </a:ext>
            </a:extLst>
          </p:cNvPr>
          <p:cNvSpPr/>
          <p:nvPr/>
        </p:nvSpPr>
        <p:spPr>
          <a:xfrm>
            <a:off x="1952625" y="1505123"/>
            <a:ext cx="1850231" cy="180767"/>
          </a:xfrm>
          <a:prstGeom prst="roundRect">
            <a:avLst/>
          </a:prstGeom>
          <a:noFill/>
          <a:ln>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7785977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8BCC36D4-04F5-D781-FB6B-5E7FE184DA9B}"/>
              </a:ext>
            </a:extLst>
          </p:cNvPr>
          <p:cNvGrpSpPr/>
          <p:nvPr/>
        </p:nvGrpSpPr>
        <p:grpSpPr>
          <a:xfrm>
            <a:off x="367695" y="1219209"/>
            <a:ext cx="4877696" cy="523220"/>
            <a:chOff x="852197" y="7904393"/>
            <a:chExt cx="4362661" cy="523220"/>
          </a:xfrm>
        </p:grpSpPr>
        <p:sp>
          <p:nvSpPr>
            <p:cNvPr id="26" name="Retângulo 25">
              <a:extLst>
                <a:ext uri="{FF2B5EF4-FFF2-40B4-BE49-F238E27FC236}">
                  <a16:creationId xmlns:a16="http://schemas.microsoft.com/office/drawing/2014/main" id="{C942603B-BBE2-20C6-609A-910B188B40C3}"/>
                </a:ext>
              </a:extLst>
            </p:cNvPr>
            <p:cNvSpPr/>
            <p:nvPr/>
          </p:nvSpPr>
          <p:spPr>
            <a:xfrm rot="16200000">
              <a:off x="850143" y="7906447"/>
              <a:ext cx="523219" cy="5191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i="0" u="none" strike="noStrike" baseline="0" dirty="0">
                  <a:latin typeface="NimbusRomNo9L-Medi"/>
                </a:rPr>
                <a:t>P8</a:t>
              </a:r>
              <a:endParaRPr lang="en-US" sz="1400" dirty="0"/>
            </a:p>
          </p:txBody>
        </p:sp>
        <p:sp>
          <p:nvSpPr>
            <p:cNvPr id="36" name="CaixaDeTexto 35">
              <a:extLst>
                <a:ext uri="{FF2B5EF4-FFF2-40B4-BE49-F238E27FC236}">
                  <a16:creationId xmlns:a16="http://schemas.microsoft.com/office/drawing/2014/main" id="{E1AECCE0-7207-1DB6-0E74-DC973C4950DE}"/>
                </a:ext>
              </a:extLst>
            </p:cNvPr>
            <p:cNvSpPr txBox="1"/>
            <p:nvPr/>
          </p:nvSpPr>
          <p:spPr>
            <a:xfrm>
              <a:off x="1350407" y="7904393"/>
              <a:ext cx="3864451" cy="523220"/>
            </a:xfrm>
            <a:prstGeom prst="rect">
              <a:avLst/>
            </a:prstGeom>
            <a:solidFill>
              <a:srgbClr val="B4C7E7"/>
            </a:solidFill>
          </p:spPr>
          <p:txBody>
            <a:bodyPr wrap="square">
              <a:spAutoFit/>
            </a:bodyPr>
            <a:lstStyle/>
            <a:p>
              <a:r>
                <a:rPr lang="pt-BR" sz="1400" dirty="0">
                  <a:solidFill>
                    <a:srgbClr val="2F5597"/>
                  </a:solidFill>
                </a:rPr>
                <a:t>Se o nó sensor coletou algum dado, então, em até 2 segundos, o </a:t>
              </a:r>
              <a:r>
                <a:rPr lang="pt-BR" sz="1400" dirty="0" err="1">
                  <a:solidFill>
                    <a:srgbClr val="2F5597"/>
                  </a:solidFill>
                </a:rPr>
                <a:t>centralhub</a:t>
              </a:r>
              <a:r>
                <a:rPr lang="pt-BR" sz="1400" dirty="0">
                  <a:solidFill>
                    <a:srgbClr val="2F5597"/>
                  </a:solidFill>
                </a:rPr>
                <a:t> irá persisti-lo.</a:t>
              </a:r>
            </a:p>
          </p:txBody>
        </p:sp>
      </p:grpSp>
      <p:cxnSp>
        <p:nvCxnSpPr>
          <p:cNvPr id="6" name="Conector: Curvo 5">
            <a:extLst>
              <a:ext uri="{FF2B5EF4-FFF2-40B4-BE49-F238E27FC236}">
                <a16:creationId xmlns:a16="http://schemas.microsoft.com/office/drawing/2014/main" id="{79AEC16C-0F34-1FB5-C2C3-6454AA3FFE25}"/>
              </a:ext>
            </a:extLst>
          </p:cNvPr>
          <p:cNvCxnSpPr>
            <a:cxnSpLocks/>
            <a:stCxn id="33" idx="2"/>
          </p:cNvCxnSpPr>
          <p:nvPr/>
        </p:nvCxnSpPr>
        <p:spPr>
          <a:xfrm rot="10800000">
            <a:off x="5245392" y="1480820"/>
            <a:ext cx="3139303" cy="122085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 name="Agrupar 6">
            <a:extLst>
              <a:ext uri="{FF2B5EF4-FFF2-40B4-BE49-F238E27FC236}">
                <a16:creationId xmlns:a16="http://schemas.microsoft.com/office/drawing/2014/main" id="{074999AD-E940-E50B-074E-7FA8B3FB8E07}"/>
              </a:ext>
            </a:extLst>
          </p:cNvPr>
          <p:cNvGrpSpPr/>
          <p:nvPr/>
        </p:nvGrpSpPr>
        <p:grpSpPr>
          <a:xfrm>
            <a:off x="4589751" y="1358932"/>
            <a:ext cx="7370013" cy="4857312"/>
            <a:chOff x="2390774" y="704589"/>
            <a:chExt cx="9034817" cy="5954525"/>
          </a:xfrm>
        </p:grpSpPr>
        <p:cxnSp>
          <p:nvCxnSpPr>
            <p:cNvPr id="8" name="Conector de Seta Reta 7">
              <a:extLst>
                <a:ext uri="{FF2B5EF4-FFF2-40B4-BE49-F238E27FC236}">
                  <a16:creationId xmlns:a16="http://schemas.microsoft.com/office/drawing/2014/main" id="{1F8F1D3C-3B11-C580-8FD3-92E2F6135B02}"/>
                </a:ext>
              </a:extLst>
            </p:cNvPr>
            <p:cNvCxnSpPr>
              <a:cxnSpLocks/>
            </p:cNvCxnSpPr>
            <p:nvPr/>
          </p:nvCxnSpPr>
          <p:spPr>
            <a:xfrm flipV="1">
              <a:off x="3057446" y="5263419"/>
              <a:ext cx="756663" cy="44860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4847E8C1-D6E2-BAC4-C2DF-F9BE0A7DF918}"/>
                </a:ext>
              </a:extLst>
            </p:cNvPr>
            <p:cNvCxnSpPr>
              <a:cxnSpLocks/>
            </p:cNvCxnSpPr>
            <p:nvPr/>
          </p:nvCxnSpPr>
          <p:spPr>
            <a:xfrm flipH="1" flipV="1">
              <a:off x="4473977" y="5420864"/>
              <a:ext cx="343558" cy="619125"/>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Hexágono 9">
              <a:extLst>
                <a:ext uri="{FF2B5EF4-FFF2-40B4-BE49-F238E27FC236}">
                  <a16:creationId xmlns:a16="http://schemas.microsoft.com/office/drawing/2014/main" id="{74D18949-B85D-7C30-C0BC-35F574F5C6E9}"/>
                </a:ext>
              </a:extLst>
            </p:cNvPr>
            <p:cNvSpPr/>
            <p:nvPr/>
          </p:nvSpPr>
          <p:spPr>
            <a:xfrm>
              <a:off x="2450894" y="5712021"/>
              <a:ext cx="121310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T1.11: Collect SaO2 data</a:t>
              </a:r>
            </a:p>
          </p:txBody>
        </p:sp>
        <p:sp>
          <p:nvSpPr>
            <p:cNvPr id="11" name="Hexágono 10">
              <a:extLst>
                <a:ext uri="{FF2B5EF4-FFF2-40B4-BE49-F238E27FC236}">
                  <a16:creationId xmlns:a16="http://schemas.microsoft.com/office/drawing/2014/main" id="{09D4F733-9E1C-FA34-0270-55722F8A4304}"/>
                </a:ext>
              </a:extLst>
            </p:cNvPr>
            <p:cNvSpPr/>
            <p:nvPr/>
          </p:nvSpPr>
          <p:spPr>
            <a:xfrm>
              <a:off x="4210983" y="6039989"/>
              <a:ext cx="121310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T1.12: Collect TEMP data</a:t>
              </a:r>
            </a:p>
          </p:txBody>
        </p:sp>
        <p:sp>
          <p:nvSpPr>
            <p:cNvPr id="12" name="Hexágono 11">
              <a:extLst>
                <a:ext uri="{FF2B5EF4-FFF2-40B4-BE49-F238E27FC236}">
                  <a16:creationId xmlns:a16="http://schemas.microsoft.com/office/drawing/2014/main" id="{93A829DC-98D4-BBE1-28D3-9ED09E006F74}"/>
                </a:ext>
              </a:extLst>
            </p:cNvPr>
            <p:cNvSpPr/>
            <p:nvPr/>
          </p:nvSpPr>
          <p:spPr>
            <a:xfrm>
              <a:off x="3745782" y="4783711"/>
              <a:ext cx="1282827"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Collect Sensor data</a:t>
              </a:r>
            </a:p>
          </p:txBody>
        </p:sp>
        <p:sp>
          <p:nvSpPr>
            <p:cNvPr id="13" name="Hexágono 12">
              <a:extLst>
                <a:ext uri="{FF2B5EF4-FFF2-40B4-BE49-F238E27FC236}">
                  <a16:creationId xmlns:a16="http://schemas.microsoft.com/office/drawing/2014/main" id="{18B60D7E-EA83-7C0C-5421-0D8ED9522F77}"/>
                </a:ext>
              </a:extLst>
            </p:cNvPr>
            <p:cNvSpPr/>
            <p:nvPr/>
          </p:nvSpPr>
          <p:spPr>
            <a:xfrm>
              <a:off x="5143136" y="5093273"/>
              <a:ext cx="135902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Transfer collected data</a:t>
              </a:r>
            </a:p>
          </p:txBody>
        </p:sp>
        <p:sp>
          <p:nvSpPr>
            <p:cNvPr id="14" name="Hexágono 13">
              <a:extLst>
                <a:ext uri="{FF2B5EF4-FFF2-40B4-BE49-F238E27FC236}">
                  <a16:creationId xmlns:a16="http://schemas.microsoft.com/office/drawing/2014/main" id="{0EE1D8B1-9195-52D7-D6C1-0AF4469BF5B4}"/>
                </a:ext>
              </a:extLst>
            </p:cNvPr>
            <p:cNvSpPr/>
            <p:nvPr/>
          </p:nvSpPr>
          <p:spPr>
            <a:xfrm>
              <a:off x="66156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15" name="Hexágono 14">
              <a:extLst>
                <a:ext uri="{FF2B5EF4-FFF2-40B4-BE49-F238E27FC236}">
                  <a16:creationId xmlns:a16="http://schemas.microsoft.com/office/drawing/2014/main" id="{F55184A9-793D-E479-E05C-3122D2D57420}"/>
                </a:ext>
              </a:extLst>
            </p:cNvPr>
            <p:cNvSpPr/>
            <p:nvPr/>
          </p:nvSpPr>
          <p:spPr>
            <a:xfrm>
              <a:off x="5214858" y="387426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Monitor Vital Signs</a:t>
              </a:r>
            </a:p>
          </p:txBody>
        </p:sp>
        <p:sp>
          <p:nvSpPr>
            <p:cNvPr id="16" name="Elipse 15">
              <a:extLst>
                <a:ext uri="{FF2B5EF4-FFF2-40B4-BE49-F238E27FC236}">
                  <a16:creationId xmlns:a16="http://schemas.microsoft.com/office/drawing/2014/main" id="{A79DCFBF-71DD-5EF3-0EDA-5FE954AEC273}"/>
                </a:ext>
              </a:extLst>
            </p:cNvPr>
            <p:cNvSpPr/>
            <p:nvPr/>
          </p:nvSpPr>
          <p:spPr>
            <a:xfrm>
              <a:off x="5051124"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G3: Vital Signs are monitored</a:t>
              </a:r>
            </a:p>
          </p:txBody>
        </p:sp>
        <p:sp>
          <p:nvSpPr>
            <p:cNvPr id="17" name="Retângulo 16">
              <a:extLst>
                <a:ext uri="{FF2B5EF4-FFF2-40B4-BE49-F238E27FC236}">
                  <a16:creationId xmlns:a16="http://schemas.microsoft.com/office/drawing/2014/main" id="{4E285938-E16D-19EC-76A4-B331B86311FB}"/>
                </a:ext>
              </a:extLst>
            </p:cNvPr>
            <p:cNvSpPr/>
            <p:nvPr/>
          </p:nvSpPr>
          <p:spPr>
            <a:xfrm>
              <a:off x="2390774" y="5225833"/>
              <a:ext cx="1070350" cy="296621"/>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SaO2 available</a:t>
              </a:r>
            </a:p>
          </p:txBody>
        </p:sp>
        <p:sp>
          <p:nvSpPr>
            <p:cNvPr id="18" name="Retângulo 17">
              <a:extLst>
                <a:ext uri="{FF2B5EF4-FFF2-40B4-BE49-F238E27FC236}">
                  <a16:creationId xmlns:a16="http://schemas.microsoft.com/office/drawing/2014/main" id="{96447FDF-61AC-8B16-5573-535A255AF045}"/>
                </a:ext>
              </a:extLst>
            </p:cNvPr>
            <p:cNvSpPr/>
            <p:nvPr/>
          </p:nvSpPr>
          <p:spPr>
            <a:xfrm>
              <a:off x="4167654" y="5673920"/>
              <a:ext cx="1070350" cy="2966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TEMP available</a:t>
              </a:r>
            </a:p>
          </p:txBody>
        </p:sp>
        <p:cxnSp>
          <p:nvCxnSpPr>
            <p:cNvPr id="19" name="Conector de Seta Reta 18">
              <a:extLst>
                <a:ext uri="{FF2B5EF4-FFF2-40B4-BE49-F238E27FC236}">
                  <a16:creationId xmlns:a16="http://schemas.microsoft.com/office/drawing/2014/main" id="{B7B0CB2D-6EBF-9691-3B36-402AC695F3EF}"/>
                </a:ext>
              </a:extLst>
            </p:cNvPr>
            <p:cNvCxnSpPr>
              <a:cxnSpLocks/>
            </p:cNvCxnSpPr>
            <p:nvPr/>
          </p:nvCxnSpPr>
          <p:spPr>
            <a:xfrm flipV="1">
              <a:off x="4387195" y="4323619"/>
              <a:ext cx="890589" cy="46009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082394C2-8F59-4E28-7BF6-D97D52ED9D96}"/>
                </a:ext>
              </a:extLst>
            </p:cNvPr>
            <p:cNvCxnSpPr>
              <a:cxnSpLocks/>
            </p:cNvCxnSpPr>
            <p:nvPr/>
          </p:nvCxnSpPr>
          <p:spPr>
            <a:xfrm flipV="1">
              <a:off x="5822649" y="4493387"/>
              <a:ext cx="0" cy="59988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1AE3CE8A-A97F-DD66-3814-A0927F81649A}"/>
                </a:ext>
              </a:extLst>
            </p:cNvPr>
            <p:cNvCxnSpPr>
              <a:cxnSpLocks/>
            </p:cNvCxnSpPr>
            <p:nvPr/>
          </p:nvCxnSpPr>
          <p:spPr>
            <a:xfrm flipH="1" flipV="1">
              <a:off x="6367515" y="4323619"/>
              <a:ext cx="89058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D7440351-6987-45A8-0466-A3C54B0592D4}"/>
                </a:ext>
              </a:extLst>
            </p:cNvPr>
            <p:cNvCxnSpPr>
              <a:cxnSpLocks/>
              <a:endCxn id="16" idx="4"/>
            </p:cNvCxnSpPr>
            <p:nvPr/>
          </p:nvCxnSpPr>
          <p:spPr>
            <a:xfrm flipV="1">
              <a:off x="5822649" y="3581681"/>
              <a:ext cx="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86958607-B5BD-5730-5953-1A3E1E5479BD}"/>
                </a:ext>
              </a:extLst>
            </p:cNvPr>
            <p:cNvSpPr/>
            <p:nvPr/>
          </p:nvSpPr>
          <p:spPr>
            <a:xfrm>
              <a:off x="9034780"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G4: Vital Signs are analyzed</a:t>
              </a:r>
            </a:p>
          </p:txBody>
        </p:sp>
        <p:sp>
          <p:nvSpPr>
            <p:cNvPr id="24" name="Hexágono 23">
              <a:extLst>
                <a:ext uri="{FF2B5EF4-FFF2-40B4-BE49-F238E27FC236}">
                  <a16:creationId xmlns:a16="http://schemas.microsoft.com/office/drawing/2014/main" id="{0906EBF2-82E9-403E-1280-492F952DD324}"/>
                </a:ext>
              </a:extLst>
            </p:cNvPr>
            <p:cNvSpPr/>
            <p:nvPr/>
          </p:nvSpPr>
          <p:spPr>
            <a:xfrm>
              <a:off x="9180337" y="385623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Analyze Vital Signs</a:t>
              </a:r>
            </a:p>
          </p:txBody>
        </p:sp>
        <p:sp>
          <p:nvSpPr>
            <p:cNvPr id="25" name="Hexágono 24">
              <a:extLst>
                <a:ext uri="{FF2B5EF4-FFF2-40B4-BE49-F238E27FC236}">
                  <a16:creationId xmlns:a16="http://schemas.microsoft.com/office/drawing/2014/main" id="{EA94049A-D5F0-F13D-370A-96BD30E91F00}"/>
                </a:ext>
              </a:extLst>
            </p:cNvPr>
            <p:cNvSpPr/>
            <p:nvPr/>
          </p:nvSpPr>
          <p:spPr>
            <a:xfrm>
              <a:off x="8051062" y="4801739"/>
              <a:ext cx="131518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Fuse sensors data</a:t>
              </a:r>
            </a:p>
          </p:txBody>
        </p:sp>
        <p:sp>
          <p:nvSpPr>
            <p:cNvPr id="27" name="Hexágono 26">
              <a:extLst>
                <a:ext uri="{FF2B5EF4-FFF2-40B4-BE49-F238E27FC236}">
                  <a16:creationId xmlns:a16="http://schemas.microsoft.com/office/drawing/2014/main" id="{2110AFFC-1E9A-F4A5-9686-734A522DC0C0}"/>
                </a:ext>
              </a:extLst>
            </p:cNvPr>
            <p:cNvSpPr/>
            <p:nvPr/>
          </p:nvSpPr>
          <p:spPr>
            <a:xfrm>
              <a:off x="10210008" y="4801739"/>
              <a:ext cx="1215583" cy="619125"/>
            </a:xfrm>
            <a:prstGeom prst="hexagon">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28" name="Hexágono 27">
              <a:extLst>
                <a:ext uri="{FF2B5EF4-FFF2-40B4-BE49-F238E27FC236}">
                  <a16:creationId xmlns:a16="http://schemas.microsoft.com/office/drawing/2014/main" id="{B681787D-444C-89F3-26ED-930F27D49F6D}"/>
                </a:ext>
              </a:extLst>
            </p:cNvPr>
            <p:cNvSpPr/>
            <p:nvPr/>
          </p:nvSpPr>
          <p:spPr>
            <a:xfrm>
              <a:off x="9061261" y="5730426"/>
              <a:ext cx="145373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Detect Patient Status</a:t>
              </a:r>
            </a:p>
          </p:txBody>
        </p:sp>
        <p:cxnSp>
          <p:nvCxnSpPr>
            <p:cNvPr id="29" name="Conector de Seta Reta 28">
              <a:extLst>
                <a:ext uri="{FF2B5EF4-FFF2-40B4-BE49-F238E27FC236}">
                  <a16:creationId xmlns:a16="http://schemas.microsoft.com/office/drawing/2014/main" id="{DDBD0278-3623-1D01-3B8E-89AAE23FED52}"/>
                </a:ext>
              </a:extLst>
            </p:cNvPr>
            <p:cNvCxnSpPr>
              <a:cxnSpLocks/>
            </p:cNvCxnSpPr>
            <p:nvPr/>
          </p:nvCxnSpPr>
          <p:spPr>
            <a:xfrm flipV="1">
              <a:off x="8670925" y="4323619"/>
              <a:ext cx="593725" cy="46971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Conector de Seta Reta 29">
              <a:extLst>
                <a:ext uri="{FF2B5EF4-FFF2-40B4-BE49-F238E27FC236}">
                  <a16:creationId xmlns:a16="http://schemas.microsoft.com/office/drawing/2014/main" id="{82C97ACB-17A8-769C-1E56-720EA4E56A8C}"/>
                </a:ext>
              </a:extLst>
            </p:cNvPr>
            <p:cNvCxnSpPr>
              <a:cxnSpLocks/>
            </p:cNvCxnSpPr>
            <p:nvPr/>
          </p:nvCxnSpPr>
          <p:spPr>
            <a:xfrm flipH="1" flipV="1">
              <a:off x="10306050" y="4323619"/>
              <a:ext cx="51174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3DC69C40-90B1-8535-19A6-BF126213AE0C}"/>
                </a:ext>
              </a:extLst>
            </p:cNvPr>
            <p:cNvCxnSpPr>
              <a:cxnSpLocks/>
            </p:cNvCxnSpPr>
            <p:nvPr/>
          </p:nvCxnSpPr>
          <p:spPr>
            <a:xfrm flipH="1" flipV="1">
              <a:off x="9788128" y="4475357"/>
              <a:ext cx="25797" cy="1255069"/>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EB0E9066-1788-8B2A-C176-33A960E702A5}"/>
                </a:ext>
              </a:extLst>
            </p:cNvPr>
            <p:cNvCxnSpPr>
              <a:cxnSpLocks/>
              <a:endCxn id="23" idx="4"/>
            </p:cNvCxnSpPr>
            <p:nvPr/>
          </p:nvCxnSpPr>
          <p:spPr>
            <a:xfrm flipH="1" flipV="1">
              <a:off x="9806305" y="3581681"/>
              <a:ext cx="762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Elipse 32">
              <a:extLst>
                <a:ext uri="{FF2B5EF4-FFF2-40B4-BE49-F238E27FC236}">
                  <a16:creationId xmlns:a16="http://schemas.microsoft.com/office/drawing/2014/main" id="{45BB33F4-87DD-F81E-892E-708B0D1342A2}"/>
                </a:ext>
              </a:extLst>
            </p:cNvPr>
            <p:cNvSpPr/>
            <p:nvPr/>
          </p:nvSpPr>
          <p:spPr>
            <a:xfrm>
              <a:off x="7042952" y="194982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G2: Patient Status is monitored</a:t>
              </a:r>
            </a:p>
          </p:txBody>
        </p:sp>
        <p:sp>
          <p:nvSpPr>
            <p:cNvPr id="34" name="Elipse 33">
              <a:extLst>
                <a:ext uri="{FF2B5EF4-FFF2-40B4-BE49-F238E27FC236}">
                  <a16:creationId xmlns:a16="http://schemas.microsoft.com/office/drawing/2014/main" id="{50595AAC-2E8C-F1C7-F6D0-DB802CD48A81}"/>
                </a:ext>
              </a:extLst>
            </p:cNvPr>
            <p:cNvSpPr/>
            <p:nvPr/>
          </p:nvSpPr>
          <p:spPr>
            <a:xfrm>
              <a:off x="7040616" y="70458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G1: Emergency is detected</a:t>
              </a:r>
            </a:p>
          </p:txBody>
        </p:sp>
        <p:cxnSp>
          <p:nvCxnSpPr>
            <p:cNvPr id="35" name="Conector de Seta Reta 34">
              <a:extLst>
                <a:ext uri="{FF2B5EF4-FFF2-40B4-BE49-F238E27FC236}">
                  <a16:creationId xmlns:a16="http://schemas.microsoft.com/office/drawing/2014/main" id="{3CCEA6B0-C2D3-6389-295F-9BB2AAC963EB}"/>
                </a:ext>
              </a:extLst>
            </p:cNvPr>
            <p:cNvCxnSpPr>
              <a:cxnSpLocks/>
              <a:stCxn id="16" idx="7"/>
              <a:endCxn id="33" idx="3"/>
            </p:cNvCxnSpPr>
            <p:nvPr/>
          </p:nvCxnSpPr>
          <p:spPr>
            <a:xfrm flipV="1">
              <a:off x="6368199"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3F43B5E5-B339-7827-84DE-1E7211596814}"/>
                </a:ext>
              </a:extLst>
            </p:cNvPr>
            <p:cNvCxnSpPr>
              <a:cxnSpLocks/>
              <a:stCxn id="23" idx="1"/>
              <a:endCxn id="33" idx="5"/>
            </p:cNvCxnSpPr>
            <p:nvPr/>
          </p:nvCxnSpPr>
          <p:spPr>
            <a:xfrm flipH="1" flipV="1">
              <a:off x="8360027"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EC598138-6147-A57F-D965-DEE4B2DB757D}"/>
                </a:ext>
              </a:extLst>
            </p:cNvPr>
            <p:cNvCxnSpPr>
              <a:cxnSpLocks/>
              <a:stCxn id="33" idx="0"/>
              <a:endCxn id="34" idx="4"/>
            </p:cNvCxnSpPr>
            <p:nvPr/>
          </p:nvCxnSpPr>
          <p:spPr>
            <a:xfrm flipH="1" flipV="1">
              <a:off x="7812141" y="1506219"/>
              <a:ext cx="2336" cy="44361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40" name="Imagem 39">
            <a:extLst>
              <a:ext uri="{FF2B5EF4-FFF2-40B4-BE49-F238E27FC236}">
                <a16:creationId xmlns:a16="http://schemas.microsoft.com/office/drawing/2014/main" id="{126297C9-C104-CC45-9E9B-302C06C60F72}"/>
              </a:ext>
            </a:extLst>
          </p:cNvPr>
          <p:cNvPicPr>
            <a:picLocks noChangeAspect="1"/>
          </p:cNvPicPr>
          <p:nvPr/>
        </p:nvPicPr>
        <p:blipFill>
          <a:blip r:embed="rId2"/>
          <a:stretch>
            <a:fillRect/>
          </a:stretch>
        </p:blipFill>
        <p:spPr>
          <a:xfrm>
            <a:off x="313137" y="4729464"/>
            <a:ext cx="4250638" cy="1772004"/>
          </a:xfrm>
          <a:prstGeom prst="rect">
            <a:avLst/>
          </a:prstGeom>
        </p:spPr>
      </p:pic>
      <p:sp>
        <p:nvSpPr>
          <p:cNvPr id="5" name="Chave Esquerda 4">
            <a:extLst>
              <a:ext uri="{FF2B5EF4-FFF2-40B4-BE49-F238E27FC236}">
                <a16:creationId xmlns:a16="http://schemas.microsoft.com/office/drawing/2014/main" id="{D91FF6D1-CEB4-82A2-ED91-009A11E1EE76}"/>
              </a:ext>
            </a:extLst>
          </p:cNvPr>
          <p:cNvSpPr/>
          <p:nvPr/>
        </p:nvSpPr>
        <p:spPr>
          <a:xfrm>
            <a:off x="114300" y="2634063"/>
            <a:ext cx="155448" cy="12902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aphicFrame>
        <p:nvGraphicFramePr>
          <p:cNvPr id="37" name="Tabela 50">
            <a:extLst>
              <a:ext uri="{FF2B5EF4-FFF2-40B4-BE49-F238E27FC236}">
                <a16:creationId xmlns:a16="http://schemas.microsoft.com/office/drawing/2014/main" id="{5F813FDD-3CB6-35B0-D2E7-9322F30EE593}"/>
              </a:ext>
            </a:extLst>
          </p:cNvPr>
          <p:cNvGraphicFramePr>
            <a:graphicFrameLocks noGrp="1"/>
          </p:cNvGraphicFramePr>
          <p:nvPr>
            <p:extLst>
              <p:ext uri="{D42A27DB-BD31-4B8C-83A1-F6EECF244321}">
                <p14:modId xmlns:p14="http://schemas.microsoft.com/office/powerpoint/2010/main" val="3612626039"/>
              </p:ext>
            </p:extLst>
          </p:nvPr>
        </p:nvGraphicFramePr>
        <p:xfrm>
          <a:off x="354222" y="2013512"/>
          <a:ext cx="4877696" cy="2443480"/>
        </p:xfrm>
        <a:graphic>
          <a:graphicData uri="http://schemas.openxmlformats.org/drawingml/2006/table">
            <a:tbl>
              <a:tblPr firstRow="1" bandRow="1">
                <a:tableStyleId>{5C22544A-7EE6-4342-B048-85BDC9FD1C3A}</a:tableStyleId>
              </a:tblPr>
              <a:tblGrid>
                <a:gridCol w="592158">
                  <a:extLst>
                    <a:ext uri="{9D8B030D-6E8A-4147-A177-3AD203B41FA5}">
                      <a16:colId xmlns:a16="http://schemas.microsoft.com/office/drawing/2014/main" val="2192451554"/>
                    </a:ext>
                  </a:extLst>
                </a:gridCol>
                <a:gridCol w="706311">
                  <a:extLst>
                    <a:ext uri="{9D8B030D-6E8A-4147-A177-3AD203B41FA5}">
                      <a16:colId xmlns:a16="http://schemas.microsoft.com/office/drawing/2014/main" val="3631955116"/>
                    </a:ext>
                  </a:extLst>
                </a:gridCol>
                <a:gridCol w="816864">
                  <a:extLst>
                    <a:ext uri="{9D8B030D-6E8A-4147-A177-3AD203B41FA5}">
                      <a16:colId xmlns:a16="http://schemas.microsoft.com/office/drawing/2014/main" val="3690135676"/>
                    </a:ext>
                  </a:extLst>
                </a:gridCol>
                <a:gridCol w="820230">
                  <a:extLst>
                    <a:ext uri="{9D8B030D-6E8A-4147-A177-3AD203B41FA5}">
                      <a16:colId xmlns:a16="http://schemas.microsoft.com/office/drawing/2014/main" val="3462828517"/>
                    </a:ext>
                  </a:extLst>
                </a:gridCol>
                <a:gridCol w="905447">
                  <a:extLst>
                    <a:ext uri="{9D8B030D-6E8A-4147-A177-3AD203B41FA5}">
                      <a16:colId xmlns:a16="http://schemas.microsoft.com/office/drawing/2014/main" val="1288991598"/>
                    </a:ext>
                  </a:extLst>
                </a:gridCol>
                <a:gridCol w="1036686">
                  <a:extLst>
                    <a:ext uri="{9D8B030D-6E8A-4147-A177-3AD203B41FA5}">
                      <a16:colId xmlns:a16="http://schemas.microsoft.com/office/drawing/2014/main" val="485808146"/>
                    </a:ext>
                  </a:extLst>
                </a:gridCol>
              </a:tblGrid>
              <a:tr h="370840">
                <a:tc>
                  <a:txBody>
                    <a:bodyPr/>
                    <a:lstStyle/>
                    <a:p>
                      <a:r>
                        <a:rPr lang="pt-BR" sz="1200" dirty="0"/>
                        <a:t>Time</a:t>
                      </a:r>
                    </a:p>
                  </a:txBody>
                  <a:tcPr/>
                </a:tc>
                <a:tc>
                  <a:txBody>
                    <a:bodyPr/>
                    <a:lstStyle/>
                    <a:p>
                      <a:r>
                        <a:rPr lang="pt-BR" sz="1200" dirty="0" err="1"/>
                        <a:t>Context</a:t>
                      </a:r>
                      <a:endParaRPr lang="pt-BR" sz="1200" dirty="0"/>
                    </a:p>
                  </a:txBody>
                  <a:tcPr/>
                </a:tc>
                <a:tc>
                  <a:txBody>
                    <a:bodyPr/>
                    <a:lstStyle/>
                    <a:p>
                      <a:r>
                        <a:rPr lang="pt-BR" sz="1200" dirty="0" err="1"/>
                        <a:t>Collected</a:t>
                      </a:r>
                      <a:endParaRPr lang="pt-BR" sz="1200" dirty="0"/>
                    </a:p>
                  </a:txBody>
                  <a:tcPr/>
                </a:tc>
                <a:tc>
                  <a:txBody>
                    <a:bodyPr/>
                    <a:lstStyle/>
                    <a:p>
                      <a:r>
                        <a:rPr lang="pt-BR" sz="1200" dirty="0" err="1"/>
                        <a:t>Persisted</a:t>
                      </a:r>
                      <a:endParaRPr lang="pt-BR" sz="1200" dirty="0"/>
                    </a:p>
                  </a:txBody>
                  <a:tcPr/>
                </a:tc>
                <a:tc>
                  <a:txBody>
                    <a:bodyPr/>
                    <a:lstStyle/>
                    <a:p>
                      <a:r>
                        <a:rPr lang="pt-BR" sz="1200" dirty="0" err="1"/>
                        <a:t>Transfered</a:t>
                      </a:r>
                      <a:endParaRPr lang="pt-BR" sz="1200" dirty="0"/>
                    </a:p>
                  </a:txBody>
                  <a:tcPr/>
                </a:tc>
                <a:tc>
                  <a:txBody>
                    <a:bodyPr/>
                    <a:lstStyle/>
                    <a:p>
                      <a:r>
                        <a:rPr lang="pt-BR" sz="1200" dirty="0" err="1"/>
                        <a:t>Ch_persisted</a:t>
                      </a:r>
                      <a:endParaRPr lang="pt-BR" sz="1200" dirty="0"/>
                    </a:p>
                  </a:txBody>
                  <a:tcPr/>
                </a:tc>
                <a:extLst>
                  <a:ext uri="{0D108BD9-81ED-4DB2-BD59-A6C34878D82A}">
                    <a16:rowId xmlns:a16="http://schemas.microsoft.com/office/drawing/2014/main" val="726563915"/>
                  </a:ext>
                </a:extLst>
              </a:tr>
              <a:tr h="161126">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1</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extLst>
                  <a:ext uri="{0D108BD9-81ED-4DB2-BD59-A6C34878D82A}">
                    <a16:rowId xmlns:a16="http://schemas.microsoft.com/office/drawing/2014/main" val="2036031733"/>
                  </a:ext>
                </a:extLst>
              </a:tr>
              <a:tr h="0">
                <a:tc>
                  <a:txBody>
                    <a:bodyPr/>
                    <a:lstStyle/>
                    <a:p>
                      <a:r>
                        <a:rPr lang="pt-BR" sz="1100" dirty="0">
                          <a:solidFill>
                            <a:schemeClr val="tx1">
                              <a:lumMod val="75000"/>
                              <a:lumOff val="25000"/>
                            </a:schemeClr>
                          </a:solidFill>
                        </a:rPr>
                        <a:t>0.5</a:t>
                      </a:r>
                    </a:p>
                  </a:txBody>
                  <a:tcPr/>
                </a:tc>
                <a:tc>
                  <a:txBody>
                    <a:bodyPr/>
                    <a:lstStyle/>
                    <a:p>
                      <a:r>
                        <a:rPr lang="pt-BR" sz="1100" dirty="0">
                          <a:solidFill>
                            <a:schemeClr val="tx1">
                              <a:lumMod val="75000"/>
                              <a:lumOff val="25000"/>
                            </a:schemeClr>
                          </a:solidFill>
                        </a:rPr>
                        <a:t>1</a:t>
                      </a:r>
                    </a:p>
                  </a:txBody>
                  <a:tcPr>
                    <a:solidFill>
                      <a:srgbClr val="1CADE4"/>
                    </a:solidFill>
                  </a:tcPr>
                </a:tc>
                <a:tc>
                  <a:txBody>
                    <a:bodyPr/>
                    <a:lstStyle/>
                    <a:p>
                      <a:r>
                        <a:rPr lang="pt-BR" sz="1100" dirty="0">
                          <a:solidFill>
                            <a:schemeClr val="tx1">
                              <a:lumMod val="75000"/>
                              <a:lumOff val="25000"/>
                            </a:schemeClr>
                          </a:solidFill>
                        </a:rPr>
                        <a:t>1</a:t>
                      </a:r>
                    </a:p>
                  </a:txBody>
                  <a:tcPr>
                    <a:solidFill>
                      <a:srgbClr val="1CADE4"/>
                    </a:solidFill>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752688409"/>
                  </a:ext>
                </a:extLst>
              </a:tr>
              <a:tr h="0">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098003559"/>
                  </a:ext>
                </a:extLst>
              </a:tr>
              <a:tr h="0">
                <a:tc>
                  <a:txBody>
                    <a:bodyPr/>
                    <a:lstStyle/>
                    <a:p>
                      <a:r>
                        <a:rPr lang="pt-BR" sz="1100" dirty="0">
                          <a:solidFill>
                            <a:schemeClr val="tx1">
                              <a:lumMod val="75000"/>
                              <a:lumOff val="25000"/>
                            </a:schemeClr>
                          </a:solidFill>
                        </a:rPr>
                        <a:t>1.5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492775464"/>
                  </a:ext>
                </a:extLst>
              </a:tr>
              <a:tr h="0">
                <a:tc>
                  <a:txBody>
                    <a:bodyPr/>
                    <a:lstStyle/>
                    <a:p>
                      <a:r>
                        <a:rPr lang="pt-BR" sz="1100" dirty="0">
                          <a:solidFill>
                            <a:schemeClr val="tx1">
                              <a:lumMod val="75000"/>
                              <a:lumOff val="25000"/>
                            </a:schemeClr>
                          </a:solidFill>
                        </a:rPr>
                        <a:t>2</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155893059"/>
                  </a:ext>
                </a:extLst>
              </a:tr>
              <a:tr h="0">
                <a:tc>
                  <a:txBody>
                    <a:bodyPr/>
                    <a:lstStyle/>
                    <a:p>
                      <a:r>
                        <a:rPr lang="pt-BR" sz="1100" dirty="0">
                          <a:solidFill>
                            <a:schemeClr val="tx1">
                              <a:lumMod val="75000"/>
                              <a:lumOff val="25000"/>
                            </a:schemeClr>
                          </a:solidFill>
                        </a:rPr>
                        <a:t>2.5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solidFill>
                      <a:srgbClr val="1CADE4"/>
                    </a:solidFill>
                  </a:tcPr>
                </a:tc>
                <a:extLst>
                  <a:ext uri="{0D108BD9-81ED-4DB2-BD59-A6C34878D82A}">
                    <a16:rowId xmlns:a16="http://schemas.microsoft.com/office/drawing/2014/main" val="2727990528"/>
                  </a:ext>
                </a:extLst>
              </a:tr>
              <a:tr h="0">
                <a:tc>
                  <a:txBody>
                    <a:bodyPr/>
                    <a:lstStyle/>
                    <a:p>
                      <a:pPr marL="0" algn="l" defTabSz="457200" rtl="0" eaLnBrk="1" latinLnBrk="0" hangingPunct="1"/>
                      <a:r>
                        <a:rPr lang="pt-BR" sz="1100" kern="1200" dirty="0">
                          <a:solidFill>
                            <a:schemeClr val="bg1">
                              <a:lumMod val="75000"/>
                            </a:schemeClr>
                          </a:solidFill>
                          <a:latin typeface="+mn-lt"/>
                          <a:ea typeface="+mn-ea"/>
                          <a:cs typeface="+mn-cs"/>
                        </a:rPr>
                        <a:t>3</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extLst>
                  <a:ext uri="{0D108BD9-81ED-4DB2-BD59-A6C34878D82A}">
                    <a16:rowId xmlns:a16="http://schemas.microsoft.com/office/drawing/2014/main" val="1106266068"/>
                  </a:ext>
                </a:extLst>
              </a:tr>
              <a:tr h="0">
                <a:tc>
                  <a:txBody>
                    <a:bodyPr/>
                    <a:lstStyle/>
                    <a:p>
                      <a:pPr marL="0" algn="l" defTabSz="457200" rtl="0" eaLnBrk="1" latinLnBrk="0" hangingPunct="1"/>
                      <a:r>
                        <a:rPr lang="pt-BR" sz="1100" kern="1200" dirty="0">
                          <a:solidFill>
                            <a:schemeClr val="bg1">
                              <a:lumMod val="75000"/>
                            </a:schemeClr>
                          </a:solidFill>
                          <a:latin typeface="+mn-lt"/>
                          <a:ea typeface="+mn-ea"/>
                          <a:cs typeface="+mn-cs"/>
                        </a:rPr>
                        <a:t>3.5</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extLst>
                  <a:ext uri="{0D108BD9-81ED-4DB2-BD59-A6C34878D82A}">
                    <a16:rowId xmlns:a16="http://schemas.microsoft.com/office/drawing/2014/main" val="4143588591"/>
                  </a:ext>
                </a:extLst>
              </a:tr>
            </a:tbl>
          </a:graphicData>
        </a:graphic>
      </p:graphicFrame>
      <p:sp>
        <p:nvSpPr>
          <p:cNvPr id="3" name="Retângulo: Cantos Arredondados 2">
            <a:extLst>
              <a:ext uri="{FF2B5EF4-FFF2-40B4-BE49-F238E27FC236}">
                <a16:creationId xmlns:a16="http://schemas.microsoft.com/office/drawing/2014/main" id="{19039E8A-0B1F-866A-DEC2-D9995A03D109}"/>
              </a:ext>
            </a:extLst>
          </p:cNvPr>
          <p:cNvSpPr/>
          <p:nvPr/>
        </p:nvSpPr>
        <p:spPr>
          <a:xfrm>
            <a:off x="2921794" y="5881897"/>
            <a:ext cx="381000" cy="1807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Cantos Arredondados 40">
            <a:extLst>
              <a:ext uri="{FF2B5EF4-FFF2-40B4-BE49-F238E27FC236}">
                <a16:creationId xmlns:a16="http://schemas.microsoft.com/office/drawing/2014/main" id="{E9D97463-B65F-F569-B892-800D06088219}"/>
              </a:ext>
            </a:extLst>
          </p:cNvPr>
          <p:cNvSpPr/>
          <p:nvPr/>
        </p:nvSpPr>
        <p:spPr>
          <a:xfrm>
            <a:off x="1952625" y="1505123"/>
            <a:ext cx="1850231" cy="180767"/>
          </a:xfrm>
          <a:prstGeom prst="roundRect">
            <a:avLst/>
          </a:prstGeom>
          <a:noFill/>
          <a:ln>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Cantos Arredondados 3">
            <a:extLst>
              <a:ext uri="{FF2B5EF4-FFF2-40B4-BE49-F238E27FC236}">
                <a16:creationId xmlns:a16="http://schemas.microsoft.com/office/drawing/2014/main" id="{7759E527-A21E-D145-5E82-81AABA0B0D56}"/>
              </a:ext>
            </a:extLst>
          </p:cNvPr>
          <p:cNvSpPr/>
          <p:nvPr/>
        </p:nvSpPr>
        <p:spPr>
          <a:xfrm>
            <a:off x="3692902" y="5651085"/>
            <a:ext cx="381000" cy="1807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6140353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8BCC36D4-04F5-D781-FB6B-5E7FE184DA9B}"/>
              </a:ext>
            </a:extLst>
          </p:cNvPr>
          <p:cNvGrpSpPr/>
          <p:nvPr/>
        </p:nvGrpSpPr>
        <p:grpSpPr>
          <a:xfrm>
            <a:off x="367695" y="1219209"/>
            <a:ext cx="4877696" cy="523220"/>
            <a:chOff x="852197" y="7904393"/>
            <a:chExt cx="4362661" cy="523220"/>
          </a:xfrm>
        </p:grpSpPr>
        <p:sp>
          <p:nvSpPr>
            <p:cNvPr id="26" name="Retângulo 25">
              <a:extLst>
                <a:ext uri="{FF2B5EF4-FFF2-40B4-BE49-F238E27FC236}">
                  <a16:creationId xmlns:a16="http://schemas.microsoft.com/office/drawing/2014/main" id="{C942603B-BBE2-20C6-609A-910B188B40C3}"/>
                </a:ext>
              </a:extLst>
            </p:cNvPr>
            <p:cNvSpPr/>
            <p:nvPr/>
          </p:nvSpPr>
          <p:spPr>
            <a:xfrm rot="16200000">
              <a:off x="850143" y="7906447"/>
              <a:ext cx="523219" cy="5191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i="0" u="none" strike="noStrike" baseline="0" dirty="0">
                  <a:latin typeface="NimbusRomNo9L-Medi"/>
                </a:rPr>
                <a:t>P8</a:t>
              </a:r>
              <a:endParaRPr lang="en-US" sz="1400" dirty="0"/>
            </a:p>
          </p:txBody>
        </p:sp>
        <p:sp>
          <p:nvSpPr>
            <p:cNvPr id="36" name="CaixaDeTexto 35">
              <a:extLst>
                <a:ext uri="{FF2B5EF4-FFF2-40B4-BE49-F238E27FC236}">
                  <a16:creationId xmlns:a16="http://schemas.microsoft.com/office/drawing/2014/main" id="{E1AECCE0-7207-1DB6-0E74-DC973C4950DE}"/>
                </a:ext>
              </a:extLst>
            </p:cNvPr>
            <p:cNvSpPr txBox="1"/>
            <p:nvPr/>
          </p:nvSpPr>
          <p:spPr>
            <a:xfrm>
              <a:off x="1350407" y="7904393"/>
              <a:ext cx="3864451" cy="523220"/>
            </a:xfrm>
            <a:prstGeom prst="rect">
              <a:avLst/>
            </a:prstGeom>
            <a:solidFill>
              <a:srgbClr val="B4C7E7"/>
            </a:solidFill>
          </p:spPr>
          <p:txBody>
            <a:bodyPr wrap="square">
              <a:spAutoFit/>
            </a:bodyPr>
            <a:lstStyle/>
            <a:p>
              <a:r>
                <a:rPr lang="pt-BR" sz="1400" dirty="0">
                  <a:solidFill>
                    <a:srgbClr val="2F5597"/>
                  </a:solidFill>
                </a:rPr>
                <a:t>Se o nó sensor coletou algum dado, então, em até 2 segundos, o </a:t>
              </a:r>
              <a:r>
                <a:rPr lang="pt-BR" sz="1400" dirty="0" err="1">
                  <a:solidFill>
                    <a:srgbClr val="2F5597"/>
                  </a:solidFill>
                </a:rPr>
                <a:t>centralhub</a:t>
              </a:r>
              <a:r>
                <a:rPr lang="pt-BR" sz="1400" dirty="0">
                  <a:solidFill>
                    <a:srgbClr val="2F5597"/>
                  </a:solidFill>
                </a:rPr>
                <a:t> irá persisti-lo.</a:t>
              </a:r>
            </a:p>
          </p:txBody>
        </p:sp>
      </p:grpSp>
      <p:cxnSp>
        <p:nvCxnSpPr>
          <p:cNvPr id="6" name="Conector: Curvo 5">
            <a:extLst>
              <a:ext uri="{FF2B5EF4-FFF2-40B4-BE49-F238E27FC236}">
                <a16:creationId xmlns:a16="http://schemas.microsoft.com/office/drawing/2014/main" id="{79AEC16C-0F34-1FB5-C2C3-6454AA3FFE25}"/>
              </a:ext>
            </a:extLst>
          </p:cNvPr>
          <p:cNvCxnSpPr>
            <a:cxnSpLocks/>
            <a:stCxn id="33" idx="2"/>
          </p:cNvCxnSpPr>
          <p:nvPr/>
        </p:nvCxnSpPr>
        <p:spPr>
          <a:xfrm rot="10800000">
            <a:off x="5245392" y="1480820"/>
            <a:ext cx="3139303" cy="122085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 name="Agrupar 6">
            <a:extLst>
              <a:ext uri="{FF2B5EF4-FFF2-40B4-BE49-F238E27FC236}">
                <a16:creationId xmlns:a16="http://schemas.microsoft.com/office/drawing/2014/main" id="{074999AD-E940-E50B-074E-7FA8B3FB8E07}"/>
              </a:ext>
            </a:extLst>
          </p:cNvPr>
          <p:cNvGrpSpPr/>
          <p:nvPr/>
        </p:nvGrpSpPr>
        <p:grpSpPr>
          <a:xfrm>
            <a:off x="4589751" y="1358932"/>
            <a:ext cx="7370013" cy="4857312"/>
            <a:chOff x="2390774" y="704589"/>
            <a:chExt cx="9034817" cy="5954525"/>
          </a:xfrm>
        </p:grpSpPr>
        <p:cxnSp>
          <p:nvCxnSpPr>
            <p:cNvPr id="8" name="Conector de Seta Reta 7">
              <a:extLst>
                <a:ext uri="{FF2B5EF4-FFF2-40B4-BE49-F238E27FC236}">
                  <a16:creationId xmlns:a16="http://schemas.microsoft.com/office/drawing/2014/main" id="{1F8F1D3C-3B11-C580-8FD3-92E2F6135B02}"/>
                </a:ext>
              </a:extLst>
            </p:cNvPr>
            <p:cNvCxnSpPr>
              <a:cxnSpLocks/>
            </p:cNvCxnSpPr>
            <p:nvPr/>
          </p:nvCxnSpPr>
          <p:spPr>
            <a:xfrm flipV="1">
              <a:off x="3057446" y="5263419"/>
              <a:ext cx="756663" cy="44860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4847E8C1-D6E2-BAC4-C2DF-F9BE0A7DF918}"/>
                </a:ext>
              </a:extLst>
            </p:cNvPr>
            <p:cNvCxnSpPr>
              <a:cxnSpLocks/>
            </p:cNvCxnSpPr>
            <p:nvPr/>
          </p:nvCxnSpPr>
          <p:spPr>
            <a:xfrm flipH="1" flipV="1">
              <a:off x="4473977" y="5420864"/>
              <a:ext cx="343558" cy="619125"/>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Hexágono 9">
              <a:extLst>
                <a:ext uri="{FF2B5EF4-FFF2-40B4-BE49-F238E27FC236}">
                  <a16:creationId xmlns:a16="http://schemas.microsoft.com/office/drawing/2014/main" id="{74D18949-B85D-7C30-C0BC-35F574F5C6E9}"/>
                </a:ext>
              </a:extLst>
            </p:cNvPr>
            <p:cNvSpPr/>
            <p:nvPr/>
          </p:nvSpPr>
          <p:spPr>
            <a:xfrm>
              <a:off x="2450894" y="5712021"/>
              <a:ext cx="121310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T1.11: Collect SaO2 data</a:t>
              </a:r>
            </a:p>
          </p:txBody>
        </p:sp>
        <p:sp>
          <p:nvSpPr>
            <p:cNvPr id="11" name="Hexágono 10">
              <a:extLst>
                <a:ext uri="{FF2B5EF4-FFF2-40B4-BE49-F238E27FC236}">
                  <a16:creationId xmlns:a16="http://schemas.microsoft.com/office/drawing/2014/main" id="{09D4F733-9E1C-FA34-0270-55722F8A4304}"/>
                </a:ext>
              </a:extLst>
            </p:cNvPr>
            <p:cNvSpPr/>
            <p:nvPr/>
          </p:nvSpPr>
          <p:spPr>
            <a:xfrm>
              <a:off x="4210983" y="6039989"/>
              <a:ext cx="121310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T1.12: Collect TEMP data</a:t>
              </a:r>
            </a:p>
          </p:txBody>
        </p:sp>
        <p:sp>
          <p:nvSpPr>
            <p:cNvPr id="12" name="Hexágono 11">
              <a:extLst>
                <a:ext uri="{FF2B5EF4-FFF2-40B4-BE49-F238E27FC236}">
                  <a16:creationId xmlns:a16="http://schemas.microsoft.com/office/drawing/2014/main" id="{93A829DC-98D4-BBE1-28D3-9ED09E006F74}"/>
                </a:ext>
              </a:extLst>
            </p:cNvPr>
            <p:cNvSpPr/>
            <p:nvPr/>
          </p:nvSpPr>
          <p:spPr>
            <a:xfrm>
              <a:off x="3745782" y="4783711"/>
              <a:ext cx="1282827"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Collect Sensor data</a:t>
              </a:r>
            </a:p>
          </p:txBody>
        </p:sp>
        <p:sp>
          <p:nvSpPr>
            <p:cNvPr id="13" name="Hexágono 12">
              <a:extLst>
                <a:ext uri="{FF2B5EF4-FFF2-40B4-BE49-F238E27FC236}">
                  <a16:creationId xmlns:a16="http://schemas.microsoft.com/office/drawing/2014/main" id="{18B60D7E-EA83-7C0C-5421-0D8ED9522F77}"/>
                </a:ext>
              </a:extLst>
            </p:cNvPr>
            <p:cNvSpPr/>
            <p:nvPr/>
          </p:nvSpPr>
          <p:spPr>
            <a:xfrm>
              <a:off x="5143136" y="5093273"/>
              <a:ext cx="135902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Transfer collected data</a:t>
              </a:r>
            </a:p>
          </p:txBody>
        </p:sp>
        <p:sp>
          <p:nvSpPr>
            <p:cNvPr id="14" name="Hexágono 13">
              <a:extLst>
                <a:ext uri="{FF2B5EF4-FFF2-40B4-BE49-F238E27FC236}">
                  <a16:creationId xmlns:a16="http://schemas.microsoft.com/office/drawing/2014/main" id="{0EE1D8B1-9195-52D7-D6C1-0AF4469BF5B4}"/>
                </a:ext>
              </a:extLst>
            </p:cNvPr>
            <p:cNvSpPr/>
            <p:nvPr/>
          </p:nvSpPr>
          <p:spPr>
            <a:xfrm>
              <a:off x="6615608" y="4801739"/>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15" name="Hexágono 14">
              <a:extLst>
                <a:ext uri="{FF2B5EF4-FFF2-40B4-BE49-F238E27FC236}">
                  <a16:creationId xmlns:a16="http://schemas.microsoft.com/office/drawing/2014/main" id="{F55184A9-793D-E479-E05C-3122D2D57420}"/>
                </a:ext>
              </a:extLst>
            </p:cNvPr>
            <p:cNvSpPr/>
            <p:nvPr/>
          </p:nvSpPr>
          <p:spPr>
            <a:xfrm>
              <a:off x="5214858" y="387426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Monitor Vital Signs</a:t>
              </a:r>
            </a:p>
          </p:txBody>
        </p:sp>
        <p:sp>
          <p:nvSpPr>
            <p:cNvPr id="16" name="Elipse 15">
              <a:extLst>
                <a:ext uri="{FF2B5EF4-FFF2-40B4-BE49-F238E27FC236}">
                  <a16:creationId xmlns:a16="http://schemas.microsoft.com/office/drawing/2014/main" id="{A79DCFBF-71DD-5EF3-0EDA-5FE954AEC273}"/>
                </a:ext>
              </a:extLst>
            </p:cNvPr>
            <p:cNvSpPr/>
            <p:nvPr/>
          </p:nvSpPr>
          <p:spPr>
            <a:xfrm>
              <a:off x="5051124"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G3: Vital Signs are monitored</a:t>
              </a:r>
            </a:p>
          </p:txBody>
        </p:sp>
        <p:sp>
          <p:nvSpPr>
            <p:cNvPr id="17" name="Retângulo 16">
              <a:extLst>
                <a:ext uri="{FF2B5EF4-FFF2-40B4-BE49-F238E27FC236}">
                  <a16:creationId xmlns:a16="http://schemas.microsoft.com/office/drawing/2014/main" id="{4E285938-E16D-19EC-76A4-B331B86311FB}"/>
                </a:ext>
              </a:extLst>
            </p:cNvPr>
            <p:cNvSpPr/>
            <p:nvPr/>
          </p:nvSpPr>
          <p:spPr>
            <a:xfrm>
              <a:off x="2390774" y="5225833"/>
              <a:ext cx="1070350" cy="296621"/>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SaO2 available</a:t>
              </a:r>
            </a:p>
          </p:txBody>
        </p:sp>
        <p:sp>
          <p:nvSpPr>
            <p:cNvPr id="18" name="Retângulo 17">
              <a:extLst>
                <a:ext uri="{FF2B5EF4-FFF2-40B4-BE49-F238E27FC236}">
                  <a16:creationId xmlns:a16="http://schemas.microsoft.com/office/drawing/2014/main" id="{96447FDF-61AC-8B16-5573-535A255AF045}"/>
                </a:ext>
              </a:extLst>
            </p:cNvPr>
            <p:cNvSpPr/>
            <p:nvPr/>
          </p:nvSpPr>
          <p:spPr>
            <a:xfrm>
              <a:off x="4167654" y="5673920"/>
              <a:ext cx="1070350" cy="2966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TEMP available</a:t>
              </a:r>
            </a:p>
          </p:txBody>
        </p:sp>
        <p:cxnSp>
          <p:nvCxnSpPr>
            <p:cNvPr id="19" name="Conector de Seta Reta 18">
              <a:extLst>
                <a:ext uri="{FF2B5EF4-FFF2-40B4-BE49-F238E27FC236}">
                  <a16:creationId xmlns:a16="http://schemas.microsoft.com/office/drawing/2014/main" id="{B7B0CB2D-6EBF-9691-3B36-402AC695F3EF}"/>
                </a:ext>
              </a:extLst>
            </p:cNvPr>
            <p:cNvCxnSpPr>
              <a:cxnSpLocks/>
            </p:cNvCxnSpPr>
            <p:nvPr/>
          </p:nvCxnSpPr>
          <p:spPr>
            <a:xfrm flipV="1">
              <a:off x="4387195" y="4323619"/>
              <a:ext cx="890589" cy="46009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082394C2-8F59-4E28-7BF6-D97D52ED9D96}"/>
                </a:ext>
              </a:extLst>
            </p:cNvPr>
            <p:cNvCxnSpPr>
              <a:cxnSpLocks/>
            </p:cNvCxnSpPr>
            <p:nvPr/>
          </p:nvCxnSpPr>
          <p:spPr>
            <a:xfrm flipV="1">
              <a:off x="5822649" y="4493387"/>
              <a:ext cx="0" cy="59988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1AE3CE8A-A97F-DD66-3814-A0927F81649A}"/>
                </a:ext>
              </a:extLst>
            </p:cNvPr>
            <p:cNvCxnSpPr>
              <a:cxnSpLocks/>
            </p:cNvCxnSpPr>
            <p:nvPr/>
          </p:nvCxnSpPr>
          <p:spPr>
            <a:xfrm flipH="1" flipV="1">
              <a:off x="6367515" y="4323619"/>
              <a:ext cx="89058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D7440351-6987-45A8-0466-A3C54B0592D4}"/>
                </a:ext>
              </a:extLst>
            </p:cNvPr>
            <p:cNvCxnSpPr>
              <a:cxnSpLocks/>
              <a:endCxn id="16" idx="4"/>
            </p:cNvCxnSpPr>
            <p:nvPr/>
          </p:nvCxnSpPr>
          <p:spPr>
            <a:xfrm flipV="1">
              <a:off x="5822649" y="3581681"/>
              <a:ext cx="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86958607-B5BD-5730-5953-1A3E1E5479BD}"/>
                </a:ext>
              </a:extLst>
            </p:cNvPr>
            <p:cNvSpPr/>
            <p:nvPr/>
          </p:nvSpPr>
          <p:spPr>
            <a:xfrm>
              <a:off x="9034780" y="2780051"/>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G4: Vital Signs are analyzed</a:t>
              </a:r>
            </a:p>
          </p:txBody>
        </p:sp>
        <p:sp>
          <p:nvSpPr>
            <p:cNvPr id="24" name="Hexágono 23">
              <a:extLst>
                <a:ext uri="{FF2B5EF4-FFF2-40B4-BE49-F238E27FC236}">
                  <a16:creationId xmlns:a16="http://schemas.microsoft.com/office/drawing/2014/main" id="{0906EBF2-82E9-403E-1280-492F952DD324}"/>
                </a:ext>
              </a:extLst>
            </p:cNvPr>
            <p:cNvSpPr/>
            <p:nvPr/>
          </p:nvSpPr>
          <p:spPr>
            <a:xfrm>
              <a:off x="9180337" y="3856232"/>
              <a:ext cx="1215583"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 Analyze Vital Signs</a:t>
              </a:r>
            </a:p>
          </p:txBody>
        </p:sp>
        <p:sp>
          <p:nvSpPr>
            <p:cNvPr id="25" name="Hexágono 24">
              <a:extLst>
                <a:ext uri="{FF2B5EF4-FFF2-40B4-BE49-F238E27FC236}">
                  <a16:creationId xmlns:a16="http://schemas.microsoft.com/office/drawing/2014/main" id="{EA94049A-D5F0-F13D-370A-96BD30E91F00}"/>
                </a:ext>
              </a:extLst>
            </p:cNvPr>
            <p:cNvSpPr/>
            <p:nvPr/>
          </p:nvSpPr>
          <p:spPr>
            <a:xfrm>
              <a:off x="8051062" y="4801739"/>
              <a:ext cx="1315188"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T1.1: Fuse sensors data</a:t>
              </a:r>
            </a:p>
          </p:txBody>
        </p:sp>
        <p:sp>
          <p:nvSpPr>
            <p:cNvPr id="27" name="Hexágono 26">
              <a:extLst>
                <a:ext uri="{FF2B5EF4-FFF2-40B4-BE49-F238E27FC236}">
                  <a16:creationId xmlns:a16="http://schemas.microsoft.com/office/drawing/2014/main" id="{2110AFFC-1E9A-F4A5-9686-734A522DC0C0}"/>
                </a:ext>
              </a:extLst>
            </p:cNvPr>
            <p:cNvSpPr/>
            <p:nvPr/>
          </p:nvSpPr>
          <p:spPr>
            <a:xfrm>
              <a:off x="10210008" y="4801739"/>
              <a:ext cx="1215583" cy="619125"/>
            </a:xfrm>
            <a:prstGeom prst="hexagon">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T1.3: Persist data</a:t>
              </a:r>
            </a:p>
          </p:txBody>
        </p:sp>
        <p:sp>
          <p:nvSpPr>
            <p:cNvPr id="28" name="Hexágono 27">
              <a:extLst>
                <a:ext uri="{FF2B5EF4-FFF2-40B4-BE49-F238E27FC236}">
                  <a16:creationId xmlns:a16="http://schemas.microsoft.com/office/drawing/2014/main" id="{B681787D-444C-89F3-26ED-930F27D49F6D}"/>
                </a:ext>
              </a:extLst>
            </p:cNvPr>
            <p:cNvSpPr/>
            <p:nvPr/>
          </p:nvSpPr>
          <p:spPr>
            <a:xfrm>
              <a:off x="9061261" y="5730426"/>
              <a:ext cx="1453734" cy="619125"/>
            </a:xfrm>
            <a:prstGeom prst="hexagon">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2F5597"/>
                  </a:solidFill>
                </a:rPr>
                <a:t>T1.2: Detect Patient Status</a:t>
              </a:r>
            </a:p>
          </p:txBody>
        </p:sp>
        <p:cxnSp>
          <p:nvCxnSpPr>
            <p:cNvPr id="29" name="Conector de Seta Reta 28">
              <a:extLst>
                <a:ext uri="{FF2B5EF4-FFF2-40B4-BE49-F238E27FC236}">
                  <a16:creationId xmlns:a16="http://schemas.microsoft.com/office/drawing/2014/main" id="{DDBD0278-3623-1D01-3B8E-89AAE23FED52}"/>
                </a:ext>
              </a:extLst>
            </p:cNvPr>
            <p:cNvCxnSpPr>
              <a:cxnSpLocks/>
            </p:cNvCxnSpPr>
            <p:nvPr/>
          </p:nvCxnSpPr>
          <p:spPr>
            <a:xfrm flipV="1">
              <a:off x="8670925" y="4323619"/>
              <a:ext cx="593725" cy="46971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Conector de Seta Reta 29">
              <a:extLst>
                <a:ext uri="{FF2B5EF4-FFF2-40B4-BE49-F238E27FC236}">
                  <a16:creationId xmlns:a16="http://schemas.microsoft.com/office/drawing/2014/main" id="{82C97ACB-17A8-769C-1E56-720EA4E56A8C}"/>
                </a:ext>
              </a:extLst>
            </p:cNvPr>
            <p:cNvCxnSpPr>
              <a:cxnSpLocks/>
            </p:cNvCxnSpPr>
            <p:nvPr/>
          </p:nvCxnSpPr>
          <p:spPr>
            <a:xfrm flipH="1" flipV="1">
              <a:off x="10306050" y="4323619"/>
              <a:ext cx="511749" cy="47812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3DC69C40-90B1-8535-19A6-BF126213AE0C}"/>
                </a:ext>
              </a:extLst>
            </p:cNvPr>
            <p:cNvCxnSpPr>
              <a:cxnSpLocks/>
            </p:cNvCxnSpPr>
            <p:nvPr/>
          </p:nvCxnSpPr>
          <p:spPr>
            <a:xfrm flipH="1" flipV="1">
              <a:off x="9788128" y="4475357"/>
              <a:ext cx="25797" cy="1255069"/>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EB0E9066-1788-8B2A-C176-33A960E702A5}"/>
                </a:ext>
              </a:extLst>
            </p:cNvPr>
            <p:cNvCxnSpPr>
              <a:cxnSpLocks/>
              <a:endCxn id="23" idx="4"/>
            </p:cNvCxnSpPr>
            <p:nvPr/>
          </p:nvCxnSpPr>
          <p:spPr>
            <a:xfrm flipH="1" flipV="1">
              <a:off x="9806305" y="3581681"/>
              <a:ext cx="7620" cy="2745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Elipse 32">
              <a:extLst>
                <a:ext uri="{FF2B5EF4-FFF2-40B4-BE49-F238E27FC236}">
                  <a16:creationId xmlns:a16="http://schemas.microsoft.com/office/drawing/2014/main" id="{45BB33F4-87DD-F81E-892E-708B0D1342A2}"/>
                </a:ext>
              </a:extLst>
            </p:cNvPr>
            <p:cNvSpPr/>
            <p:nvPr/>
          </p:nvSpPr>
          <p:spPr>
            <a:xfrm>
              <a:off x="7042952" y="194982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G2: Patient Status is monitored</a:t>
              </a:r>
            </a:p>
          </p:txBody>
        </p:sp>
        <p:sp>
          <p:nvSpPr>
            <p:cNvPr id="34" name="Elipse 33">
              <a:extLst>
                <a:ext uri="{FF2B5EF4-FFF2-40B4-BE49-F238E27FC236}">
                  <a16:creationId xmlns:a16="http://schemas.microsoft.com/office/drawing/2014/main" id="{50595AAC-2E8C-F1C7-F6D0-DB802CD48A81}"/>
                </a:ext>
              </a:extLst>
            </p:cNvPr>
            <p:cNvSpPr/>
            <p:nvPr/>
          </p:nvSpPr>
          <p:spPr>
            <a:xfrm>
              <a:off x="7040616" y="704589"/>
              <a:ext cx="1543049" cy="8016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G1: Emergency is detected</a:t>
              </a:r>
            </a:p>
          </p:txBody>
        </p:sp>
        <p:cxnSp>
          <p:nvCxnSpPr>
            <p:cNvPr id="35" name="Conector de Seta Reta 34">
              <a:extLst>
                <a:ext uri="{FF2B5EF4-FFF2-40B4-BE49-F238E27FC236}">
                  <a16:creationId xmlns:a16="http://schemas.microsoft.com/office/drawing/2014/main" id="{3CCEA6B0-C2D3-6389-295F-9BB2AAC963EB}"/>
                </a:ext>
              </a:extLst>
            </p:cNvPr>
            <p:cNvCxnSpPr>
              <a:cxnSpLocks/>
              <a:stCxn id="16" idx="7"/>
              <a:endCxn id="33" idx="3"/>
            </p:cNvCxnSpPr>
            <p:nvPr/>
          </p:nvCxnSpPr>
          <p:spPr>
            <a:xfrm flipV="1">
              <a:off x="6368199"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3F43B5E5-B339-7827-84DE-1E7211596814}"/>
                </a:ext>
              </a:extLst>
            </p:cNvPr>
            <p:cNvCxnSpPr>
              <a:cxnSpLocks/>
              <a:stCxn id="23" idx="1"/>
              <a:endCxn id="33" idx="5"/>
            </p:cNvCxnSpPr>
            <p:nvPr/>
          </p:nvCxnSpPr>
          <p:spPr>
            <a:xfrm flipH="1" flipV="1">
              <a:off x="8360027" y="2634063"/>
              <a:ext cx="900727" cy="263384"/>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EC598138-6147-A57F-D965-DEE4B2DB757D}"/>
                </a:ext>
              </a:extLst>
            </p:cNvPr>
            <p:cNvCxnSpPr>
              <a:cxnSpLocks/>
              <a:stCxn id="33" idx="0"/>
              <a:endCxn id="34" idx="4"/>
            </p:cNvCxnSpPr>
            <p:nvPr/>
          </p:nvCxnSpPr>
          <p:spPr>
            <a:xfrm flipH="1" flipV="1">
              <a:off x="7812141" y="1506219"/>
              <a:ext cx="2336" cy="44361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40" name="Imagem 39">
            <a:extLst>
              <a:ext uri="{FF2B5EF4-FFF2-40B4-BE49-F238E27FC236}">
                <a16:creationId xmlns:a16="http://schemas.microsoft.com/office/drawing/2014/main" id="{126297C9-C104-CC45-9E9B-302C06C60F72}"/>
              </a:ext>
            </a:extLst>
          </p:cNvPr>
          <p:cNvPicPr>
            <a:picLocks noChangeAspect="1"/>
          </p:cNvPicPr>
          <p:nvPr/>
        </p:nvPicPr>
        <p:blipFill>
          <a:blip r:embed="rId2"/>
          <a:stretch>
            <a:fillRect/>
          </a:stretch>
        </p:blipFill>
        <p:spPr>
          <a:xfrm>
            <a:off x="313137" y="4729464"/>
            <a:ext cx="4250638" cy="1772004"/>
          </a:xfrm>
          <a:prstGeom prst="rect">
            <a:avLst/>
          </a:prstGeom>
        </p:spPr>
      </p:pic>
      <p:sp>
        <p:nvSpPr>
          <p:cNvPr id="5" name="Chave Esquerda 4">
            <a:extLst>
              <a:ext uri="{FF2B5EF4-FFF2-40B4-BE49-F238E27FC236}">
                <a16:creationId xmlns:a16="http://schemas.microsoft.com/office/drawing/2014/main" id="{D91FF6D1-CEB4-82A2-ED91-009A11E1EE76}"/>
              </a:ext>
            </a:extLst>
          </p:cNvPr>
          <p:cNvSpPr/>
          <p:nvPr/>
        </p:nvSpPr>
        <p:spPr>
          <a:xfrm>
            <a:off x="114300" y="2634063"/>
            <a:ext cx="155448" cy="12902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aphicFrame>
        <p:nvGraphicFramePr>
          <p:cNvPr id="37" name="Tabela 50">
            <a:extLst>
              <a:ext uri="{FF2B5EF4-FFF2-40B4-BE49-F238E27FC236}">
                <a16:creationId xmlns:a16="http://schemas.microsoft.com/office/drawing/2014/main" id="{5F813FDD-3CB6-35B0-D2E7-9322F30EE593}"/>
              </a:ext>
            </a:extLst>
          </p:cNvPr>
          <p:cNvGraphicFramePr>
            <a:graphicFrameLocks noGrp="1"/>
          </p:cNvGraphicFramePr>
          <p:nvPr/>
        </p:nvGraphicFramePr>
        <p:xfrm>
          <a:off x="354222" y="2013512"/>
          <a:ext cx="4877696" cy="2443480"/>
        </p:xfrm>
        <a:graphic>
          <a:graphicData uri="http://schemas.openxmlformats.org/drawingml/2006/table">
            <a:tbl>
              <a:tblPr firstRow="1" bandRow="1">
                <a:tableStyleId>{5C22544A-7EE6-4342-B048-85BDC9FD1C3A}</a:tableStyleId>
              </a:tblPr>
              <a:tblGrid>
                <a:gridCol w="592158">
                  <a:extLst>
                    <a:ext uri="{9D8B030D-6E8A-4147-A177-3AD203B41FA5}">
                      <a16:colId xmlns:a16="http://schemas.microsoft.com/office/drawing/2014/main" val="2192451554"/>
                    </a:ext>
                  </a:extLst>
                </a:gridCol>
                <a:gridCol w="706311">
                  <a:extLst>
                    <a:ext uri="{9D8B030D-6E8A-4147-A177-3AD203B41FA5}">
                      <a16:colId xmlns:a16="http://schemas.microsoft.com/office/drawing/2014/main" val="3631955116"/>
                    </a:ext>
                  </a:extLst>
                </a:gridCol>
                <a:gridCol w="816864">
                  <a:extLst>
                    <a:ext uri="{9D8B030D-6E8A-4147-A177-3AD203B41FA5}">
                      <a16:colId xmlns:a16="http://schemas.microsoft.com/office/drawing/2014/main" val="3690135676"/>
                    </a:ext>
                  </a:extLst>
                </a:gridCol>
                <a:gridCol w="820230">
                  <a:extLst>
                    <a:ext uri="{9D8B030D-6E8A-4147-A177-3AD203B41FA5}">
                      <a16:colId xmlns:a16="http://schemas.microsoft.com/office/drawing/2014/main" val="3462828517"/>
                    </a:ext>
                  </a:extLst>
                </a:gridCol>
                <a:gridCol w="905447">
                  <a:extLst>
                    <a:ext uri="{9D8B030D-6E8A-4147-A177-3AD203B41FA5}">
                      <a16:colId xmlns:a16="http://schemas.microsoft.com/office/drawing/2014/main" val="1288991598"/>
                    </a:ext>
                  </a:extLst>
                </a:gridCol>
                <a:gridCol w="1036686">
                  <a:extLst>
                    <a:ext uri="{9D8B030D-6E8A-4147-A177-3AD203B41FA5}">
                      <a16:colId xmlns:a16="http://schemas.microsoft.com/office/drawing/2014/main" val="485808146"/>
                    </a:ext>
                  </a:extLst>
                </a:gridCol>
              </a:tblGrid>
              <a:tr h="370840">
                <a:tc>
                  <a:txBody>
                    <a:bodyPr/>
                    <a:lstStyle/>
                    <a:p>
                      <a:r>
                        <a:rPr lang="pt-BR" sz="1200" dirty="0"/>
                        <a:t>Time</a:t>
                      </a:r>
                    </a:p>
                  </a:txBody>
                  <a:tcPr/>
                </a:tc>
                <a:tc>
                  <a:txBody>
                    <a:bodyPr/>
                    <a:lstStyle/>
                    <a:p>
                      <a:r>
                        <a:rPr lang="pt-BR" sz="1200" dirty="0" err="1"/>
                        <a:t>Context</a:t>
                      </a:r>
                      <a:endParaRPr lang="pt-BR" sz="1200" dirty="0"/>
                    </a:p>
                  </a:txBody>
                  <a:tcPr/>
                </a:tc>
                <a:tc>
                  <a:txBody>
                    <a:bodyPr/>
                    <a:lstStyle/>
                    <a:p>
                      <a:r>
                        <a:rPr lang="pt-BR" sz="1200" dirty="0" err="1"/>
                        <a:t>Collected</a:t>
                      </a:r>
                      <a:endParaRPr lang="pt-BR" sz="1200" dirty="0"/>
                    </a:p>
                  </a:txBody>
                  <a:tcPr/>
                </a:tc>
                <a:tc>
                  <a:txBody>
                    <a:bodyPr/>
                    <a:lstStyle/>
                    <a:p>
                      <a:r>
                        <a:rPr lang="pt-BR" sz="1200" dirty="0" err="1"/>
                        <a:t>Persisted</a:t>
                      </a:r>
                      <a:endParaRPr lang="pt-BR" sz="1200" dirty="0"/>
                    </a:p>
                  </a:txBody>
                  <a:tcPr/>
                </a:tc>
                <a:tc>
                  <a:txBody>
                    <a:bodyPr/>
                    <a:lstStyle/>
                    <a:p>
                      <a:r>
                        <a:rPr lang="pt-BR" sz="1200" dirty="0" err="1"/>
                        <a:t>Transfered</a:t>
                      </a:r>
                      <a:endParaRPr lang="pt-BR" sz="1200" dirty="0"/>
                    </a:p>
                  </a:txBody>
                  <a:tcPr/>
                </a:tc>
                <a:tc>
                  <a:txBody>
                    <a:bodyPr/>
                    <a:lstStyle/>
                    <a:p>
                      <a:r>
                        <a:rPr lang="pt-BR" sz="1200" dirty="0" err="1"/>
                        <a:t>Ch_persisted</a:t>
                      </a:r>
                      <a:endParaRPr lang="pt-BR" sz="1200" dirty="0"/>
                    </a:p>
                  </a:txBody>
                  <a:tcPr/>
                </a:tc>
                <a:extLst>
                  <a:ext uri="{0D108BD9-81ED-4DB2-BD59-A6C34878D82A}">
                    <a16:rowId xmlns:a16="http://schemas.microsoft.com/office/drawing/2014/main" val="726563915"/>
                  </a:ext>
                </a:extLst>
              </a:tr>
              <a:tr h="161126">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1</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tc>
                  <a:txBody>
                    <a:bodyPr/>
                    <a:lstStyle/>
                    <a:p>
                      <a:r>
                        <a:rPr lang="pt-BR" sz="1100" dirty="0">
                          <a:solidFill>
                            <a:schemeClr val="bg1">
                              <a:lumMod val="75000"/>
                            </a:schemeClr>
                          </a:solidFill>
                        </a:rPr>
                        <a:t>0</a:t>
                      </a:r>
                    </a:p>
                  </a:txBody>
                  <a:tcPr>
                    <a:solidFill>
                      <a:schemeClr val="bg1">
                        <a:lumMod val="85000"/>
                      </a:schemeClr>
                    </a:solidFill>
                  </a:tcPr>
                </a:tc>
                <a:extLst>
                  <a:ext uri="{0D108BD9-81ED-4DB2-BD59-A6C34878D82A}">
                    <a16:rowId xmlns:a16="http://schemas.microsoft.com/office/drawing/2014/main" val="2036031733"/>
                  </a:ext>
                </a:extLst>
              </a:tr>
              <a:tr h="0">
                <a:tc>
                  <a:txBody>
                    <a:bodyPr/>
                    <a:lstStyle/>
                    <a:p>
                      <a:r>
                        <a:rPr lang="pt-BR" sz="1100" dirty="0">
                          <a:solidFill>
                            <a:schemeClr val="tx1">
                              <a:lumMod val="75000"/>
                              <a:lumOff val="25000"/>
                            </a:schemeClr>
                          </a:solidFill>
                        </a:rPr>
                        <a:t>0.5</a:t>
                      </a:r>
                    </a:p>
                  </a:txBody>
                  <a:tcPr/>
                </a:tc>
                <a:tc>
                  <a:txBody>
                    <a:bodyPr/>
                    <a:lstStyle/>
                    <a:p>
                      <a:r>
                        <a:rPr lang="pt-BR" sz="1100" dirty="0">
                          <a:solidFill>
                            <a:schemeClr val="tx1">
                              <a:lumMod val="75000"/>
                              <a:lumOff val="25000"/>
                            </a:schemeClr>
                          </a:solidFill>
                        </a:rPr>
                        <a:t>1</a:t>
                      </a:r>
                    </a:p>
                  </a:txBody>
                  <a:tcPr>
                    <a:solidFill>
                      <a:srgbClr val="1CADE4"/>
                    </a:solidFill>
                  </a:tcPr>
                </a:tc>
                <a:tc>
                  <a:txBody>
                    <a:bodyPr/>
                    <a:lstStyle/>
                    <a:p>
                      <a:r>
                        <a:rPr lang="pt-BR" sz="1100" dirty="0">
                          <a:solidFill>
                            <a:schemeClr val="tx1">
                              <a:lumMod val="75000"/>
                              <a:lumOff val="25000"/>
                            </a:schemeClr>
                          </a:solidFill>
                        </a:rPr>
                        <a:t>1</a:t>
                      </a:r>
                    </a:p>
                  </a:txBody>
                  <a:tcPr>
                    <a:solidFill>
                      <a:srgbClr val="1CADE4"/>
                    </a:solidFill>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752688409"/>
                  </a:ext>
                </a:extLst>
              </a:tr>
              <a:tr h="0">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098003559"/>
                  </a:ext>
                </a:extLst>
              </a:tr>
              <a:tr h="0">
                <a:tc>
                  <a:txBody>
                    <a:bodyPr/>
                    <a:lstStyle/>
                    <a:p>
                      <a:r>
                        <a:rPr lang="pt-BR" sz="1100" dirty="0">
                          <a:solidFill>
                            <a:schemeClr val="tx1">
                              <a:lumMod val="75000"/>
                              <a:lumOff val="25000"/>
                            </a:schemeClr>
                          </a:solidFill>
                        </a:rPr>
                        <a:t>1.5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492775464"/>
                  </a:ext>
                </a:extLst>
              </a:tr>
              <a:tr h="0">
                <a:tc>
                  <a:txBody>
                    <a:bodyPr/>
                    <a:lstStyle/>
                    <a:p>
                      <a:r>
                        <a:rPr lang="pt-BR" sz="1100" dirty="0">
                          <a:solidFill>
                            <a:schemeClr val="tx1">
                              <a:lumMod val="75000"/>
                              <a:lumOff val="25000"/>
                            </a:schemeClr>
                          </a:solidFill>
                        </a:rPr>
                        <a:t>2</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155893059"/>
                  </a:ext>
                </a:extLst>
              </a:tr>
              <a:tr h="0">
                <a:tc>
                  <a:txBody>
                    <a:bodyPr/>
                    <a:lstStyle/>
                    <a:p>
                      <a:r>
                        <a:rPr lang="pt-BR" sz="1100" dirty="0">
                          <a:solidFill>
                            <a:schemeClr val="tx1">
                              <a:lumMod val="75000"/>
                              <a:lumOff val="25000"/>
                            </a:schemeClr>
                          </a:solidFill>
                        </a:rPr>
                        <a:t>2.5</a:t>
                      </a:r>
                    </a:p>
                  </a:txBody>
                  <a:tcPr/>
                </a:tc>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1</a:t>
                      </a:r>
                    </a:p>
                  </a:txBody>
                  <a:tcPr>
                    <a:solidFill>
                      <a:srgbClr val="1CADE4"/>
                    </a:solidFill>
                  </a:tcPr>
                </a:tc>
                <a:extLst>
                  <a:ext uri="{0D108BD9-81ED-4DB2-BD59-A6C34878D82A}">
                    <a16:rowId xmlns:a16="http://schemas.microsoft.com/office/drawing/2014/main" val="2727990528"/>
                  </a:ext>
                </a:extLst>
              </a:tr>
              <a:tr h="0">
                <a:tc>
                  <a:txBody>
                    <a:bodyPr/>
                    <a:lstStyle/>
                    <a:p>
                      <a:pPr marL="0" algn="l" defTabSz="457200" rtl="0" eaLnBrk="1" latinLnBrk="0" hangingPunct="1"/>
                      <a:r>
                        <a:rPr lang="pt-BR" sz="1100" kern="1200" dirty="0">
                          <a:solidFill>
                            <a:schemeClr val="bg1">
                              <a:lumMod val="75000"/>
                            </a:schemeClr>
                          </a:solidFill>
                          <a:latin typeface="+mn-lt"/>
                          <a:ea typeface="+mn-ea"/>
                          <a:cs typeface="+mn-cs"/>
                        </a:rPr>
                        <a:t>3</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extLst>
                  <a:ext uri="{0D108BD9-81ED-4DB2-BD59-A6C34878D82A}">
                    <a16:rowId xmlns:a16="http://schemas.microsoft.com/office/drawing/2014/main" val="1106266068"/>
                  </a:ext>
                </a:extLst>
              </a:tr>
              <a:tr h="0">
                <a:tc>
                  <a:txBody>
                    <a:bodyPr/>
                    <a:lstStyle/>
                    <a:p>
                      <a:pPr marL="0" algn="l" defTabSz="457200" rtl="0" eaLnBrk="1" latinLnBrk="0" hangingPunct="1"/>
                      <a:r>
                        <a:rPr lang="pt-BR" sz="1100" kern="1200" dirty="0">
                          <a:solidFill>
                            <a:schemeClr val="bg1">
                              <a:lumMod val="75000"/>
                            </a:schemeClr>
                          </a:solidFill>
                          <a:latin typeface="+mn-lt"/>
                          <a:ea typeface="+mn-ea"/>
                          <a:cs typeface="+mn-cs"/>
                        </a:rPr>
                        <a:t>3.5</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1</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tc>
                  <a:txBody>
                    <a:bodyPr/>
                    <a:lstStyle/>
                    <a:p>
                      <a:pPr marL="0" algn="l" defTabSz="457200" rtl="0" eaLnBrk="1" latinLnBrk="0" hangingPunct="1"/>
                      <a:r>
                        <a:rPr lang="pt-BR" sz="1100" kern="1200" dirty="0">
                          <a:solidFill>
                            <a:schemeClr val="bg1">
                              <a:lumMod val="75000"/>
                            </a:schemeClr>
                          </a:solidFill>
                          <a:latin typeface="+mn-lt"/>
                          <a:ea typeface="+mn-ea"/>
                          <a:cs typeface="+mn-cs"/>
                        </a:rPr>
                        <a:t>0</a:t>
                      </a:r>
                    </a:p>
                  </a:txBody>
                  <a:tcPr>
                    <a:solidFill>
                      <a:schemeClr val="bg1">
                        <a:lumMod val="85000"/>
                      </a:schemeClr>
                    </a:solidFill>
                  </a:tcPr>
                </a:tc>
                <a:extLst>
                  <a:ext uri="{0D108BD9-81ED-4DB2-BD59-A6C34878D82A}">
                    <a16:rowId xmlns:a16="http://schemas.microsoft.com/office/drawing/2014/main" val="4143588591"/>
                  </a:ext>
                </a:extLst>
              </a:tr>
            </a:tbl>
          </a:graphicData>
        </a:graphic>
      </p:graphicFrame>
      <p:sp>
        <p:nvSpPr>
          <p:cNvPr id="3" name="Retângulo: Cantos Arredondados 2">
            <a:extLst>
              <a:ext uri="{FF2B5EF4-FFF2-40B4-BE49-F238E27FC236}">
                <a16:creationId xmlns:a16="http://schemas.microsoft.com/office/drawing/2014/main" id="{19039E8A-0B1F-866A-DEC2-D9995A03D109}"/>
              </a:ext>
            </a:extLst>
          </p:cNvPr>
          <p:cNvSpPr/>
          <p:nvPr/>
        </p:nvSpPr>
        <p:spPr>
          <a:xfrm>
            <a:off x="2921794" y="5881897"/>
            <a:ext cx="381000" cy="1807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Cantos Arredondados 40">
            <a:extLst>
              <a:ext uri="{FF2B5EF4-FFF2-40B4-BE49-F238E27FC236}">
                <a16:creationId xmlns:a16="http://schemas.microsoft.com/office/drawing/2014/main" id="{E9D97463-B65F-F569-B892-800D06088219}"/>
              </a:ext>
            </a:extLst>
          </p:cNvPr>
          <p:cNvSpPr/>
          <p:nvPr/>
        </p:nvSpPr>
        <p:spPr>
          <a:xfrm>
            <a:off x="1952625" y="1505123"/>
            <a:ext cx="1850231" cy="180767"/>
          </a:xfrm>
          <a:prstGeom prst="roundRect">
            <a:avLst/>
          </a:prstGeom>
          <a:noFill/>
          <a:ln>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Cantos Arredondados 3">
            <a:extLst>
              <a:ext uri="{FF2B5EF4-FFF2-40B4-BE49-F238E27FC236}">
                <a16:creationId xmlns:a16="http://schemas.microsoft.com/office/drawing/2014/main" id="{7759E527-A21E-D145-5E82-81AABA0B0D56}"/>
              </a:ext>
            </a:extLst>
          </p:cNvPr>
          <p:cNvSpPr/>
          <p:nvPr/>
        </p:nvSpPr>
        <p:spPr>
          <a:xfrm>
            <a:off x="3692902" y="5651085"/>
            <a:ext cx="381000" cy="1807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tângulo 44">
            <a:extLst>
              <a:ext uri="{FF2B5EF4-FFF2-40B4-BE49-F238E27FC236}">
                <a16:creationId xmlns:a16="http://schemas.microsoft.com/office/drawing/2014/main" id="{5AAB6289-DABA-2D34-CB4A-11A79DD551CE}"/>
              </a:ext>
            </a:extLst>
          </p:cNvPr>
          <p:cNvSpPr/>
          <p:nvPr/>
        </p:nvSpPr>
        <p:spPr>
          <a:xfrm>
            <a:off x="0" y="614003"/>
            <a:ext cx="12077700" cy="6139135"/>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ítulo 1">
            <a:extLst>
              <a:ext uri="{FF2B5EF4-FFF2-40B4-BE49-F238E27FC236}">
                <a16:creationId xmlns:a16="http://schemas.microsoft.com/office/drawing/2014/main" id="{F4262DFA-E873-5A97-0C91-BBC9DF372E82}"/>
              </a:ext>
            </a:extLst>
          </p:cNvPr>
          <p:cNvSpPr txBox="1">
            <a:spLocks/>
          </p:cNvSpPr>
          <p:nvPr/>
        </p:nvSpPr>
        <p:spPr>
          <a:xfrm>
            <a:off x="2807991" y="2731786"/>
            <a:ext cx="6576019" cy="1394428"/>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pt-BR" sz="4000" dirty="0"/>
              <a:t>Comportamento normal</a:t>
            </a:r>
          </a:p>
          <a:p>
            <a:pPr algn="ctr"/>
            <a:r>
              <a:rPr lang="pt-BR" sz="4000" dirty="0"/>
              <a:t>self</a:t>
            </a:r>
          </a:p>
        </p:txBody>
      </p:sp>
    </p:spTree>
    <p:extLst>
      <p:ext uri="{BB962C8B-B14F-4D97-AF65-F5344CB8AC3E}">
        <p14:creationId xmlns:p14="http://schemas.microsoft.com/office/powerpoint/2010/main" val="33305630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60AC072A-01FD-BF38-5798-D18AD988F9FB}"/>
              </a:ext>
            </a:extLst>
          </p:cNvPr>
          <p:cNvPicPr>
            <a:picLocks noChangeAspect="1"/>
          </p:cNvPicPr>
          <p:nvPr/>
        </p:nvPicPr>
        <p:blipFill>
          <a:blip r:embed="rId2"/>
          <a:stretch>
            <a:fillRect/>
          </a:stretch>
        </p:blipFill>
        <p:spPr>
          <a:xfrm>
            <a:off x="5870438" y="800077"/>
            <a:ext cx="3163951" cy="2094356"/>
          </a:xfrm>
          <a:prstGeom prst="rect">
            <a:avLst/>
          </a:prstGeom>
        </p:spPr>
      </p:pic>
      <p:pic>
        <p:nvPicPr>
          <p:cNvPr id="4" name="Imagem 3">
            <a:extLst>
              <a:ext uri="{FF2B5EF4-FFF2-40B4-BE49-F238E27FC236}">
                <a16:creationId xmlns:a16="http://schemas.microsoft.com/office/drawing/2014/main" id="{4A08523C-7D71-C9A9-9289-945B3949C87A}"/>
              </a:ext>
            </a:extLst>
          </p:cNvPr>
          <p:cNvPicPr>
            <a:picLocks noChangeAspect="1"/>
          </p:cNvPicPr>
          <p:nvPr/>
        </p:nvPicPr>
        <p:blipFill>
          <a:blip r:embed="rId3"/>
          <a:stretch>
            <a:fillRect/>
          </a:stretch>
        </p:blipFill>
        <p:spPr>
          <a:xfrm>
            <a:off x="2882536" y="1657325"/>
            <a:ext cx="2957173" cy="404753"/>
          </a:xfrm>
          <a:prstGeom prst="rect">
            <a:avLst/>
          </a:prstGeom>
        </p:spPr>
      </p:pic>
      <p:pic>
        <p:nvPicPr>
          <p:cNvPr id="41" name="Imagem 40">
            <a:extLst>
              <a:ext uri="{FF2B5EF4-FFF2-40B4-BE49-F238E27FC236}">
                <a16:creationId xmlns:a16="http://schemas.microsoft.com/office/drawing/2014/main" id="{4150065E-B1B0-3612-C381-AE2AD768174B}"/>
              </a:ext>
            </a:extLst>
          </p:cNvPr>
          <p:cNvPicPr>
            <a:picLocks noChangeAspect="1"/>
          </p:cNvPicPr>
          <p:nvPr/>
        </p:nvPicPr>
        <p:blipFill>
          <a:blip r:embed="rId4"/>
          <a:stretch>
            <a:fillRect/>
          </a:stretch>
        </p:blipFill>
        <p:spPr>
          <a:xfrm>
            <a:off x="433234" y="3663542"/>
            <a:ext cx="3549768" cy="1425186"/>
          </a:xfrm>
          <a:prstGeom prst="rect">
            <a:avLst/>
          </a:prstGeom>
        </p:spPr>
      </p:pic>
      <p:sp>
        <p:nvSpPr>
          <p:cNvPr id="42" name="Retângulo 41">
            <a:extLst>
              <a:ext uri="{FF2B5EF4-FFF2-40B4-BE49-F238E27FC236}">
                <a16:creationId xmlns:a16="http://schemas.microsoft.com/office/drawing/2014/main" id="{B3C3F0DE-46C6-7D6A-8899-0A6B59B90862}"/>
              </a:ext>
            </a:extLst>
          </p:cNvPr>
          <p:cNvSpPr/>
          <p:nvPr/>
        </p:nvSpPr>
        <p:spPr>
          <a:xfrm>
            <a:off x="3147684" y="1927272"/>
            <a:ext cx="2426876" cy="532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solidFill>
                  <a:srgbClr val="1482AC"/>
                </a:solidFill>
              </a:rPr>
              <a:t>Propriedades do Sistema</a:t>
            </a:r>
          </a:p>
        </p:txBody>
      </p:sp>
      <p:sp>
        <p:nvSpPr>
          <p:cNvPr id="44" name="Retângulo 43">
            <a:extLst>
              <a:ext uri="{FF2B5EF4-FFF2-40B4-BE49-F238E27FC236}">
                <a16:creationId xmlns:a16="http://schemas.microsoft.com/office/drawing/2014/main" id="{848A3A9E-1918-B7B9-A63A-4AEBAEC532D1}"/>
              </a:ext>
            </a:extLst>
          </p:cNvPr>
          <p:cNvSpPr/>
          <p:nvPr/>
        </p:nvSpPr>
        <p:spPr>
          <a:xfrm>
            <a:off x="6423613" y="2395213"/>
            <a:ext cx="2426876" cy="532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rgbClr val="1482AC"/>
                </a:solidFill>
              </a:rPr>
              <a:t>CGM</a:t>
            </a:r>
          </a:p>
        </p:txBody>
      </p:sp>
      <p:sp>
        <p:nvSpPr>
          <p:cNvPr id="45" name="Retângulo 44">
            <a:extLst>
              <a:ext uri="{FF2B5EF4-FFF2-40B4-BE49-F238E27FC236}">
                <a16:creationId xmlns:a16="http://schemas.microsoft.com/office/drawing/2014/main" id="{CA2B79A0-072D-8AA1-4EE9-6E2B20B5C6D5}"/>
              </a:ext>
            </a:extLst>
          </p:cNvPr>
          <p:cNvSpPr/>
          <p:nvPr/>
        </p:nvSpPr>
        <p:spPr>
          <a:xfrm>
            <a:off x="987139" y="3207521"/>
            <a:ext cx="2426876" cy="532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rgbClr val="1482AC"/>
                </a:solidFill>
              </a:rPr>
              <a:t>Dados de Operação</a:t>
            </a:r>
          </a:p>
        </p:txBody>
      </p:sp>
      <p:cxnSp>
        <p:nvCxnSpPr>
          <p:cNvPr id="48" name="Conector: Angulado 47">
            <a:extLst>
              <a:ext uri="{FF2B5EF4-FFF2-40B4-BE49-F238E27FC236}">
                <a16:creationId xmlns:a16="http://schemas.microsoft.com/office/drawing/2014/main" id="{CBC6306D-6F4B-97CE-4D1E-18A5EBC58BC7}"/>
              </a:ext>
            </a:extLst>
          </p:cNvPr>
          <p:cNvCxnSpPr>
            <a:cxnSpLocks/>
            <a:stCxn id="42" idx="2"/>
            <a:endCxn id="59" idx="0"/>
          </p:cNvCxnSpPr>
          <p:nvPr/>
        </p:nvCxnSpPr>
        <p:spPr>
          <a:xfrm rot="16200000" flipH="1">
            <a:off x="4572940" y="2247675"/>
            <a:ext cx="1260735" cy="168437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ector: Angulado 50">
            <a:extLst>
              <a:ext uri="{FF2B5EF4-FFF2-40B4-BE49-F238E27FC236}">
                <a16:creationId xmlns:a16="http://schemas.microsoft.com/office/drawing/2014/main" id="{44A214E7-1741-4474-D4E3-19820C21E1A4}"/>
              </a:ext>
            </a:extLst>
          </p:cNvPr>
          <p:cNvCxnSpPr>
            <a:cxnSpLocks/>
            <a:stCxn id="44" idx="2"/>
            <a:endCxn id="59" idx="0"/>
          </p:cNvCxnSpPr>
          <p:nvPr/>
        </p:nvCxnSpPr>
        <p:spPr>
          <a:xfrm rot="5400000">
            <a:off x="6444875" y="2528052"/>
            <a:ext cx="792794" cy="1591559"/>
          </a:xfrm>
          <a:prstGeom prst="bentConnector3">
            <a:avLst>
              <a:gd name="adj1" fmla="val 2116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ector: Angulado 54">
            <a:extLst>
              <a:ext uri="{FF2B5EF4-FFF2-40B4-BE49-F238E27FC236}">
                <a16:creationId xmlns:a16="http://schemas.microsoft.com/office/drawing/2014/main" id="{B2586D63-07C0-51CC-B539-3F88E3082748}"/>
              </a:ext>
            </a:extLst>
          </p:cNvPr>
          <p:cNvCxnSpPr>
            <a:cxnSpLocks/>
            <a:stCxn id="41" idx="3"/>
            <a:endCxn id="59" idx="1"/>
          </p:cNvCxnSpPr>
          <p:nvPr/>
        </p:nvCxnSpPr>
        <p:spPr>
          <a:xfrm>
            <a:off x="3983002" y="4376135"/>
            <a:ext cx="951855" cy="220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Retângulo 58">
            <a:extLst>
              <a:ext uri="{FF2B5EF4-FFF2-40B4-BE49-F238E27FC236}">
                <a16:creationId xmlns:a16="http://schemas.microsoft.com/office/drawing/2014/main" id="{F59DC166-2FB6-51F8-0C9C-2A09A4E66ED4}"/>
              </a:ext>
            </a:extLst>
          </p:cNvPr>
          <p:cNvSpPr/>
          <p:nvPr/>
        </p:nvSpPr>
        <p:spPr>
          <a:xfrm>
            <a:off x="4934857" y="3720228"/>
            <a:ext cx="2221269" cy="13162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Regra</a:t>
            </a:r>
            <a:r>
              <a:rPr lang="en-US" dirty="0"/>
              <a:t> de </a:t>
            </a:r>
            <a:r>
              <a:rPr lang="en-US" i="1" dirty="0"/>
              <a:t>Match</a:t>
            </a:r>
          </a:p>
        </p:txBody>
      </p:sp>
      <p:graphicFrame>
        <p:nvGraphicFramePr>
          <p:cNvPr id="66" name="Tabela 65">
            <a:extLst>
              <a:ext uri="{FF2B5EF4-FFF2-40B4-BE49-F238E27FC236}">
                <a16:creationId xmlns:a16="http://schemas.microsoft.com/office/drawing/2014/main" id="{838FB778-3CA3-F7DE-08E0-114B337A5A9C}"/>
              </a:ext>
            </a:extLst>
          </p:cNvPr>
          <p:cNvGraphicFramePr>
            <a:graphicFrameLocks noGrp="1"/>
          </p:cNvGraphicFramePr>
          <p:nvPr/>
        </p:nvGraphicFramePr>
        <p:xfrm>
          <a:off x="8209000" y="3413475"/>
          <a:ext cx="1316077" cy="1925320"/>
        </p:xfrm>
        <a:graphic>
          <a:graphicData uri="http://schemas.openxmlformats.org/drawingml/2006/table">
            <a:tbl>
              <a:tblPr firstRow="1" bandRow="1">
                <a:tableStyleId>{5C22544A-7EE6-4342-B048-85BDC9FD1C3A}</a:tableStyleId>
              </a:tblPr>
              <a:tblGrid>
                <a:gridCol w="533718">
                  <a:extLst>
                    <a:ext uri="{9D8B030D-6E8A-4147-A177-3AD203B41FA5}">
                      <a16:colId xmlns:a16="http://schemas.microsoft.com/office/drawing/2014/main" val="3179747856"/>
                    </a:ext>
                  </a:extLst>
                </a:gridCol>
                <a:gridCol w="782359">
                  <a:extLst>
                    <a:ext uri="{9D8B030D-6E8A-4147-A177-3AD203B41FA5}">
                      <a16:colId xmlns:a16="http://schemas.microsoft.com/office/drawing/2014/main" val="2810467464"/>
                    </a:ext>
                  </a:extLst>
                </a:gridCol>
              </a:tblGrid>
              <a:tr h="370840">
                <a:tc>
                  <a:txBody>
                    <a:bodyPr/>
                    <a:lstStyle/>
                    <a:p>
                      <a:r>
                        <a:rPr lang="pt-BR" sz="1200" dirty="0"/>
                        <a:t>Time</a:t>
                      </a:r>
                    </a:p>
                  </a:txBody>
                  <a:tcPr/>
                </a:tc>
                <a:tc>
                  <a:txBody>
                    <a:bodyPr/>
                    <a:lstStyle/>
                    <a:p>
                      <a:r>
                        <a:rPr lang="pt-BR" sz="1200" dirty="0"/>
                        <a:t>Non-Self</a:t>
                      </a:r>
                    </a:p>
                  </a:txBody>
                  <a:tcPr/>
                </a:tc>
                <a:extLst>
                  <a:ext uri="{0D108BD9-81ED-4DB2-BD59-A6C34878D82A}">
                    <a16:rowId xmlns:a16="http://schemas.microsoft.com/office/drawing/2014/main" val="1668914662"/>
                  </a:ext>
                </a:extLst>
              </a:tr>
              <a:tr h="161126">
                <a:tc>
                  <a:txBody>
                    <a:bodyPr/>
                    <a:lstStyle/>
                    <a:p>
                      <a:r>
                        <a:rPr lang="pt-BR" sz="1100" dirty="0">
                          <a:solidFill>
                            <a:schemeClr val="tx1">
                              <a:lumMod val="75000"/>
                              <a:lumOff val="25000"/>
                            </a:schemeClr>
                          </a:solidFill>
                        </a:rPr>
                        <a:t>0</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060233570"/>
                  </a:ext>
                </a:extLst>
              </a:tr>
              <a:tr h="0">
                <a:tc>
                  <a:txBody>
                    <a:bodyPr/>
                    <a:lstStyle/>
                    <a:p>
                      <a:r>
                        <a:rPr lang="pt-BR" sz="1100" dirty="0">
                          <a:solidFill>
                            <a:schemeClr val="tx1">
                              <a:lumMod val="75000"/>
                              <a:lumOff val="25000"/>
                            </a:schemeClr>
                          </a:solidFill>
                        </a:rPr>
                        <a:t>0.5</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220788160"/>
                  </a:ext>
                </a:extLst>
              </a:tr>
              <a:tr h="0">
                <a:tc>
                  <a:txBody>
                    <a:bodyPr/>
                    <a:lstStyle/>
                    <a:p>
                      <a:r>
                        <a:rPr lang="pt-BR" sz="1100" dirty="0">
                          <a:solidFill>
                            <a:schemeClr val="tx1">
                              <a:lumMod val="75000"/>
                              <a:lumOff val="25000"/>
                            </a:schemeClr>
                          </a:solidFill>
                        </a:rPr>
                        <a:t>1</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2292019162"/>
                  </a:ext>
                </a:extLst>
              </a:tr>
              <a:tr h="0">
                <a:tc>
                  <a:txBody>
                    <a:bodyPr/>
                    <a:lstStyle/>
                    <a:p>
                      <a:r>
                        <a:rPr lang="pt-BR" sz="1100" dirty="0">
                          <a:solidFill>
                            <a:schemeClr val="tx1">
                              <a:lumMod val="75000"/>
                              <a:lumOff val="25000"/>
                            </a:schemeClr>
                          </a:solidFill>
                        </a:rPr>
                        <a:t>1.5</a:t>
                      </a:r>
                    </a:p>
                  </a:txBody>
                  <a:tcPr>
                    <a:solidFill>
                      <a:srgbClr val="1CADE4"/>
                    </a:solidFill>
                  </a:tcPr>
                </a:tc>
                <a:tc>
                  <a:txBody>
                    <a:bodyPr/>
                    <a:lstStyle/>
                    <a:p>
                      <a:r>
                        <a:rPr lang="pt-BR" sz="1100" dirty="0">
                          <a:solidFill>
                            <a:schemeClr val="tx1">
                              <a:lumMod val="75000"/>
                              <a:lumOff val="25000"/>
                            </a:schemeClr>
                          </a:solidFill>
                        </a:rPr>
                        <a:t>1</a:t>
                      </a:r>
                    </a:p>
                  </a:txBody>
                  <a:tcPr>
                    <a:solidFill>
                      <a:srgbClr val="1CADE4"/>
                    </a:solidFill>
                  </a:tcPr>
                </a:tc>
                <a:extLst>
                  <a:ext uri="{0D108BD9-81ED-4DB2-BD59-A6C34878D82A}">
                    <a16:rowId xmlns:a16="http://schemas.microsoft.com/office/drawing/2014/main" val="3474153119"/>
                  </a:ext>
                </a:extLst>
              </a:tr>
              <a:tr h="0">
                <a:tc>
                  <a:txBody>
                    <a:bodyPr/>
                    <a:lstStyle/>
                    <a:p>
                      <a:r>
                        <a:rPr lang="pt-BR" sz="1100" dirty="0">
                          <a:solidFill>
                            <a:schemeClr val="tx1">
                              <a:lumMod val="75000"/>
                              <a:lumOff val="25000"/>
                            </a:schemeClr>
                          </a:solidFill>
                        </a:rPr>
                        <a:t>2</a:t>
                      </a:r>
                    </a:p>
                  </a:txBody>
                  <a:tcPr/>
                </a:tc>
                <a:tc>
                  <a:txBody>
                    <a:bodyPr/>
                    <a:lstStyle/>
                    <a:p>
                      <a:r>
                        <a:rPr lang="pt-BR" sz="1100" dirty="0">
                          <a:solidFill>
                            <a:schemeClr val="tx1">
                              <a:lumMod val="75000"/>
                              <a:lumOff val="25000"/>
                            </a:schemeClr>
                          </a:solidFill>
                        </a:rPr>
                        <a:t>0</a:t>
                      </a:r>
                    </a:p>
                  </a:txBody>
                  <a:tcPr/>
                </a:tc>
                <a:extLst>
                  <a:ext uri="{0D108BD9-81ED-4DB2-BD59-A6C34878D82A}">
                    <a16:rowId xmlns:a16="http://schemas.microsoft.com/office/drawing/2014/main" val="1804632938"/>
                  </a:ext>
                </a:extLst>
              </a:tr>
              <a:tr h="0">
                <a:tc>
                  <a:txBody>
                    <a:bodyPr/>
                    <a:lstStyle/>
                    <a:p>
                      <a:r>
                        <a:rPr lang="pt-BR" sz="1100" dirty="0">
                          <a:solidFill>
                            <a:schemeClr val="tx1">
                              <a:lumMod val="75000"/>
                              <a:lumOff val="25000"/>
                            </a:schemeClr>
                          </a:solidFill>
                        </a:rPr>
                        <a:t>2.5</a:t>
                      </a:r>
                    </a:p>
                  </a:txBody>
                  <a:tcPr>
                    <a:solidFill>
                      <a:srgbClr val="1CADE4"/>
                    </a:solidFill>
                  </a:tcPr>
                </a:tc>
                <a:tc>
                  <a:txBody>
                    <a:bodyPr/>
                    <a:lstStyle/>
                    <a:p>
                      <a:r>
                        <a:rPr lang="pt-BR" sz="1100" dirty="0">
                          <a:solidFill>
                            <a:schemeClr val="tx1">
                              <a:lumMod val="75000"/>
                              <a:lumOff val="25000"/>
                            </a:schemeClr>
                          </a:solidFill>
                        </a:rPr>
                        <a:t>1</a:t>
                      </a:r>
                    </a:p>
                  </a:txBody>
                  <a:tcPr>
                    <a:solidFill>
                      <a:srgbClr val="1CADE4"/>
                    </a:solidFill>
                  </a:tcPr>
                </a:tc>
                <a:extLst>
                  <a:ext uri="{0D108BD9-81ED-4DB2-BD59-A6C34878D82A}">
                    <a16:rowId xmlns:a16="http://schemas.microsoft.com/office/drawing/2014/main" val="4080605423"/>
                  </a:ext>
                </a:extLst>
              </a:tr>
            </a:tbl>
          </a:graphicData>
        </a:graphic>
      </p:graphicFrame>
      <p:cxnSp>
        <p:nvCxnSpPr>
          <p:cNvPr id="67" name="Conector: Angulado 66">
            <a:extLst>
              <a:ext uri="{FF2B5EF4-FFF2-40B4-BE49-F238E27FC236}">
                <a16:creationId xmlns:a16="http://schemas.microsoft.com/office/drawing/2014/main" id="{DD74E06C-633F-F0A7-F087-5DC6C0E701DA}"/>
              </a:ext>
            </a:extLst>
          </p:cNvPr>
          <p:cNvCxnSpPr>
            <a:cxnSpLocks/>
            <a:stCxn id="59" idx="3"/>
            <a:endCxn id="66" idx="1"/>
          </p:cNvCxnSpPr>
          <p:nvPr/>
        </p:nvCxnSpPr>
        <p:spPr>
          <a:xfrm flipV="1">
            <a:off x="7156126" y="4376135"/>
            <a:ext cx="1052874" cy="220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Imagem 2">
            <a:extLst>
              <a:ext uri="{FF2B5EF4-FFF2-40B4-BE49-F238E27FC236}">
                <a16:creationId xmlns:a16="http://schemas.microsoft.com/office/drawing/2014/main" id="{FDC84245-1E34-4FF0-ECFA-85102B2FBAFD}"/>
              </a:ext>
            </a:extLst>
          </p:cNvPr>
          <p:cNvPicPr>
            <a:picLocks noChangeAspect="1"/>
          </p:cNvPicPr>
          <p:nvPr/>
        </p:nvPicPr>
        <p:blipFill>
          <a:blip r:embed="rId5"/>
          <a:stretch>
            <a:fillRect/>
          </a:stretch>
        </p:blipFill>
        <p:spPr>
          <a:xfrm>
            <a:off x="4058313" y="5082462"/>
            <a:ext cx="3624250" cy="1510876"/>
          </a:xfrm>
          <a:prstGeom prst="rect">
            <a:avLst/>
          </a:prstGeom>
        </p:spPr>
      </p:pic>
      <p:sp>
        <p:nvSpPr>
          <p:cNvPr id="5" name="Título 1">
            <a:extLst>
              <a:ext uri="{FF2B5EF4-FFF2-40B4-BE49-F238E27FC236}">
                <a16:creationId xmlns:a16="http://schemas.microsoft.com/office/drawing/2014/main" id="{1E5F882E-C501-3486-96D6-9AA4DADD318A}"/>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a:t>Algoritmo de Seleção negativa</a:t>
            </a:r>
          </a:p>
        </p:txBody>
      </p:sp>
    </p:spTree>
    <p:extLst>
      <p:ext uri="{BB962C8B-B14F-4D97-AF65-F5344CB8AC3E}">
        <p14:creationId xmlns:p14="http://schemas.microsoft.com/office/powerpoint/2010/main" val="40063638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14">
            <a:extLst>
              <a:ext uri="{FF2B5EF4-FFF2-40B4-BE49-F238E27FC236}">
                <a16:creationId xmlns:a16="http://schemas.microsoft.com/office/drawing/2014/main" id="{0D90BB1B-CE82-425E-BC9C-160002E91EA7}"/>
              </a:ext>
            </a:extLst>
          </p:cNvPr>
          <p:cNvSpPr/>
          <p:nvPr/>
        </p:nvSpPr>
        <p:spPr>
          <a:xfrm>
            <a:off x="5491341" y="3663556"/>
            <a:ext cx="2013180" cy="714224"/>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rgbClr val="2F5597"/>
                </a:solidFill>
              </a:rPr>
              <a:t>Dados de Comportamento Categorizados </a:t>
            </a:r>
          </a:p>
          <a:p>
            <a:pPr algn="ctr"/>
            <a:r>
              <a:rPr lang="pt-BR" sz="1200" dirty="0">
                <a:solidFill>
                  <a:srgbClr val="2F5597"/>
                </a:solidFill>
              </a:rPr>
              <a:t>(Self/Non-Self)</a:t>
            </a:r>
          </a:p>
        </p:txBody>
      </p:sp>
      <p:sp>
        <p:nvSpPr>
          <p:cNvPr id="16" name="Retângulo 15">
            <a:extLst>
              <a:ext uri="{FF2B5EF4-FFF2-40B4-BE49-F238E27FC236}">
                <a16:creationId xmlns:a16="http://schemas.microsoft.com/office/drawing/2014/main" id="{342C0D64-8D3B-4EED-B8AF-7DD6F65DE443}"/>
              </a:ext>
            </a:extLst>
          </p:cNvPr>
          <p:cNvSpPr/>
          <p:nvPr/>
        </p:nvSpPr>
        <p:spPr>
          <a:xfrm>
            <a:off x="3228156" y="3453980"/>
            <a:ext cx="1912688" cy="11333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a:t>Seleção Negativa</a:t>
            </a:r>
          </a:p>
        </p:txBody>
      </p:sp>
      <p:cxnSp>
        <p:nvCxnSpPr>
          <p:cNvPr id="19" name="Conector: Angulado 18">
            <a:extLst>
              <a:ext uri="{FF2B5EF4-FFF2-40B4-BE49-F238E27FC236}">
                <a16:creationId xmlns:a16="http://schemas.microsoft.com/office/drawing/2014/main" id="{152F2A9C-7700-49CB-B7DE-C32F259B0202}"/>
              </a:ext>
            </a:extLst>
          </p:cNvPr>
          <p:cNvCxnSpPr>
            <a:cxnSpLocks/>
            <a:stCxn id="16" idx="3"/>
            <a:endCxn id="15" idx="1"/>
          </p:cNvCxnSpPr>
          <p:nvPr/>
        </p:nvCxnSpPr>
        <p:spPr>
          <a:xfrm flipV="1">
            <a:off x="5140844" y="4020668"/>
            <a:ext cx="350497"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tângulo 22">
            <a:extLst>
              <a:ext uri="{FF2B5EF4-FFF2-40B4-BE49-F238E27FC236}">
                <a16:creationId xmlns:a16="http://schemas.microsoft.com/office/drawing/2014/main" id="{80A15AA3-5EC0-4652-8948-3F5580D2775F}"/>
              </a:ext>
            </a:extLst>
          </p:cNvPr>
          <p:cNvSpPr/>
          <p:nvPr/>
        </p:nvSpPr>
        <p:spPr>
          <a:xfrm>
            <a:off x="1696682" y="3724314"/>
            <a:ext cx="1249718" cy="592711"/>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a:solidFill>
                  <a:srgbClr val="2F5597"/>
                </a:solidFill>
              </a:rPr>
              <a:t>Dados de Operação</a:t>
            </a:r>
          </a:p>
        </p:txBody>
      </p:sp>
      <p:cxnSp>
        <p:nvCxnSpPr>
          <p:cNvPr id="26" name="Conector de Seta Reta 25">
            <a:extLst>
              <a:ext uri="{FF2B5EF4-FFF2-40B4-BE49-F238E27FC236}">
                <a16:creationId xmlns:a16="http://schemas.microsoft.com/office/drawing/2014/main" id="{FACE81D1-31C7-4D85-9123-BA1408264303}"/>
              </a:ext>
            </a:extLst>
          </p:cNvPr>
          <p:cNvCxnSpPr>
            <a:cxnSpLocks/>
            <a:stCxn id="23" idx="3"/>
            <a:endCxn id="16" idx="1"/>
          </p:cNvCxnSpPr>
          <p:nvPr/>
        </p:nvCxnSpPr>
        <p:spPr>
          <a:xfrm flipV="1">
            <a:off x="2946400" y="4020669"/>
            <a:ext cx="28175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tângulo 35">
            <a:extLst>
              <a:ext uri="{FF2B5EF4-FFF2-40B4-BE49-F238E27FC236}">
                <a16:creationId xmlns:a16="http://schemas.microsoft.com/office/drawing/2014/main" id="{0B8E61EB-1230-4D7D-BFF2-6C7E1371E499}"/>
              </a:ext>
            </a:extLst>
          </p:cNvPr>
          <p:cNvSpPr/>
          <p:nvPr/>
        </p:nvSpPr>
        <p:spPr>
          <a:xfrm>
            <a:off x="8334374" y="2545720"/>
            <a:ext cx="2199513" cy="641617"/>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solidFill>
              </a:rPr>
              <a:t>Análise de Variáveis de Contexto</a:t>
            </a:r>
          </a:p>
        </p:txBody>
      </p:sp>
      <p:sp>
        <p:nvSpPr>
          <p:cNvPr id="37" name="Retângulo 36">
            <a:extLst>
              <a:ext uri="{FF2B5EF4-FFF2-40B4-BE49-F238E27FC236}">
                <a16:creationId xmlns:a16="http://schemas.microsoft.com/office/drawing/2014/main" id="{FBCF2780-2778-48C8-9A0A-FC14F14F2D41}"/>
              </a:ext>
            </a:extLst>
          </p:cNvPr>
          <p:cNvSpPr/>
          <p:nvPr/>
        </p:nvSpPr>
        <p:spPr>
          <a:xfrm>
            <a:off x="8334375" y="4745901"/>
            <a:ext cx="2199512" cy="641617"/>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Clustering</a:t>
            </a:r>
          </a:p>
        </p:txBody>
      </p:sp>
      <p:cxnSp>
        <p:nvCxnSpPr>
          <p:cNvPr id="28" name="Conector: Angulado 27">
            <a:extLst>
              <a:ext uri="{FF2B5EF4-FFF2-40B4-BE49-F238E27FC236}">
                <a16:creationId xmlns:a16="http://schemas.microsoft.com/office/drawing/2014/main" id="{7F0CB5E6-F8C9-43FB-A8C2-B6DB54C6CFF7}"/>
              </a:ext>
            </a:extLst>
          </p:cNvPr>
          <p:cNvCxnSpPr>
            <a:cxnSpLocks/>
            <a:stCxn id="15" idx="3"/>
            <a:endCxn id="36" idx="1"/>
          </p:cNvCxnSpPr>
          <p:nvPr/>
        </p:nvCxnSpPr>
        <p:spPr>
          <a:xfrm flipV="1">
            <a:off x="7504521" y="2866529"/>
            <a:ext cx="829853" cy="115413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Angulado 40">
            <a:extLst>
              <a:ext uri="{FF2B5EF4-FFF2-40B4-BE49-F238E27FC236}">
                <a16:creationId xmlns:a16="http://schemas.microsoft.com/office/drawing/2014/main" id="{42FC5CF3-2BA7-47BE-B8C8-9558683CF6A5}"/>
              </a:ext>
            </a:extLst>
          </p:cNvPr>
          <p:cNvCxnSpPr>
            <a:cxnSpLocks/>
            <a:stCxn id="15" idx="3"/>
            <a:endCxn id="37" idx="1"/>
          </p:cNvCxnSpPr>
          <p:nvPr/>
        </p:nvCxnSpPr>
        <p:spPr>
          <a:xfrm>
            <a:off x="7504521" y="4020668"/>
            <a:ext cx="829854" cy="104604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ítulo 1">
            <a:extLst>
              <a:ext uri="{FF2B5EF4-FFF2-40B4-BE49-F238E27FC236}">
                <a16:creationId xmlns:a16="http://schemas.microsoft.com/office/drawing/2014/main" id="{E0D1B85B-7610-4D8A-83C0-EC9909C19A83}"/>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 De </a:t>
            </a:r>
            <a:r>
              <a:rPr lang="pt-BR" dirty="0"/>
              <a:t>objetivos para propriedades</a:t>
            </a:r>
          </a:p>
        </p:txBody>
      </p:sp>
    </p:spTree>
    <p:extLst>
      <p:ext uri="{BB962C8B-B14F-4D97-AF65-F5344CB8AC3E}">
        <p14:creationId xmlns:p14="http://schemas.microsoft.com/office/powerpoint/2010/main" val="33853118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ítulo 1">
            <a:extLst>
              <a:ext uri="{FF2B5EF4-FFF2-40B4-BE49-F238E27FC236}">
                <a16:creationId xmlns:a16="http://schemas.microsoft.com/office/drawing/2014/main" id="{589FECC0-E2F7-4DB2-A580-CF396011985D}"/>
              </a:ext>
            </a:extLst>
          </p:cNvPr>
          <p:cNvSpPr txBox="1">
            <a:spLocks/>
          </p:cNvSpPr>
          <p:nvPr/>
        </p:nvSpPr>
        <p:spPr>
          <a:xfrm>
            <a:off x="767857" y="933450"/>
            <a:ext cx="3031852" cy="1722419"/>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pt-BR" sz="2400">
                <a:solidFill>
                  <a:srgbClr val="FFFFFF"/>
                </a:solidFill>
              </a:rPr>
              <a:t>Análise de variáveis de contexto</a:t>
            </a:r>
          </a:p>
        </p:txBody>
      </p:sp>
      <p:pic>
        <p:nvPicPr>
          <p:cNvPr id="1026" name="Picture 2" descr="Exploratory Data Analysis">
            <a:extLst>
              <a:ext uri="{FF2B5EF4-FFF2-40B4-BE49-F238E27FC236}">
                <a16:creationId xmlns:a16="http://schemas.microsoft.com/office/drawing/2014/main" id="{6B6A5C1F-2CD4-BDBA-9576-889D555E653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0928" y="1289168"/>
            <a:ext cx="6650991" cy="4439537"/>
          </a:xfrm>
          <a:prstGeom prst="rect">
            <a:avLst/>
          </a:prstGeom>
          <a:solidFill>
            <a:srgbClr val="FFFFFF"/>
          </a:solidFill>
        </p:spPr>
      </p:pic>
      <p:sp>
        <p:nvSpPr>
          <p:cNvPr id="1031" name="Text Placeholder 3">
            <a:extLst>
              <a:ext uri="{FF2B5EF4-FFF2-40B4-BE49-F238E27FC236}">
                <a16:creationId xmlns:a16="http://schemas.microsoft.com/office/drawing/2014/main" id="{E89C011B-A05E-B67D-BCCC-7EC7E22CA557}"/>
              </a:ext>
            </a:extLst>
          </p:cNvPr>
          <p:cNvSpPr>
            <a:spLocks noGrp="1"/>
          </p:cNvSpPr>
          <p:nvPr>
            <p:ph type="body" sz="half" idx="2"/>
          </p:nvPr>
        </p:nvSpPr>
        <p:spPr>
          <a:xfrm>
            <a:off x="767857" y="2836654"/>
            <a:ext cx="3031852" cy="3001392"/>
          </a:xfrm>
        </p:spPr>
        <p:txBody>
          <a:bodyPr/>
          <a:lstStyle/>
          <a:p>
            <a:endParaRPr lang="en-US"/>
          </a:p>
        </p:txBody>
      </p:sp>
      <p:sp>
        <p:nvSpPr>
          <p:cNvPr id="1033" name="Date Placeholder 4">
            <a:extLst>
              <a:ext uri="{FF2B5EF4-FFF2-40B4-BE49-F238E27FC236}">
                <a16:creationId xmlns:a16="http://schemas.microsoft.com/office/drawing/2014/main" id="{93475FF9-5A50-24CE-437C-84CA37210C68}"/>
              </a:ext>
            </a:extLst>
          </p:cNvPr>
          <p:cNvSpPr>
            <a:spLocks noGrp="1"/>
          </p:cNvSpPr>
          <p:nvPr>
            <p:ph type="dt" sz="half" idx="10"/>
          </p:nvPr>
        </p:nvSpPr>
        <p:spPr>
          <a:xfrm>
            <a:off x="7605951" y="6456916"/>
            <a:ext cx="2844799" cy="365125"/>
          </a:xfrm>
        </p:spPr>
        <p:txBody>
          <a:bodyPr/>
          <a:lstStyle/>
          <a:p>
            <a:pPr rtl="0">
              <a:spcAft>
                <a:spcPts val="600"/>
              </a:spcAft>
            </a:pPr>
            <a:fld id="{F26C5998-667C-4083-8EAC-8B78C6E30EC5}" type="datetime1">
              <a:rPr lang="pt-BR" smtClean="0"/>
              <a:pPr rtl="0">
                <a:spcAft>
                  <a:spcPts val="600"/>
                </a:spcAft>
              </a:pPr>
              <a:t>09/11/2022</a:t>
            </a:fld>
            <a:endParaRPr lang="en-US"/>
          </a:p>
        </p:txBody>
      </p:sp>
    </p:spTree>
    <p:extLst>
      <p:ext uri="{BB962C8B-B14F-4D97-AF65-F5344CB8AC3E}">
        <p14:creationId xmlns:p14="http://schemas.microsoft.com/office/powerpoint/2010/main" val="3110764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Data 4">
            <a:extLst>
              <a:ext uri="{FF2B5EF4-FFF2-40B4-BE49-F238E27FC236}">
                <a16:creationId xmlns:a16="http://schemas.microsoft.com/office/drawing/2014/main" id="{50CB6C11-C37E-4BD5-BC1B-2A05541225C1}"/>
              </a:ext>
            </a:extLst>
          </p:cNvPr>
          <p:cNvSpPr>
            <a:spLocks noGrp="1"/>
          </p:cNvSpPr>
          <p:nvPr>
            <p:ph type="dt" sz="half" idx="10"/>
          </p:nvPr>
        </p:nvSpPr>
        <p:spPr/>
        <p:txBody>
          <a:bodyPr anchor="ctr">
            <a:normAutofit/>
          </a:bodyPr>
          <a:lstStyle/>
          <a:p>
            <a:pPr rtl="0">
              <a:spcAft>
                <a:spcPts val="600"/>
              </a:spcAft>
            </a:pPr>
            <a:fld id="{B34586AC-0217-4567-B29B-23EE9A9222A5}" type="datetime1">
              <a:rPr lang="pt-BR" smtClean="0"/>
              <a:pPr rtl="0">
                <a:spcAft>
                  <a:spcPts val="600"/>
                </a:spcAft>
              </a:pPr>
              <a:t>09/11/2022</a:t>
            </a:fld>
            <a:endParaRPr lang="en-US"/>
          </a:p>
        </p:txBody>
      </p:sp>
      <p:grpSp>
        <p:nvGrpSpPr>
          <p:cNvPr id="8" name="Agrupar 7">
            <a:extLst>
              <a:ext uri="{FF2B5EF4-FFF2-40B4-BE49-F238E27FC236}">
                <a16:creationId xmlns:a16="http://schemas.microsoft.com/office/drawing/2014/main" id="{29052F2B-FD82-4064-9C81-66FB7A4A9A22}"/>
              </a:ext>
            </a:extLst>
          </p:cNvPr>
          <p:cNvGrpSpPr/>
          <p:nvPr/>
        </p:nvGrpSpPr>
        <p:grpSpPr>
          <a:xfrm>
            <a:off x="2777496" y="1971958"/>
            <a:ext cx="6637008" cy="3784932"/>
            <a:chOff x="2039732" y="2106802"/>
            <a:chExt cx="6637008" cy="3784932"/>
          </a:xfrm>
        </p:grpSpPr>
        <p:sp>
          <p:nvSpPr>
            <p:cNvPr id="17" name="CaixaDeTexto 16">
              <a:extLst>
                <a:ext uri="{FF2B5EF4-FFF2-40B4-BE49-F238E27FC236}">
                  <a16:creationId xmlns:a16="http://schemas.microsoft.com/office/drawing/2014/main" id="{7707D822-F36D-4782-A8B0-77D8F6E12081}"/>
                </a:ext>
              </a:extLst>
            </p:cNvPr>
            <p:cNvSpPr txBox="1"/>
            <p:nvPr/>
          </p:nvSpPr>
          <p:spPr>
            <a:xfrm>
              <a:off x="3290905" y="5522402"/>
              <a:ext cx="4014550" cy="369332"/>
            </a:xfrm>
            <a:prstGeom prst="rect">
              <a:avLst/>
            </a:prstGeom>
            <a:solidFill>
              <a:srgbClr val="1CADE4"/>
            </a:solidFill>
          </p:spPr>
          <p:txBody>
            <a:bodyPr wrap="square">
              <a:spAutoFit/>
            </a:bodyPr>
            <a:lstStyle/>
            <a:p>
              <a:r>
                <a:rPr lang="pt-BR" dirty="0">
                  <a:solidFill>
                    <a:schemeClr val="bg1"/>
                  </a:solidFill>
                </a:rPr>
                <a:t>Exemplo de Sistema Cyber-Físico (CPS)</a:t>
              </a:r>
            </a:p>
          </p:txBody>
        </p:sp>
        <p:pic>
          <p:nvPicPr>
            <p:cNvPr id="1030" name="Picture 6" descr="Cartoon Brick Wall Png Vector Free Library - Bricks Clipart - Free  Transparent PNG Download - PNGkey">
              <a:extLst>
                <a:ext uri="{FF2B5EF4-FFF2-40B4-BE49-F238E27FC236}">
                  <a16:creationId xmlns:a16="http://schemas.microsoft.com/office/drawing/2014/main" id="{A12E641B-4E55-47A2-9535-826AF7C65F9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7864" b="94214" l="16220" r="83659">
                          <a14:foregroundMark x1="67561" y1="7864" x2="67561" y2="7864"/>
                          <a14:foregroundMark x1="19390" y1="51039" x2="19390" y2="51039"/>
                          <a14:foregroundMark x1="29146" y1="90504" x2="29146" y2="90504"/>
                          <a14:foregroundMark x1="16463" y1="54599" x2="16463" y2="54599"/>
                          <a14:foregroundMark x1="81341" y1="59644" x2="81341" y2="59644"/>
                          <a14:foregroundMark x1="33293" y1="93769" x2="39634" y2="94214"/>
                          <a14:foregroundMark x1="29512" y1="92730" x2="35488" y2="94214"/>
                          <a14:foregroundMark x1="80976" y1="38279" x2="81829" y2="44214"/>
                          <a14:foregroundMark x1="82195" y1="56083" x2="83293" y2="56973"/>
                          <a14:foregroundMark x1="83659" y1="55045" x2="83659" y2="55045"/>
                          <a14:foregroundMark x1="19756" y1="65579" x2="20244" y2="72404"/>
                        </a14:backgroundRemoval>
                      </a14:imgEffect>
                    </a14:imgLayer>
                  </a14:imgProps>
                </a:ext>
                <a:ext uri="{28A0092B-C50C-407E-A947-70E740481C1C}">
                  <a14:useLocalDpi xmlns:a14="http://schemas.microsoft.com/office/drawing/2010/main" val="0"/>
                </a:ext>
              </a:extLst>
            </a:blip>
            <a:srcRect l="13216" t="5692" r="12633" b="4083"/>
            <a:stretch/>
          </p:blipFill>
          <p:spPr bwMode="auto">
            <a:xfrm>
              <a:off x="2039732" y="2785370"/>
              <a:ext cx="2522987" cy="25233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elf-Driving Cars: What the Engineers Think – EEJournal">
              <a:extLst>
                <a:ext uri="{FF2B5EF4-FFF2-40B4-BE49-F238E27FC236}">
                  <a16:creationId xmlns:a16="http://schemas.microsoft.com/office/drawing/2014/main" id="{8F110A06-9E90-405D-9DD1-F98799B9B3D5}"/>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4167" b="86750" l="2250" r="99000">
                          <a14:foregroundMark x1="4917" y1="25583" x2="3500" y2="37000"/>
                          <a14:foregroundMark x1="3500" y1="37000" x2="15083" y2="45417"/>
                          <a14:foregroundMark x1="15083" y1="45417" x2="16750" y2="61500"/>
                          <a14:foregroundMark x1="16750" y1="61500" x2="6583" y2="61000"/>
                          <a14:foregroundMark x1="6583" y1="61000" x2="5167" y2="70833"/>
                          <a14:foregroundMark x1="5167" y1="70833" x2="10167" y2="80167"/>
                          <a14:foregroundMark x1="10167" y1="80167" x2="32500" y2="85417"/>
                          <a14:foregroundMark x1="32500" y1="85417" x2="44750" y2="82417"/>
                          <a14:foregroundMark x1="44750" y1="82417" x2="70667" y2="84167"/>
                          <a14:foregroundMark x1="70667" y1="84167" x2="94750" y2="81167"/>
                          <a14:foregroundMark x1="94750" y1="81167" x2="95167" y2="80750"/>
                          <a14:foregroundMark x1="12000" y1="25333" x2="417" y2="26917"/>
                          <a14:foregroundMark x1="417" y1="26917" x2="8000" y2="36333"/>
                          <a14:foregroundMark x1="8000" y1="36333" x2="20000" y2="31167"/>
                          <a14:foregroundMark x1="20000" y1="31167" x2="9500" y2="24500"/>
                          <a14:foregroundMark x1="9500" y1="24500" x2="8833" y2="24583"/>
                          <a14:foregroundMark x1="5167" y1="27833" x2="16250" y2="28417"/>
                          <a14:foregroundMark x1="16250" y1="28417" x2="6083" y2="27083"/>
                          <a14:foregroundMark x1="6083" y1="27083" x2="6083" y2="27083"/>
                          <a14:foregroundMark x1="9083" y1="25583" x2="10000" y2="25333"/>
                          <a14:foregroundMark x1="14417" y1="26833" x2="14917" y2="25583"/>
                          <a14:foregroundMark x1="12500" y1="26333" x2="16083" y2="25333"/>
                          <a14:foregroundMark x1="16583" y1="26083" x2="16333" y2="26833"/>
                          <a14:foregroundMark x1="17333" y1="25583" x2="18833" y2="28500"/>
                          <a14:foregroundMark x1="2250" y1="29250" x2="2500" y2="31167"/>
                          <a14:foregroundMark x1="9333" y1="32417" x2="10750" y2="31417"/>
                          <a14:foregroundMark x1="4917" y1="71000" x2="5667" y2="71000"/>
                          <a14:foregroundMark x1="5917" y1="73667" x2="9500" y2="78000"/>
                          <a14:foregroundMark x1="6833" y1="71917" x2="8833" y2="79500"/>
                          <a14:foregroundMark x1="7083" y1="75583" x2="9333" y2="77333"/>
                          <a14:foregroundMark x1="10500" y1="65833" x2="11417" y2="75500"/>
                          <a14:foregroundMark x1="11417" y1="75500" x2="12250" y2="73667"/>
                          <a14:foregroundMark x1="9750" y1="65833" x2="11250" y2="76833"/>
                          <a14:foregroundMark x1="11250" y1="76833" x2="11500" y2="76583"/>
                          <a14:foregroundMark x1="8833" y1="75333" x2="10500" y2="76583"/>
                          <a14:foregroundMark x1="13667" y1="67083" x2="13917" y2="73167"/>
                          <a14:foregroundMark x1="18083" y1="68500" x2="18083" y2="69750"/>
                          <a14:foregroundMark x1="19333" y1="63917" x2="17833" y2="66333"/>
                          <a14:foregroundMark x1="18583" y1="69500" x2="14917" y2="69750"/>
                          <a14:foregroundMark x1="26583" y1="45583" x2="24250" y2="55583"/>
                          <a14:foregroundMark x1="24250" y1="55583" x2="33583" y2="56500"/>
                          <a14:foregroundMark x1="33583" y1="56500" x2="28000" y2="45750"/>
                          <a14:foregroundMark x1="28000" y1="45750" x2="27833" y2="45583"/>
                          <a14:foregroundMark x1="24667" y1="47583" x2="31500" y2="49750"/>
                          <a14:foregroundMark x1="32000" y1="48500" x2="21250" y2="47583"/>
                          <a14:foregroundMark x1="30250" y1="54167" x2="28583" y2="52417"/>
                          <a14:foregroundMark x1="32500" y1="51667" x2="32917" y2="52917"/>
                          <a14:foregroundMark x1="34917" y1="51917" x2="34917" y2="52667"/>
                          <a14:foregroundMark x1="33917" y1="53667" x2="33167" y2="51000"/>
                          <a14:foregroundMark x1="34917" y1="53917" x2="35667" y2="53667"/>
                          <a14:foregroundMark x1="35417" y1="53417" x2="35417" y2="53417"/>
                          <a14:foregroundMark x1="35417" y1="55583" x2="41750" y2="55833"/>
                          <a14:foregroundMark x1="42500" y1="56083" x2="42500" y2="56083"/>
                          <a14:foregroundMark x1="35667" y1="33167" x2="35667" y2="33167"/>
                          <a14:foregroundMark x1="35667" y1="33167" x2="48167" y2="50000"/>
                          <a14:foregroundMark x1="48167" y1="50000" x2="34917" y2="35083"/>
                          <a14:foregroundMark x1="35667" y1="33917" x2="34917" y2="37083"/>
                          <a14:foregroundMark x1="37083" y1="33667" x2="33667" y2="36583"/>
                          <a14:foregroundMark x1="47583" y1="50500" x2="47583" y2="50500"/>
                          <a14:foregroundMark x1="54917" y1="36833" x2="53917" y2="39250"/>
                          <a14:foregroundMark x1="35417" y1="33667" x2="34167" y2="35833"/>
                          <a14:foregroundMark x1="36333" y1="33167" x2="35667" y2="33417"/>
                          <a14:foregroundMark x1="36083" y1="33417" x2="33917" y2="35083"/>
                          <a14:foregroundMark x1="51000" y1="33417" x2="48333" y2="42750"/>
                          <a14:foregroundMark x1="48333" y1="42750" x2="48583" y2="44583"/>
                          <a14:foregroundMark x1="52500" y1="35333" x2="51000" y2="45167"/>
                          <a14:foregroundMark x1="51000" y1="45167" x2="52500" y2="47083"/>
                          <a14:foregroundMark x1="51250" y1="32917" x2="50250" y2="34583"/>
                          <a14:foregroundMark x1="52750" y1="31917" x2="50500" y2="33667"/>
                          <a14:foregroundMark x1="53417" y1="34167" x2="54417" y2="36583"/>
                          <a14:foregroundMark x1="58583" y1="38000" x2="59083" y2="38250"/>
                          <a14:foregroundMark x1="71000" y1="21167" x2="69917" y2="32750"/>
                          <a14:foregroundMark x1="69917" y1="32750" x2="77083" y2="38583"/>
                          <a14:foregroundMark x1="77083" y1="38583" x2="80750" y2="47667"/>
                          <a14:foregroundMark x1="80750" y1="47667" x2="93500" y2="60833"/>
                          <a14:foregroundMark x1="93500" y1="60833" x2="91583" y2="78083"/>
                          <a14:foregroundMark x1="91583" y1="78083" x2="18250" y2="93417"/>
                          <a14:foregroundMark x1="18250" y1="93417" x2="8250" y2="86833"/>
                          <a14:foregroundMark x1="8250" y1="86833" x2="9333" y2="83167"/>
                          <a14:foregroundMark x1="58833" y1="39500" x2="61000" y2="40000"/>
                          <a14:foregroundMark x1="65417" y1="34833" x2="68750" y2="44417"/>
                          <a14:foregroundMark x1="68750" y1="44417" x2="62250" y2="37333"/>
                          <a14:foregroundMark x1="62250" y1="37333" x2="62250" y2="37333"/>
                          <a14:foregroundMark x1="75417" y1="22417" x2="64750" y2="17000"/>
                          <a14:foregroundMark x1="64750" y1="17000" x2="59750" y2="27083"/>
                          <a14:foregroundMark x1="59750" y1="27083" x2="72333" y2="17667"/>
                          <a14:foregroundMark x1="72333" y1="17667" x2="70250" y2="16083"/>
                          <a14:foregroundMark x1="66083" y1="19000" x2="71250" y2="14833"/>
                          <a14:foregroundMark x1="89750" y1="49250" x2="85917" y2="50500"/>
                          <a14:foregroundMark x1="82250" y1="46083" x2="84167" y2="47833"/>
                          <a14:foregroundMark x1="85167" y1="46583" x2="96917" y2="45417"/>
                          <a14:foregroundMark x1="96917" y1="45417" x2="97833" y2="46333"/>
                          <a14:foregroundMark x1="94917" y1="46083" x2="85500" y2="46333"/>
                          <a14:foregroundMark x1="85500" y1="46333" x2="85667" y2="46333"/>
                          <a14:foregroundMark x1="95167" y1="62917" x2="98417" y2="72750"/>
                          <a14:foregroundMark x1="98417" y1="72750" x2="94417" y2="78500"/>
                          <a14:foregroundMark x1="15417" y1="72917" x2="15167" y2="74833"/>
                          <a14:foregroundMark x1="14167" y1="74167" x2="14167" y2="76333"/>
                          <a14:foregroundMark x1="10500" y1="85083" x2="3667" y2="86083"/>
                          <a14:foregroundMark x1="3167" y1="85083" x2="3417" y2="85083"/>
                          <a14:foregroundMark x1="3417" y1="85333" x2="3417" y2="85833"/>
                          <a14:foregroundMark x1="65167" y1="84417" x2="76833" y2="85083"/>
                          <a14:foregroundMark x1="76833" y1="85083" x2="90917" y2="84417"/>
                          <a14:foregroundMark x1="90917" y1="84417" x2="99083" y2="77917"/>
                          <a14:foregroundMark x1="99083" y1="77917" x2="99083" y2="77083"/>
                          <a14:foregroundMark x1="90750" y1="83417" x2="94417" y2="85833"/>
                          <a14:foregroundMark x1="89750" y1="51000" x2="89500" y2="52417"/>
                          <a14:foregroundMark x1="72500" y1="17333" x2="73167" y2="18000"/>
                          <a14:foregroundMark x1="69500" y1="14583" x2="70000" y2="14167"/>
                          <a14:foregroundMark x1="73667" y1="18750" x2="74917" y2="18500"/>
                          <a14:backgroundMark x1="4667" y1="62417" x2="2250" y2="72833"/>
                          <a14:backgroundMark x1="2250" y1="72833" x2="2500" y2="74417"/>
                          <a14:backgroundMark x1="3667" y1="63167" x2="3750" y2="76500"/>
                          <a14:backgroundMark x1="3750" y1="76500" x2="5722" y2="76294"/>
                          <a14:backgroundMark x1="14981" y1="68512" x2="15167" y2="67083"/>
                          <a14:backgroundMark x1="14425" y1="72788" x2="14836" y2="69629"/>
                          <a14:backgroundMark x1="7333" y1="41917" x2="3583" y2="52250"/>
                          <a14:backgroundMark x1="3583" y1="52250" x2="13833" y2="54583"/>
                          <a14:backgroundMark x1="13833" y1="54583" x2="8833" y2="45833"/>
                          <a14:backgroundMark x1="8833" y1="45833" x2="3417" y2="46583"/>
                          <a14:backgroundMark x1="750" y1="56583" x2="2333" y2="66583"/>
                          <a14:backgroundMark x1="2333" y1="66583" x2="6417" y2="56000"/>
                          <a14:backgroundMark x1="6417" y1="56000" x2="1000" y2="59250"/>
                        </a14:backgroundRemoval>
                      </a14:imgEffect>
                    </a14:imgLayer>
                  </a14:imgProps>
                </a:ext>
                <a:ext uri="{28A0092B-C50C-407E-A947-70E740481C1C}">
                  <a14:useLocalDpi xmlns:a14="http://schemas.microsoft.com/office/drawing/2010/main" val="0"/>
                </a:ext>
              </a:extLst>
            </a:blip>
            <a:srcRect t="11707" b="11951"/>
            <a:stretch/>
          </p:blipFill>
          <p:spPr bwMode="auto">
            <a:xfrm>
              <a:off x="4562719" y="2106802"/>
              <a:ext cx="4114021" cy="314070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ítulo 1">
            <a:extLst>
              <a:ext uri="{FF2B5EF4-FFF2-40B4-BE49-F238E27FC236}">
                <a16:creationId xmlns:a16="http://schemas.microsoft.com/office/drawing/2014/main" id="{8065D626-925A-4155-9B6F-A3798DD5A576}"/>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Motivação</a:t>
            </a:r>
            <a:endParaRPr lang="en-US" dirty="0"/>
          </a:p>
        </p:txBody>
      </p:sp>
      <p:sp>
        <p:nvSpPr>
          <p:cNvPr id="10" name="CaixaDeTexto 9">
            <a:extLst>
              <a:ext uri="{FF2B5EF4-FFF2-40B4-BE49-F238E27FC236}">
                <a16:creationId xmlns:a16="http://schemas.microsoft.com/office/drawing/2014/main" id="{A77B70EE-C544-400D-A74A-47FEAB6118CF}"/>
              </a:ext>
            </a:extLst>
          </p:cNvPr>
          <p:cNvSpPr txBox="1"/>
          <p:nvPr/>
        </p:nvSpPr>
        <p:spPr>
          <a:xfrm>
            <a:off x="8881092" y="1648792"/>
            <a:ext cx="2201539" cy="923330"/>
          </a:xfrm>
          <a:prstGeom prst="rect">
            <a:avLst/>
          </a:prstGeom>
          <a:solidFill>
            <a:srgbClr val="1CADE4"/>
          </a:solidFill>
        </p:spPr>
        <p:txBody>
          <a:bodyPr wrap="square">
            <a:spAutoFit/>
          </a:bodyPr>
          <a:lstStyle/>
          <a:p>
            <a:pPr algn="just"/>
            <a:r>
              <a:rPr lang="pt-BR" b="0" dirty="0">
                <a:solidFill>
                  <a:schemeClr val="bg1"/>
                </a:solidFill>
                <a:effectLst/>
                <a:latin typeface="CMTI10"/>
              </a:rPr>
              <a:t>Necessária a provisão de garantias </a:t>
            </a:r>
            <a:r>
              <a:rPr lang="pt-BR" dirty="0">
                <a:solidFill>
                  <a:schemeClr val="bg1"/>
                </a:solidFill>
                <a:latin typeface="CMTI10"/>
              </a:rPr>
              <a:t>de </a:t>
            </a:r>
            <a:r>
              <a:rPr lang="pt-BR" dirty="0" err="1">
                <a:solidFill>
                  <a:schemeClr val="bg1"/>
                </a:solidFill>
                <a:latin typeface="CMTI10"/>
              </a:rPr>
              <a:t>corretude</a:t>
            </a:r>
            <a:endParaRPr lang="pt-BR" dirty="0">
              <a:solidFill>
                <a:schemeClr val="bg1"/>
              </a:solidFill>
            </a:endParaRPr>
          </a:p>
        </p:txBody>
      </p:sp>
      <p:cxnSp>
        <p:nvCxnSpPr>
          <p:cNvPr id="11" name="Conector reto 10">
            <a:extLst>
              <a:ext uri="{FF2B5EF4-FFF2-40B4-BE49-F238E27FC236}">
                <a16:creationId xmlns:a16="http://schemas.microsoft.com/office/drawing/2014/main" id="{5131ED57-FC45-4FF9-AD52-D9E62057F37E}"/>
              </a:ext>
            </a:extLst>
          </p:cNvPr>
          <p:cNvCxnSpPr>
            <a:cxnSpLocks/>
          </p:cNvCxnSpPr>
          <p:nvPr/>
        </p:nvCxnSpPr>
        <p:spPr>
          <a:xfrm flipH="1">
            <a:off x="8186057" y="2572122"/>
            <a:ext cx="786493" cy="103425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38020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ítulo 1">
            <a:extLst>
              <a:ext uri="{FF2B5EF4-FFF2-40B4-BE49-F238E27FC236}">
                <a16:creationId xmlns:a16="http://schemas.microsoft.com/office/drawing/2014/main" id="{589FECC0-E2F7-4DB2-A580-CF396011985D}"/>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a:t>Análise de variáveis de contexto</a:t>
            </a:r>
          </a:p>
        </p:txBody>
      </p:sp>
    </p:spTree>
    <p:extLst>
      <p:ext uri="{BB962C8B-B14F-4D97-AF65-F5344CB8AC3E}">
        <p14:creationId xmlns:p14="http://schemas.microsoft.com/office/powerpoint/2010/main" val="7399690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ítulo 1">
            <a:extLst>
              <a:ext uri="{FF2B5EF4-FFF2-40B4-BE49-F238E27FC236}">
                <a16:creationId xmlns:a16="http://schemas.microsoft.com/office/drawing/2014/main" id="{589FECC0-E2F7-4DB2-A580-CF396011985D}"/>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a:t>Análise de variáveis de contexto</a:t>
            </a:r>
          </a:p>
        </p:txBody>
      </p:sp>
      <p:grpSp>
        <p:nvGrpSpPr>
          <p:cNvPr id="4" name="Agrupar 3">
            <a:extLst>
              <a:ext uri="{FF2B5EF4-FFF2-40B4-BE49-F238E27FC236}">
                <a16:creationId xmlns:a16="http://schemas.microsoft.com/office/drawing/2014/main" id="{B8FEE65C-FC3E-E5B9-6AFB-F73A0EBE84E6}"/>
              </a:ext>
            </a:extLst>
          </p:cNvPr>
          <p:cNvGrpSpPr/>
          <p:nvPr/>
        </p:nvGrpSpPr>
        <p:grpSpPr>
          <a:xfrm>
            <a:off x="4612089" y="1887521"/>
            <a:ext cx="2624356" cy="719787"/>
            <a:chOff x="4640510" y="1887521"/>
            <a:chExt cx="2624356" cy="719787"/>
          </a:xfrm>
        </p:grpSpPr>
        <p:sp>
          <p:nvSpPr>
            <p:cNvPr id="2" name="Retângulo: Cantos Arredondados 1">
              <a:extLst>
                <a:ext uri="{FF2B5EF4-FFF2-40B4-BE49-F238E27FC236}">
                  <a16:creationId xmlns:a16="http://schemas.microsoft.com/office/drawing/2014/main" id="{92AB2356-A95A-1B76-3859-A525B053E3ED}"/>
                </a:ext>
              </a:extLst>
            </p:cNvPr>
            <p:cNvSpPr/>
            <p:nvPr/>
          </p:nvSpPr>
          <p:spPr>
            <a:xfrm>
              <a:off x="4640510" y="1887521"/>
              <a:ext cx="2624356" cy="719787"/>
            </a:xfrm>
            <a:prstGeom prst="round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3" name="CaixaDeTexto 2">
              <a:extLst>
                <a:ext uri="{FF2B5EF4-FFF2-40B4-BE49-F238E27FC236}">
                  <a16:creationId xmlns:a16="http://schemas.microsoft.com/office/drawing/2014/main" id="{106414A4-95C0-5A1D-E85F-EA2B8DBEFC2D}"/>
                </a:ext>
              </a:extLst>
            </p:cNvPr>
            <p:cNvSpPr txBox="1"/>
            <p:nvPr/>
          </p:nvSpPr>
          <p:spPr>
            <a:xfrm>
              <a:off x="4843570" y="1955027"/>
              <a:ext cx="2218236" cy="584775"/>
            </a:xfrm>
            <a:prstGeom prst="rect">
              <a:avLst/>
            </a:prstGeom>
            <a:noFill/>
          </p:spPr>
          <p:txBody>
            <a:bodyPr wrap="square" rtlCol="0">
              <a:spAutoFit/>
            </a:bodyPr>
            <a:lstStyle/>
            <a:p>
              <a:pPr algn="ctr"/>
              <a:r>
                <a:rPr lang="pt-BR" sz="1600" dirty="0"/>
                <a:t>Sensor disponível durante todo o trace</a:t>
              </a:r>
            </a:p>
          </p:txBody>
        </p:sp>
      </p:grpSp>
    </p:spTree>
    <p:extLst>
      <p:ext uri="{BB962C8B-B14F-4D97-AF65-F5344CB8AC3E}">
        <p14:creationId xmlns:p14="http://schemas.microsoft.com/office/powerpoint/2010/main" val="25291966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ítulo 1">
            <a:extLst>
              <a:ext uri="{FF2B5EF4-FFF2-40B4-BE49-F238E27FC236}">
                <a16:creationId xmlns:a16="http://schemas.microsoft.com/office/drawing/2014/main" id="{589FECC0-E2F7-4DB2-A580-CF396011985D}"/>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a:t>Análise de variáveis de contexto</a:t>
            </a:r>
          </a:p>
        </p:txBody>
      </p:sp>
      <p:grpSp>
        <p:nvGrpSpPr>
          <p:cNvPr id="4" name="Agrupar 3">
            <a:extLst>
              <a:ext uri="{FF2B5EF4-FFF2-40B4-BE49-F238E27FC236}">
                <a16:creationId xmlns:a16="http://schemas.microsoft.com/office/drawing/2014/main" id="{B8FEE65C-FC3E-E5B9-6AFB-F73A0EBE84E6}"/>
              </a:ext>
            </a:extLst>
          </p:cNvPr>
          <p:cNvGrpSpPr/>
          <p:nvPr/>
        </p:nvGrpSpPr>
        <p:grpSpPr>
          <a:xfrm>
            <a:off x="4612089" y="1887521"/>
            <a:ext cx="2624356" cy="719787"/>
            <a:chOff x="4640510" y="1887521"/>
            <a:chExt cx="2624356" cy="719787"/>
          </a:xfrm>
        </p:grpSpPr>
        <p:sp>
          <p:nvSpPr>
            <p:cNvPr id="2" name="Retângulo: Cantos Arredondados 1">
              <a:extLst>
                <a:ext uri="{FF2B5EF4-FFF2-40B4-BE49-F238E27FC236}">
                  <a16:creationId xmlns:a16="http://schemas.microsoft.com/office/drawing/2014/main" id="{92AB2356-A95A-1B76-3859-A525B053E3ED}"/>
                </a:ext>
              </a:extLst>
            </p:cNvPr>
            <p:cNvSpPr/>
            <p:nvPr/>
          </p:nvSpPr>
          <p:spPr>
            <a:xfrm>
              <a:off x="4640510" y="1887521"/>
              <a:ext cx="2624356" cy="719787"/>
            </a:xfrm>
            <a:prstGeom prst="round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3" name="CaixaDeTexto 2">
              <a:extLst>
                <a:ext uri="{FF2B5EF4-FFF2-40B4-BE49-F238E27FC236}">
                  <a16:creationId xmlns:a16="http://schemas.microsoft.com/office/drawing/2014/main" id="{106414A4-95C0-5A1D-E85F-EA2B8DBEFC2D}"/>
                </a:ext>
              </a:extLst>
            </p:cNvPr>
            <p:cNvSpPr txBox="1"/>
            <p:nvPr/>
          </p:nvSpPr>
          <p:spPr>
            <a:xfrm>
              <a:off x="4843570" y="1955027"/>
              <a:ext cx="2218236" cy="584775"/>
            </a:xfrm>
            <a:prstGeom prst="rect">
              <a:avLst/>
            </a:prstGeom>
            <a:noFill/>
          </p:spPr>
          <p:txBody>
            <a:bodyPr wrap="square" rtlCol="0">
              <a:spAutoFit/>
            </a:bodyPr>
            <a:lstStyle/>
            <a:p>
              <a:pPr algn="ctr"/>
              <a:r>
                <a:rPr lang="pt-BR" sz="1600" dirty="0"/>
                <a:t>Sensor disponível durante todo o trace</a:t>
              </a:r>
            </a:p>
          </p:txBody>
        </p:sp>
      </p:grpSp>
      <p:cxnSp>
        <p:nvCxnSpPr>
          <p:cNvPr id="12" name="Conector de Seta Reta 11">
            <a:extLst>
              <a:ext uri="{FF2B5EF4-FFF2-40B4-BE49-F238E27FC236}">
                <a16:creationId xmlns:a16="http://schemas.microsoft.com/office/drawing/2014/main" id="{28E06AF6-9C39-FFF7-8E84-3CF9E6808DE1}"/>
              </a:ext>
            </a:extLst>
          </p:cNvPr>
          <p:cNvCxnSpPr>
            <a:cxnSpLocks/>
            <a:stCxn id="2" idx="2"/>
            <a:endCxn id="38" idx="0"/>
          </p:cNvCxnSpPr>
          <p:nvPr/>
        </p:nvCxnSpPr>
        <p:spPr>
          <a:xfrm flipH="1">
            <a:off x="3805518" y="2607308"/>
            <a:ext cx="2118749" cy="579124"/>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14" name="CaixaDeTexto 13">
            <a:extLst>
              <a:ext uri="{FF2B5EF4-FFF2-40B4-BE49-F238E27FC236}">
                <a16:creationId xmlns:a16="http://schemas.microsoft.com/office/drawing/2014/main" id="{3200FED3-7997-B100-B34E-A236F8EDE11D}"/>
              </a:ext>
            </a:extLst>
          </p:cNvPr>
          <p:cNvSpPr txBox="1"/>
          <p:nvPr/>
        </p:nvSpPr>
        <p:spPr>
          <a:xfrm>
            <a:off x="4294106" y="2755379"/>
            <a:ext cx="2218236" cy="338554"/>
          </a:xfrm>
          <a:prstGeom prst="rect">
            <a:avLst/>
          </a:prstGeom>
          <a:noFill/>
        </p:spPr>
        <p:txBody>
          <a:bodyPr wrap="square" rtlCol="0">
            <a:spAutoFit/>
          </a:bodyPr>
          <a:lstStyle/>
          <a:p>
            <a:pPr algn="ctr"/>
            <a:r>
              <a:rPr lang="pt-BR" sz="1600" dirty="0"/>
              <a:t>Sim</a:t>
            </a:r>
          </a:p>
        </p:txBody>
      </p:sp>
      <p:grpSp>
        <p:nvGrpSpPr>
          <p:cNvPr id="37" name="Agrupar 36">
            <a:extLst>
              <a:ext uri="{FF2B5EF4-FFF2-40B4-BE49-F238E27FC236}">
                <a16:creationId xmlns:a16="http://schemas.microsoft.com/office/drawing/2014/main" id="{D1BECE4E-5137-8A74-EA8F-3C8F59C5C68A}"/>
              </a:ext>
            </a:extLst>
          </p:cNvPr>
          <p:cNvGrpSpPr/>
          <p:nvPr/>
        </p:nvGrpSpPr>
        <p:grpSpPr>
          <a:xfrm>
            <a:off x="2177509" y="3186432"/>
            <a:ext cx="3356194" cy="487474"/>
            <a:chOff x="4640509" y="1887522"/>
            <a:chExt cx="3356194" cy="487474"/>
          </a:xfrm>
        </p:grpSpPr>
        <p:sp>
          <p:nvSpPr>
            <p:cNvPr id="38" name="Retângulo: Cantos Arredondados 37">
              <a:extLst>
                <a:ext uri="{FF2B5EF4-FFF2-40B4-BE49-F238E27FC236}">
                  <a16:creationId xmlns:a16="http://schemas.microsoft.com/office/drawing/2014/main" id="{CCFEE2CC-1CFE-9E6C-3512-2C86C1D809F5}"/>
                </a:ext>
              </a:extLst>
            </p:cNvPr>
            <p:cNvSpPr/>
            <p:nvPr/>
          </p:nvSpPr>
          <p:spPr>
            <a:xfrm>
              <a:off x="4640510" y="1887522"/>
              <a:ext cx="3256016" cy="487474"/>
            </a:xfrm>
            <a:prstGeom prst="round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8C2A2CAB-E292-6190-A054-2BDD65C0CBEA}"/>
                    </a:ext>
                  </a:extLst>
                </p:cNvPr>
                <p:cNvSpPr txBox="1"/>
                <p:nvPr/>
              </p:nvSpPr>
              <p:spPr>
                <a:xfrm>
                  <a:off x="4640509" y="1970417"/>
                  <a:ext cx="3356194" cy="338554"/>
                </a:xfrm>
                <a:prstGeom prst="rect">
                  <a:avLst/>
                </a:prstGeom>
                <a:noFill/>
              </p:spPr>
              <p:txBody>
                <a:bodyPr wrap="square" rtlCol="0">
                  <a:spAutoFit/>
                </a:bodyPr>
                <a:lstStyle/>
                <a:p>
                  <a:r>
                    <a:rPr lang="pt-BR" sz="1600" dirty="0"/>
                    <a:t>Nível da bateria após o trace </a:t>
                  </a:r>
                  <a14:m>
                    <m:oMath xmlns:m="http://schemas.openxmlformats.org/officeDocument/2006/math">
                      <m:r>
                        <a:rPr lang="pt-BR" sz="1600" b="0" i="1" smtClean="0">
                          <a:latin typeface="Cambria Math" panose="02040503050406030204" pitchFamily="18" charset="0"/>
                        </a:rPr>
                        <m:t>&gt;</m:t>
                      </m:r>
                    </m:oMath>
                  </a14:m>
                  <a:r>
                    <a:rPr lang="pt-BR" sz="1600" dirty="0"/>
                    <a:t> 10%</a:t>
                  </a:r>
                </a:p>
              </p:txBody>
            </p:sp>
          </mc:Choice>
          <mc:Fallback xmlns="">
            <p:sp>
              <p:nvSpPr>
                <p:cNvPr id="39" name="CaixaDeTexto 38">
                  <a:extLst>
                    <a:ext uri="{FF2B5EF4-FFF2-40B4-BE49-F238E27FC236}">
                      <a16:creationId xmlns:a16="http://schemas.microsoft.com/office/drawing/2014/main" id="{8C2A2CAB-E292-6190-A054-2BDD65C0CBEA}"/>
                    </a:ext>
                  </a:extLst>
                </p:cNvPr>
                <p:cNvSpPr txBox="1">
                  <a:spLocks noRot="1" noChangeAspect="1" noMove="1" noResize="1" noEditPoints="1" noAdjustHandles="1" noChangeArrowheads="1" noChangeShapeType="1" noTextEdit="1"/>
                </p:cNvSpPr>
                <p:nvPr/>
              </p:nvSpPr>
              <p:spPr>
                <a:xfrm>
                  <a:off x="4640509" y="1970417"/>
                  <a:ext cx="3356194" cy="338554"/>
                </a:xfrm>
                <a:prstGeom prst="rect">
                  <a:avLst/>
                </a:prstGeom>
                <a:blipFill>
                  <a:blip r:embed="rId2"/>
                  <a:stretch>
                    <a:fillRect l="-907" t="-5357" b="-21429"/>
                  </a:stretch>
                </a:blipFill>
              </p:spPr>
              <p:txBody>
                <a:bodyPr/>
                <a:lstStyle/>
                <a:p>
                  <a:r>
                    <a:rPr lang="pt-BR">
                      <a:noFill/>
                    </a:rPr>
                    <a:t> </a:t>
                  </a:r>
                </a:p>
              </p:txBody>
            </p:sp>
          </mc:Fallback>
        </mc:AlternateContent>
      </p:grpSp>
    </p:spTree>
    <p:extLst>
      <p:ext uri="{BB962C8B-B14F-4D97-AF65-F5344CB8AC3E}">
        <p14:creationId xmlns:p14="http://schemas.microsoft.com/office/powerpoint/2010/main" val="15993722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ítulo 1">
            <a:extLst>
              <a:ext uri="{FF2B5EF4-FFF2-40B4-BE49-F238E27FC236}">
                <a16:creationId xmlns:a16="http://schemas.microsoft.com/office/drawing/2014/main" id="{589FECC0-E2F7-4DB2-A580-CF396011985D}"/>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a:t>Análise de variáveis de contexto</a:t>
            </a:r>
          </a:p>
        </p:txBody>
      </p:sp>
      <p:grpSp>
        <p:nvGrpSpPr>
          <p:cNvPr id="4" name="Agrupar 3">
            <a:extLst>
              <a:ext uri="{FF2B5EF4-FFF2-40B4-BE49-F238E27FC236}">
                <a16:creationId xmlns:a16="http://schemas.microsoft.com/office/drawing/2014/main" id="{B8FEE65C-FC3E-E5B9-6AFB-F73A0EBE84E6}"/>
              </a:ext>
            </a:extLst>
          </p:cNvPr>
          <p:cNvGrpSpPr/>
          <p:nvPr/>
        </p:nvGrpSpPr>
        <p:grpSpPr>
          <a:xfrm>
            <a:off x="4612089" y="1887521"/>
            <a:ext cx="2624356" cy="719787"/>
            <a:chOff x="4640510" y="1887521"/>
            <a:chExt cx="2624356" cy="719787"/>
          </a:xfrm>
        </p:grpSpPr>
        <p:sp>
          <p:nvSpPr>
            <p:cNvPr id="2" name="Retângulo: Cantos Arredondados 1">
              <a:extLst>
                <a:ext uri="{FF2B5EF4-FFF2-40B4-BE49-F238E27FC236}">
                  <a16:creationId xmlns:a16="http://schemas.microsoft.com/office/drawing/2014/main" id="{92AB2356-A95A-1B76-3859-A525B053E3ED}"/>
                </a:ext>
              </a:extLst>
            </p:cNvPr>
            <p:cNvSpPr/>
            <p:nvPr/>
          </p:nvSpPr>
          <p:spPr>
            <a:xfrm>
              <a:off x="4640510" y="1887521"/>
              <a:ext cx="2624356" cy="719787"/>
            </a:xfrm>
            <a:prstGeom prst="round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3" name="CaixaDeTexto 2">
              <a:extLst>
                <a:ext uri="{FF2B5EF4-FFF2-40B4-BE49-F238E27FC236}">
                  <a16:creationId xmlns:a16="http://schemas.microsoft.com/office/drawing/2014/main" id="{106414A4-95C0-5A1D-E85F-EA2B8DBEFC2D}"/>
                </a:ext>
              </a:extLst>
            </p:cNvPr>
            <p:cNvSpPr txBox="1"/>
            <p:nvPr/>
          </p:nvSpPr>
          <p:spPr>
            <a:xfrm>
              <a:off x="4843570" y="1955027"/>
              <a:ext cx="2218236" cy="584775"/>
            </a:xfrm>
            <a:prstGeom prst="rect">
              <a:avLst/>
            </a:prstGeom>
            <a:noFill/>
          </p:spPr>
          <p:txBody>
            <a:bodyPr wrap="square" rtlCol="0">
              <a:spAutoFit/>
            </a:bodyPr>
            <a:lstStyle/>
            <a:p>
              <a:pPr algn="ctr"/>
              <a:r>
                <a:rPr lang="pt-BR" sz="1600" dirty="0"/>
                <a:t>Sensor disponível durante todo o trace</a:t>
              </a:r>
            </a:p>
          </p:txBody>
        </p:sp>
      </p:grpSp>
      <p:cxnSp>
        <p:nvCxnSpPr>
          <p:cNvPr id="12" name="Conector de Seta Reta 11">
            <a:extLst>
              <a:ext uri="{FF2B5EF4-FFF2-40B4-BE49-F238E27FC236}">
                <a16:creationId xmlns:a16="http://schemas.microsoft.com/office/drawing/2014/main" id="{28E06AF6-9C39-FFF7-8E84-3CF9E6808DE1}"/>
              </a:ext>
            </a:extLst>
          </p:cNvPr>
          <p:cNvCxnSpPr>
            <a:cxnSpLocks/>
            <a:stCxn id="2" idx="2"/>
            <a:endCxn id="38" idx="0"/>
          </p:cNvCxnSpPr>
          <p:nvPr/>
        </p:nvCxnSpPr>
        <p:spPr>
          <a:xfrm flipH="1">
            <a:off x="3805518" y="2607308"/>
            <a:ext cx="2118749" cy="579124"/>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14" name="CaixaDeTexto 13">
            <a:extLst>
              <a:ext uri="{FF2B5EF4-FFF2-40B4-BE49-F238E27FC236}">
                <a16:creationId xmlns:a16="http://schemas.microsoft.com/office/drawing/2014/main" id="{3200FED3-7997-B100-B34E-A236F8EDE11D}"/>
              </a:ext>
            </a:extLst>
          </p:cNvPr>
          <p:cNvSpPr txBox="1"/>
          <p:nvPr/>
        </p:nvSpPr>
        <p:spPr>
          <a:xfrm>
            <a:off x="4294106" y="2755379"/>
            <a:ext cx="2218236" cy="338554"/>
          </a:xfrm>
          <a:prstGeom prst="rect">
            <a:avLst/>
          </a:prstGeom>
          <a:noFill/>
        </p:spPr>
        <p:txBody>
          <a:bodyPr wrap="square" rtlCol="0">
            <a:spAutoFit/>
          </a:bodyPr>
          <a:lstStyle/>
          <a:p>
            <a:pPr algn="ctr"/>
            <a:r>
              <a:rPr lang="pt-BR" sz="1600" dirty="0"/>
              <a:t>Sim</a:t>
            </a:r>
          </a:p>
        </p:txBody>
      </p:sp>
      <p:grpSp>
        <p:nvGrpSpPr>
          <p:cNvPr id="37" name="Agrupar 36">
            <a:extLst>
              <a:ext uri="{FF2B5EF4-FFF2-40B4-BE49-F238E27FC236}">
                <a16:creationId xmlns:a16="http://schemas.microsoft.com/office/drawing/2014/main" id="{D1BECE4E-5137-8A74-EA8F-3C8F59C5C68A}"/>
              </a:ext>
            </a:extLst>
          </p:cNvPr>
          <p:cNvGrpSpPr/>
          <p:nvPr/>
        </p:nvGrpSpPr>
        <p:grpSpPr>
          <a:xfrm>
            <a:off x="2177509" y="3186432"/>
            <a:ext cx="3356194" cy="487474"/>
            <a:chOff x="4640509" y="1887522"/>
            <a:chExt cx="3356194" cy="487474"/>
          </a:xfrm>
        </p:grpSpPr>
        <p:sp>
          <p:nvSpPr>
            <p:cNvPr id="38" name="Retângulo: Cantos Arredondados 37">
              <a:extLst>
                <a:ext uri="{FF2B5EF4-FFF2-40B4-BE49-F238E27FC236}">
                  <a16:creationId xmlns:a16="http://schemas.microsoft.com/office/drawing/2014/main" id="{CCFEE2CC-1CFE-9E6C-3512-2C86C1D809F5}"/>
                </a:ext>
              </a:extLst>
            </p:cNvPr>
            <p:cNvSpPr/>
            <p:nvPr/>
          </p:nvSpPr>
          <p:spPr>
            <a:xfrm>
              <a:off x="4640510" y="1887522"/>
              <a:ext cx="3256016" cy="487474"/>
            </a:xfrm>
            <a:prstGeom prst="round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8C2A2CAB-E292-6190-A054-2BDD65C0CBEA}"/>
                    </a:ext>
                  </a:extLst>
                </p:cNvPr>
                <p:cNvSpPr txBox="1"/>
                <p:nvPr/>
              </p:nvSpPr>
              <p:spPr>
                <a:xfrm>
                  <a:off x="4640509" y="1970417"/>
                  <a:ext cx="3356194" cy="338554"/>
                </a:xfrm>
                <a:prstGeom prst="rect">
                  <a:avLst/>
                </a:prstGeom>
                <a:noFill/>
              </p:spPr>
              <p:txBody>
                <a:bodyPr wrap="square" rtlCol="0">
                  <a:spAutoFit/>
                </a:bodyPr>
                <a:lstStyle/>
                <a:p>
                  <a:r>
                    <a:rPr lang="pt-BR" sz="1600" dirty="0"/>
                    <a:t>Nível da bateria após o trace </a:t>
                  </a:r>
                  <a14:m>
                    <m:oMath xmlns:m="http://schemas.openxmlformats.org/officeDocument/2006/math">
                      <m:r>
                        <a:rPr lang="pt-BR" sz="1600" b="0" i="1" smtClean="0">
                          <a:latin typeface="Cambria Math" panose="02040503050406030204" pitchFamily="18" charset="0"/>
                        </a:rPr>
                        <m:t>&gt;</m:t>
                      </m:r>
                    </m:oMath>
                  </a14:m>
                  <a:r>
                    <a:rPr lang="pt-BR" sz="1600" dirty="0"/>
                    <a:t> 10%</a:t>
                  </a:r>
                </a:p>
              </p:txBody>
            </p:sp>
          </mc:Choice>
          <mc:Fallback xmlns="">
            <p:sp>
              <p:nvSpPr>
                <p:cNvPr id="39" name="CaixaDeTexto 38">
                  <a:extLst>
                    <a:ext uri="{FF2B5EF4-FFF2-40B4-BE49-F238E27FC236}">
                      <a16:creationId xmlns:a16="http://schemas.microsoft.com/office/drawing/2014/main" id="{8C2A2CAB-E292-6190-A054-2BDD65C0CBEA}"/>
                    </a:ext>
                  </a:extLst>
                </p:cNvPr>
                <p:cNvSpPr txBox="1">
                  <a:spLocks noRot="1" noChangeAspect="1" noMove="1" noResize="1" noEditPoints="1" noAdjustHandles="1" noChangeArrowheads="1" noChangeShapeType="1" noTextEdit="1"/>
                </p:cNvSpPr>
                <p:nvPr/>
              </p:nvSpPr>
              <p:spPr>
                <a:xfrm>
                  <a:off x="4640509" y="1970417"/>
                  <a:ext cx="3356194" cy="338554"/>
                </a:xfrm>
                <a:prstGeom prst="rect">
                  <a:avLst/>
                </a:prstGeom>
                <a:blipFill>
                  <a:blip r:embed="rId2"/>
                  <a:stretch>
                    <a:fillRect l="-907" t="-5357" b="-21429"/>
                  </a:stretch>
                </a:blipFill>
              </p:spPr>
              <p:txBody>
                <a:bodyPr/>
                <a:lstStyle/>
                <a:p>
                  <a:r>
                    <a:rPr lang="pt-BR">
                      <a:noFill/>
                    </a:rPr>
                    <a:t> </a:t>
                  </a:r>
                </a:p>
              </p:txBody>
            </p:sp>
          </mc:Fallback>
        </mc:AlternateContent>
      </p:grpSp>
      <p:grpSp>
        <p:nvGrpSpPr>
          <p:cNvPr id="76" name="Agrupar 75">
            <a:extLst>
              <a:ext uri="{FF2B5EF4-FFF2-40B4-BE49-F238E27FC236}">
                <a16:creationId xmlns:a16="http://schemas.microsoft.com/office/drawing/2014/main" id="{CA8AF2EA-5500-0CC8-FED1-CB2F433B482A}"/>
              </a:ext>
            </a:extLst>
          </p:cNvPr>
          <p:cNvGrpSpPr/>
          <p:nvPr/>
        </p:nvGrpSpPr>
        <p:grpSpPr>
          <a:xfrm>
            <a:off x="4811615" y="4427235"/>
            <a:ext cx="898003" cy="504344"/>
            <a:chOff x="4640510" y="1887522"/>
            <a:chExt cx="898003" cy="504344"/>
          </a:xfrm>
        </p:grpSpPr>
        <p:sp>
          <p:nvSpPr>
            <p:cNvPr id="77" name="Retângulo: Cantos Arredondados 76">
              <a:extLst>
                <a:ext uri="{FF2B5EF4-FFF2-40B4-BE49-F238E27FC236}">
                  <a16:creationId xmlns:a16="http://schemas.microsoft.com/office/drawing/2014/main" id="{33FAB2E2-B0BD-5B52-2979-28635BB58FF6}"/>
                </a:ext>
              </a:extLst>
            </p:cNvPr>
            <p:cNvSpPr/>
            <p:nvPr/>
          </p:nvSpPr>
          <p:spPr>
            <a:xfrm>
              <a:off x="4640510" y="1887522"/>
              <a:ext cx="898003" cy="504344"/>
            </a:xfrm>
            <a:prstGeom prst="roundRect">
              <a:avLst/>
            </a:prstGeom>
            <a:solidFill>
              <a:srgbClr val="1CADE4"/>
            </a:solid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solidFill>
                  <a:schemeClr val="bg1"/>
                </a:solidFill>
              </a:endParaRPr>
            </a:p>
          </p:txBody>
        </p:sp>
        <p:sp>
          <p:nvSpPr>
            <p:cNvPr id="78" name="CaixaDeTexto 77">
              <a:extLst>
                <a:ext uri="{FF2B5EF4-FFF2-40B4-BE49-F238E27FC236}">
                  <a16:creationId xmlns:a16="http://schemas.microsoft.com/office/drawing/2014/main" id="{A77EB526-FF06-CB73-AE77-C4DC31CCD633}"/>
                </a:ext>
              </a:extLst>
            </p:cNvPr>
            <p:cNvSpPr txBox="1"/>
            <p:nvPr/>
          </p:nvSpPr>
          <p:spPr>
            <a:xfrm>
              <a:off x="4640510" y="1970417"/>
              <a:ext cx="898003" cy="338554"/>
            </a:xfrm>
            <a:prstGeom prst="rect">
              <a:avLst/>
            </a:prstGeom>
            <a:noFill/>
          </p:spPr>
          <p:txBody>
            <a:bodyPr wrap="none" rtlCol="0">
              <a:spAutoFit/>
            </a:bodyPr>
            <a:lstStyle/>
            <a:p>
              <a:r>
                <a:rPr lang="pt-BR" sz="1600" i="1" dirty="0">
                  <a:solidFill>
                    <a:schemeClr val="bg1"/>
                  </a:solidFill>
                </a:rPr>
                <a:t>Non-self</a:t>
              </a:r>
            </a:p>
          </p:txBody>
        </p:sp>
      </p:grpSp>
      <p:cxnSp>
        <p:nvCxnSpPr>
          <p:cNvPr id="84" name="Conector de Seta Reta 83">
            <a:extLst>
              <a:ext uri="{FF2B5EF4-FFF2-40B4-BE49-F238E27FC236}">
                <a16:creationId xmlns:a16="http://schemas.microsoft.com/office/drawing/2014/main" id="{171C5C7E-4C9B-D114-7D94-729A1C3930A5}"/>
              </a:ext>
            </a:extLst>
          </p:cNvPr>
          <p:cNvCxnSpPr>
            <a:cxnSpLocks/>
            <a:stCxn id="38" idx="2"/>
            <a:endCxn id="77" idx="0"/>
          </p:cNvCxnSpPr>
          <p:nvPr/>
        </p:nvCxnSpPr>
        <p:spPr>
          <a:xfrm>
            <a:off x="3805518" y="3673906"/>
            <a:ext cx="1455099" cy="753329"/>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93" name="CaixaDeTexto 92">
            <a:extLst>
              <a:ext uri="{FF2B5EF4-FFF2-40B4-BE49-F238E27FC236}">
                <a16:creationId xmlns:a16="http://schemas.microsoft.com/office/drawing/2014/main" id="{92CDC063-4562-8A08-49D6-D5824C0BBC40}"/>
              </a:ext>
            </a:extLst>
          </p:cNvPr>
          <p:cNvSpPr txBox="1"/>
          <p:nvPr/>
        </p:nvSpPr>
        <p:spPr>
          <a:xfrm>
            <a:off x="3937342" y="3926374"/>
            <a:ext cx="610179" cy="338554"/>
          </a:xfrm>
          <a:prstGeom prst="rect">
            <a:avLst/>
          </a:prstGeom>
          <a:noFill/>
        </p:spPr>
        <p:txBody>
          <a:bodyPr wrap="square" rtlCol="0">
            <a:spAutoFit/>
          </a:bodyPr>
          <a:lstStyle/>
          <a:p>
            <a:pPr algn="ctr"/>
            <a:r>
              <a:rPr lang="pt-BR" sz="1600" dirty="0"/>
              <a:t>Não</a:t>
            </a:r>
          </a:p>
        </p:txBody>
      </p:sp>
    </p:spTree>
    <p:extLst>
      <p:ext uri="{BB962C8B-B14F-4D97-AF65-F5344CB8AC3E}">
        <p14:creationId xmlns:p14="http://schemas.microsoft.com/office/powerpoint/2010/main" val="39575041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ítulo 1">
            <a:extLst>
              <a:ext uri="{FF2B5EF4-FFF2-40B4-BE49-F238E27FC236}">
                <a16:creationId xmlns:a16="http://schemas.microsoft.com/office/drawing/2014/main" id="{589FECC0-E2F7-4DB2-A580-CF396011985D}"/>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a:t>Análise de variáveis de contexto</a:t>
            </a:r>
          </a:p>
        </p:txBody>
      </p:sp>
      <p:grpSp>
        <p:nvGrpSpPr>
          <p:cNvPr id="4" name="Agrupar 3">
            <a:extLst>
              <a:ext uri="{FF2B5EF4-FFF2-40B4-BE49-F238E27FC236}">
                <a16:creationId xmlns:a16="http://schemas.microsoft.com/office/drawing/2014/main" id="{B8FEE65C-FC3E-E5B9-6AFB-F73A0EBE84E6}"/>
              </a:ext>
            </a:extLst>
          </p:cNvPr>
          <p:cNvGrpSpPr/>
          <p:nvPr/>
        </p:nvGrpSpPr>
        <p:grpSpPr>
          <a:xfrm>
            <a:off x="4612089" y="1887521"/>
            <a:ext cx="2624356" cy="719787"/>
            <a:chOff x="4640510" y="1887521"/>
            <a:chExt cx="2624356" cy="719787"/>
          </a:xfrm>
        </p:grpSpPr>
        <p:sp>
          <p:nvSpPr>
            <p:cNvPr id="2" name="Retângulo: Cantos Arredondados 1">
              <a:extLst>
                <a:ext uri="{FF2B5EF4-FFF2-40B4-BE49-F238E27FC236}">
                  <a16:creationId xmlns:a16="http://schemas.microsoft.com/office/drawing/2014/main" id="{92AB2356-A95A-1B76-3859-A525B053E3ED}"/>
                </a:ext>
              </a:extLst>
            </p:cNvPr>
            <p:cNvSpPr/>
            <p:nvPr/>
          </p:nvSpPr>
          <p:spPr>
            <a:xfrm>
              <a:off x="4640510" y="1887521"/>
              <a:ext cx="2624356" cy="719787"/>
            </a:xfrm>
            <a:prstGeom prst="round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3" name="CaixaDeTexto 2">
              <a:extLst>
                <a:ext uri="{FF2B5EF4-FFF2-40B4-BE49-F238E27FC236}">
                  <a16:creationId xmlns:a16="http://schemas.microsoft.com/office/drawing/2014/main" id="{106414A4-95C0-5A1D-E85F-EA2B8DBEFC2D}"/>
                </a:ext>
              </a:extLst>
            </p:cNvPr>
            <p:cNvSpPr txBox="1"/>
            <p:nvPr/>
          </p:nvSpPr>
          <p:spPr>
            <a:xfrm>
              <a:off x="4843570" y="1955027"/>
              <a:ext cx="2218236" cy="584775"/>
            </a:xfrm>
            <a:prstGeom prst="rect">
              <a:avLst/>
            </a:prstGeom>
            <a:noFill/>
          </p:spPr>
          <p:txBody>
            <a:bodyPr wrap="square" rtlCol="0">
              <a:spAutoFit/>
            </a:bodyPr>
            <a:lstStyle/>
            <a:p>
              <a:pPr algn="ctr"/>
              <a:r>
                <a:rPr lang="pt-BR" sz="1600" dirty="0"/>
                <a:t>Sensor disponível durante todo o trace</a:t>
              </a:r>
            </a:p>
          </p:txBody>
        </p:sp>
      </p:grpSp>
      <p:cxnSp>
        <p:nvCxnSpPr>
          <p:cNvPr id="12" name="Conector de Seta Reta 11">
            <a:extLst>
              <a:ext uri="{FF2B5EF4-FFF2-40B4-BE49-F238E27FC236}">
                <a16:creationId xmlns:a16="http://schemas.microsoft.com/office/drawing/2014/main" id="{28E06AF6-9C39-FFF7-8E84-3CF9E6808DE1}"/>
              </a:ext>
            </a:extLst>
          </p:cNvPr>
          <p:cNvCxnSpPr>
            <a:cxnSpLocks/>
            <a:stCxn id="2" idx="2"/>
            <a:endCxn id="38" idx="0"/>
          </p:cNvCxnSpPr>
          <p:nvPr/>
        </p:nvCxnSpPr>
        <p:spPr>
          <a:xfrm flipH="1">
            <a:off x="3805518" y="2607308"/>
            <a:ext cx="2118749" cy="579124"/>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14" name="CaixaDeTexto 13">
            <a:extLst>
              <a:ext uri="{FF2B5EF4-FFF2-40B4-BE49-F238E27FC236}">
                <a16:creationId xmlns:a16="http://schemas.microsoft.com/office/drawing/2014/main" id="{3200FED3-7997-B100-B34E-A236F8EDE11D}"/>
              </a:ext>
            </a:extLst>
          </p:cNvPr>
          <p:cNvSpPr txBox="1"/>
          <p:nvPr/>
        </p:nvSpPr>
        <p:spPr>
          <a:xfrm>
            <a:off x="4294106" y="2755379"/>
            <a:ext cx="2218236" cy="338554"/>
          </a:xfrm>
          <a:prstGeom prst="rect">
            <a:avLst/>
          </a:prstGeom>
          <a:noFill/>
        </p:spPr>
        <p:txBody>
          <a:bodyPr wrap="square" rtlCol="0">
            <a:spAutoFit/>
          </a:bodyPr>
          <a:lstStyle/>
          <a:p>
            <a:pPr algn="ctr"/>
            <a:r>
              <a:rPr lang="pt-BR" sz="1600" dirty="0"/>
              <a:t>Sim</a:t>
            </a:r>
          </a:p>
        </p:txBody>
      </p:sp>
      <p:grpSp>
        <p:nvGrpSpPr>
          <p:cNvPr id="37" name="Agrupar 36">
            <a:extLst>
              <a:ext uri="{FF2B5EF4-FFF2-40B4-BE49-F238E27FC236}">
                <a16:creationId xmlns:a16="http://schemas.microsoft.com/office/drawing/2014/main" id="{D1BECE4E-5137-8A74-EA8F-3C8F59C5C68A}"/>
              </a:ext>
            </a:extLst>
          </p:cNvPr>
          <p:cNvGrpSpPr/>
          <p:nvPr/>
        </p:nvGrpSpPr>
        <p:grpSpPr>
          <a:xfrm>
            <a:off x="2177509" y="3186432"/>
            <a:ext cx="3356194" cy="487474"/>
            <a:chOff x="4640509" y="1887522"/>
            <a:chExt cx="3356194" cy="487474"/>
          </a:xfrm>
        </p:grpSpPr>
        <p:sp>
          <p:nvSpPr>
            <p:cNvPr id="38" name="Retângulo: Cantos Arredondados 37">
              <a:extLst>
                <a:ext uri="{FF2B5EF4-FFF2-40B4-BE49-F238E27FC236}">
                  <a16:creationId xmlns:a16="http://schemas.microsoft.com/office/drawing/2014/main" id="{CCFEE2CC-1CFE-9E6C-3512-2C86C1D809F5}"/>
                </a:ext>
              </a:extLst>
            </p:cNvPr>
            <p:cNvSpPr/>
            <p:nvPr/>
          </p:nvSpPr>
          <p:spPr>
            <a:xfrm>
              <a:off x="4640510" y="1887522"/>
              <a:ext cx="3256016" cy="487474"/>
            </a:xfrm>
            <a:prstGeom prst="round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8C2A2CAB-E292-6190-A054-2BDD65C0CBEA}"/>
                    </a:ext>
                  </a:extLst>
                </p:cNvPr>
                <p:cNvSpPr txBox="1"/>
                <p:nvPr/>
              </p:nvSpPr>
              <p:spPr>
                <a:xfrm>
                  <a:off x="4640509" y="1970417"/>
                  <a:ext cx="3356194" cy="338554"/>
                </a:xfrm>
                <a:prstGeom prst="rect">
                  <a:avLst/>
                </a:prstGeom>
                <a:noFill/>
              </p:spPr>
              <p:txBody>
                <a:bodyPr wrap="square" rtlCol="0">
                  <a:spAutoFit/>
                </a:bodyPr>
                <a:lstStyle/>
                <a:p>
                  <a:r>
                    <a:rPr lang="pt-BR" sz="1600" dirty="0"/>
                    <a:t>Nível da bateria após o trace </a:t>
                  </a:r>
                  <a14:m>
                    <m:oMath xmlns:m="http://schemas.openxmlformats.org/officeDocument/2006/math">
                      <m:r>
                        <a:rPr lang="pt-BR" sz="1600" b="0" i="1" smtClean="0">
                          <a:latin typeface="Cambria Math" panose="02040503050406030204" pitchFamily="18" charset="0"/>
                        </a:rPr>
                        <m:t>&gt;</m:t>
                      </m:r>
                    </m:oMath>
                  </a14:m>
                  <a:r>
                    <a:rPr lang="pt-BR" sz="1600" dirty="0"/>
                    <a:t> 10%</a:t>
                  </a:r>
                </a:p>
              </p:txBody>
            </p:sp>
          </mc:Choice>
          <mc:Fallback xmlns="">
            <p:sp>
              <p:nvSpPr>
                <p:cNvPr id="39" name="CaixaDeTexto 38">
                  <a:extLst>
                    <a:ext uri="{FF2B5EF4-FFF2-40B4-BE49-F238E27FC236}">
                      <a16:creationId xmlns:a16="http://schemas.microsoft.com/office/drawing/2014/main" id="{8C2A2CAB-E292-6190-A054-2BDD65C0CBEA}"/>
                    </a:ext>
                  </a:extLst>
                </p:cNvPr>
                <p:cNvSpPr txBox="1">
                  <a:spLocks noRot="1" noChangeAspect="1" noMove="1" noResize="1" noEditPoints="1" noAdjustHandles="1" noChangeArrowheads="1" noChangeShapeType="1" noTextEdit="1"/>
                </p:cNvSpPr>
                <p:nvPr/>
              </p:nvSpPr>
              <p:spPr>
                <a:xfrm>
                  <a:off x="4640509" y="1970417"/>
                  <a:ext cx="3356194" cy="338554"/>
                </a:xfrm>
                <a:prstGeom prst="rect">
                  <a:avLst/>
                </a:prstGeom>
                <a:blipFill>
                  <a:blip r:embed="rId2"/>
                  <a:stretch>
                    <a:fillRect l="-907" t="-5357" b="-21429"/>
                  </a:stretch>
                </a:blipFill>
              </p:spPr>
              <p:txBody>
                <a:bodyPr/>
                <a:lstStyle/>
                <a:p>
                  <a:r>
                    <a:rPr lang="pt-BR">
                      <a:noFill/>
                    </a:rPr>
                    <a:t> </a:t>
                  </a:r>
                </a:p>
              </p:txBody>
            </p:sp>
          </mc:Fallback>
        </mc:AlternateContent>
      </p:grpSp>
      <p:grpSp>
        <p:nvGrpSpPr>
          <p:cNvPr id="62" name="Agrupar 61">
            <a:extLst>
              <a:ext uri="{FF2B5EF4-FFF2-40B4-BE49-F238E27FC236}">
                <a16:creationId xmlns:a16="http://schemas.microsoft.com/office/drawing/2014/main" id="{D81F05D7-3328-162E-55DB-C1F76C7DF23C}"/>
              </a:ext>
            </a:extLst>
          </p:cNvPr>
          <p:cNvGrpSpPr/>
          <p:nvPr/>
        </p:nvGrpSpPr>
        <p:grpSpPr>
          <a:xfrm>
            <a:off x="986413" y="4427235"/>
            <a:ext cx="2382191" cy="504344"/>
            <a:chOff x="4640510" y="1887522"/>
            <a:chExt cx="2382191" cy="504344"/>
          </a:xfrm>
        </p:grpSpPr>
        <p:sp>
          <p:nvSpPr>
            <p:cNvPr id="63" name="Retângulo: Cantos Arredondados 62">
              <a:extLst>
                <a:ext uri="{FF2B5EF4-FFF2-40B4-BE49-F238E27FC236}">
                  <a16:creationId xmlns:a16="http://schemas.microsoft.com/office/drawing/2014/main" id="{5B75DF52-CA4E-05D5-F61C-749E33FFCEF7}"/>
                </a:ext>
              </a:extLst>
            </p:cNvPr>
            <p:cNvSpPr/>
            <p:nvPr/>
          </p:nvSpPr>
          <p:spPr>
            <a:xfrm>
              <a:off x="4640510" y="1887522"/>
              <a:ext cx="2382191" cy="504344"/>
            </a:xfrm>
            <a:prstGeom prst="round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64" name="CaixaDeTexto 63">
              <a:extLst>
                <a:ext uri="{FF2B5EF4-FFF2-40B4-BE49-F238E27FC236}">
                  <a16:creationId xmlns:a16="http://schemas.microsoft.com/office/drawing/2014/main" id="{AAB3C3F7-C4C7-CC23-0C34-5A9C9CA3B196}"/>
                </a:ext>
              </a:extLst>
            </p:cNvPr>
            <p:cNvSpPr txBox="1"/>
            <p:nvPr/>
          </p:nvSpPr>
          <p:spPr>
            <a:xfrm>
              <a:off x="4640510" y="1970417"/>
              <a:ext cx="2382191" cy="338554"/>
            </a:xfrm>
            <a:prstGeom prst="rect">
              <a:avLst/>
            </a:prstGeom>
            <a:noFill/>
          </p:spPr>
          <p:txBody>
            <a:bodyPr wrap="none" rtlCol="0">
              <a:spAutoFit/>
            </a:bodyPr>
            <a:lstStyle/>
            <a:p>
              <a:r>
                <a:rPr lang="pt-BR" sz="1600" dirty="0"/>
                <a:t>Dados foram transferidos</a:t>
              </a:r>
            </a:p>
          </p:txBody>
        </p:sp>
      </p:grpSp>
      <p:grpSp>
        <p:nvGrpSpPr>
          <p:cNvPr id="76" name="Agrupar 75">
            <a:extLst>
              <a:ext uri="{FF2B5EF4-FFF2-40B4-BE49-F238E27FC236}">
                <a16:creationId xmlns:a16="http://schemas.microsoft.com/office/drawing/2014/main" id="{CA8AF2EA-5500-0CC8-FED1-CB2F433B482A}"/>
              </a:ext>
            </a:extLst>
          </p:cNvPr>
          <p:cNvGrpSpPr/>
          <p:nvPr/>
        </p:nvGrpSpPr>
        <p:grpSpPr>
          <a:xfrm>
            <a:off x="4811615" y="4427235"/>
            <a:ext cx="898003" cy="504344"/>
            <a:chOff x="4640510" y="1887522"/>
            <a:chExt cx="898003" cy="504344"/>
          </a:xfrm>
        </p:grpSpPr>
        <p:sp>
          <p:nvSpPr>
            <p:cNvPr id="77" name="Retângulo: Cantos Arredondados 76">
              <a:extLst>
                <a:ext uri="{FF2B5EF4-FFF2-40B4-BE49-F238E27FC236}">
                  <a16:creationId xmlns:a16="http://schemas.microsoft.com/office/drawing/2014/main" id="{33FAB2E2-B0BD-5B52-2979-28635BB58FF6}"/>
                </a:ext>
              </a:extLst>
            </p:cNvPr>
            <p:cNvSpPr/>
            <p:nvPr/>
          </p:nvSpPr>
          <p:spPr>
            <a:xfrm>
              <a:off x="4640510" y="1887522"/>
              <a:ext cx="898003" cy="504344"/>
            </a:xfrm>
            <a:prstGeom prst="roundRect">
              <a:avLst/>
            </a:prstGeom>
            <a:solidFill>
              <a:srgbClr val="1CADE4"/>
            </a:solid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solidFill>
                  <a:schemeClr val="bg1"/>
                </a:solidFill>
              </a:endParaRPr>
            </a:p>
          </p:txBody>
        </p:sp>
        <p:sp>
          <p:nvSpPr>
            <p:cNvPr id="78" name="CaixaDeTexto 77">
              <a:extLst>
                <a:ext uri="{FF2B5EF4-FFF2-40B4-BE49-F238E27FC236}">
                  <a16:creationId xmlns:a16="http://schemas.microsoft.com/office/drawing/2014/main" id="{A77EB526-FF06-CB73-AE77-C4DC31CCD633}"/>
                </a:ext>
              </a:extLst>
            </p:cNvPr>
            <p:cNvSpPr txBox="1"/>
            <p:nvPr/>
          </p:nvSpPr>
          <p:spPr>
            <a:xfrm>
              <a:off x="4640510" y="1970417"/>
              <a:ext cx="898003" cy="338554"/>
            </a:xfrm>
            <a:prstGeom prst="rect">
              <a:avLst/>
            </a:prstGeom>
            <a:noFill/>
          </p:spPr>
          <p:txBody>
            <a:bodyPr wrap="none" rtlCol="0">
              <a:spAutoFit/>
            </a:bodyPr>
            <a:lstStyle/>
            <a:p>
              <a:r>
                <a:rPr lang="pt-BR" sz="1600" i="1" dirty="0">
                  <a:solidFill>
                    <a:schemeClr val="bg1"/>
                  </a:solidFill>
                </a:rPr>
                <a:t>Non-self</a:t>
              </a:r>
            </a:p>
          </p:txBody>
        </p:sp>
      </p:grpSp>
      <p:cxnSp>
        <p:nvCxnSpPr>
          <p:cNvPr id="79" name="Conector de Seta Reta 78">
            <a:extLst>
              <a:ext uri="{FF2B5EF4-FFF2-40B4-BE49-F238E27FC236}">
                <a16:creationId xmlns:a16="http://schemas.microsoft.com/office/drawing/2014/main" id="{4FDE1B61-F63B-009F-3ACB-380CF282A7FB}"/>
              </a:ext>
            </a:extLst>
          </p:cNvPr>
          <p:cNvCxnSpPr>
            <a:cxnSpLocks/>
            <a:stCxn id="38" idx="2"/>
            <a:endCxn id="63" idx="0"/>
          </p:cNvCxnSpPr>
          <p:nvPr/>
        </p:nvCxnSpPr>
        <p:spPr>
          <a:xfrm flipH="1">
            <a:off x="2177509" y="3673906"/>
            <a:ext cx="1628009" cy="753329"/>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80" name="CaixaDeTexto 79">
            <a:extLst>
              <a:ext uri="{FF2B5EF4-FFF2-40B4-BE49-F238E27FC236}">
                <a16:creationId xmlns:a16="http://schemas.microsoft.com/office/drawing/2014/main" id="{CE84728D-2A0F-C54B-8829-BCD6E7E54D51}"/>
              </a:ext>
            </a:extLst>
          </p:cNvPr>
          <p:cNvSpPr txBox="1"/>
          <p:nvPr/>
        </p:nvSpPr>
        <p:spPr>
          <a:xfrm>
            <a:off x="2966264" y="3926374"/>
            <a:ext cx="681379" cy="338554"/>
          </a:xfrm>
          <a:prstGeom prst="rect">
            <a:avLst/>
          </a:prstGeom>
          <a:noFill/>
        </p:spPr>
        <p:txBody>
          <a:bodyPr wrap="square" rtlCol="0">
            <a:spAutoFit/>
          </a:bodyPr>
          <a:lstStyle/>
          <a:p>
            <a:pPr algn="ctr"/>
            <a:r>
              <a:rPr lang="pt-BR" sz="1600" dirty="0"/>
              <a:t>Sim</a:t>
            </a:r>
          </a:p>
        </p:txBody>
      </p:sp>
      <p:cxnSp>
        <p:nvCxnSpPr>
          <p:cNvPr id="84" name="Conector de Seta Reta 83">
            <a:extLst>
              <a:ext uri="{FF2B5EF4-FFF2-40B4-BE49-F238E27FC236}">
                <a16:creationId xmlns:a16="http://schemas.microsoft.com/office/drawing/2014/main" id="{171C5C7E-4C9B-D114-7D94-729A1C3930A5}"/>
              </a:ext>
            </a:extLst>
          </p:cNvPr>
          <p:cNvCxnSpPr>
            <a:cxnSpLocks/>
            <a:stCxn id="38" idx="2"/>
            <a:endCxn id="77" idx="0"/>
          </p:cNvCxnSpPr>
          <p:nvPr/>
        </p:nvCxnSpPr>
        <p:spPr>
          <a:xfrm>
            <a:off x="3805518" y="3673906"/>
            <a:ext cx="1455099" cy="753329"/>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93" name="CaixaDeTexto 92">
            <a:extLst>
              <a:ext uri="{FF2B5EF4-FFF2-40B4-BE49-F238E27FC236}">
                <a16:creationId xmlns:a16="http://schemas.microsoft.com/office/drawing/2014/main" id="{92CDC063-4562-8A08-49D6-D5824C0BBC40}"/>
              </a:ext>
            </a:extLst>
          </p:cNvPr>
          <p:cNvSpPr txBox="1"/>
          <p:nvPr/>
        </p:nvSpPr>
        <p:spPr>
          <a:xfrm>
            <a:off x="3937342" y="3926374"/>
            <a:ext cx="610179" cy="338554"/>
          </a:xfrm>
          <a:prstGeom prst="rect">
            <a:avLst/>
          </a:prstGeom>
          <a:noFill/>
        </p:spPr>
        <p:txBody>
          <a:bodyPr wrap="square" rtlCol="0">
            <a:spAutoFit/>
          </a:bodyPr>
          <a:lstStyle/>
          <a:p>
            <a:pPr algn="ctr"/>
            <a:r>
              <a:rPr lang="pt-BR" sz="1600" dirty="0"/>
              <a:t>Não</a:t>
            </a:r>
          </a:p>
        </p:txBody>
      </p:sp>
    </p:spTree>
    <p:extLst>
      <p:ext uri="{BB962C8B-B14F-4D97-AF65-F5344CB8AC3E}">
        <p14:creationId xmlns:p14="http://schemas.microsoft.com/office/powerpoint/2010/main" val="19408279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ítulo 1">
            <a:extLst>
              <a:ext uri="{FF2B5EF4-FFF2-40B4-BE49-F238E27FC236}">
                <a16:creationId xmlns:a16="http://schemas.microsoft.com/office/drawing/2014/main" id="{589FECC0-E2F7-4DB2-A580-CF396011985D}"/>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a:t>Análise de variáveis de contexto</a:t>
            </a:r>
          </a:p>
        </p:txBody>
      </p:sp>
      <p:grpSp>
        <p:nvGrpSpPr>
          <p:cNvPr id="4" name="Agrupar 3">
            <a:extLst>
              <a:ext uri="{FF2B5EF4-FFF2-40B4-BE49-F238E27FC236}">
                <a16:creationId xmlns:a16="http://schemas.microsoft.com/office/drawing/2014/main" id="{B8FEE65C-FC3E-E5B9-6AFB-F73A0EBE84E6}"/>
              </a:ext>
            </a:extLst>
          </p:cNvPr>
          <p:cNvGrpSpPr/>
          <p:nvPr/>
        </p:nvGrpSpPr>
        <p:grpSpPr>
          <a:xfrm>
            <a:off x="4612089" y="1887521"/>
            <a:ext cx="2624356" cy="719787"/>
            <a:chOff x="4640510" y="1887521"/>
            <a:chExt cx="2624356" cy="719787"/>
          </a:xfrm>
        </p:grpSpPr>
        <p:sp>
          <p:nvSpPr>
            <p:cNvPr id="2" name="Retângulo: Cantos Arredondados 1">
              <a:extLst>
                <a:ext uri="{FF2B5EF4-FFF2-40B4-BE49-F238E27FC236}">
                  <a16:creationId xmlns:a16="http://schemas.microsoft.com/office/drawing/2014/main" id="{92AB2356-A95A-1B76-3859-A525B053E3ED}"/>
                </a:ext>
              </a:extLst>
            </p:cNvPr>
            <p:cNvSpPr/>
            <p:nvPr/>
          </p:nvSpPr>
          <p:spPr>
            <a:xfrm>
              <a:off x="4640510" y="1887521"/>
              <a:ext cx="2624356" cy="719787"/>
            </a:xfrm>
            <a:prstGeom prst="round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3" name="CaixaDeTexto 2">
              <a:extLst>
                <a:ext uri="{FF2B5EF4-FFF2-40B4-BE49-F238E27FC236}">
                  <a16:creationId xmlns:a16="http://schemas.microsoft.com/office/drawing/2014/main" id="{106414A4-95C0-5A1D-E85F-EA2B8DBEFC2D}"/>
                </a:ext>
              </a:extLst>
            </p:cNvPr>
            <p:cNvSpPr txBox="1"/>
            <p:nvPr/>
          </p:nvSpPr>
          <p:spPr>
            <a:xfrm>
              <a:off x="4843570" y="1955027"/>
              <a:ext cx="2218236" cy="584775"/>
            </a:xfrm>
            <a:prstGeom prst="rect">
              <a:avLst/>
            </a:prstGeom>
            <a:noFill/>
          </p:spPr>
          <p:txBody>
            <a:bodyPr wrap="square" rtlCol="0">
              <a:spAutoFit/>
            </a:bodyPr>
            <a:lstStyle/>
            <a:p>
              <a:pPr algn="ctr"/>
              <a:r>
                <a:rPr lang="pt-BR" sz="1600" dirty="0"/>
                <a:t>Sensor disponível durante todo o trace</a:t>
              </a:r>
            </a:p>
          </p:txBody>
        </p:sp>
      </p:grpSp>
      <p:cxnSp>
        <p:nvCxnSpPr>
          <p:cNvPr id="12" name="Conector de Seta Reta 11">
            <a:extLst>
              <a:ext uri="{FF2B5EF4-FFF2-40B4-BE49-F238E27FC236}">
                <a16:creationId xmlns:a16="http://schemas.microsoft.com/office/drawing/2014/main" id="{28E06AF6-9C39-FFF7-8E84-3CF9E6808DE1}"/>
              </a:ext>
            </a:extLst>
          </p:cNvPr>
          <p:cNvCxnSpPr>
            <a:cxnSpLocks/>
            <a:stCxn id="2" idx="2"/>
            <a:endCxn id="38" idx="0"/>
          </p:cNvCxnSpPr>
          <p:nvPr/>
        </p:nvCxnSpPr>
        <p:spPr>
          <a:xfrm flipH="1">
            <a:off x="3805518" y="2607308"/>
            <a:ext cx="2118749" cy="579124"/>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14" name="CaixaDeTexto 13">
            <a:extLst>
              <a:ext uri="{FF2B5EF4-FFF2-40B4-BE49-F238E27FC236}">
                <a16:creationId xmlns:a16="http://schemas.microsoft.com/office/drawing/2014/main" id="{3200FED3-7997-B100-B34E-A236F8EDE11D}"/>
              </a:ext>
            </a:extLst>
          </p:cNvPr>
          <p:cNvSpPr txBox="1"/>
          <p:nvPr/>
        </p:nvSpPr>
        <p:spPr>
          <a:xfrm>
            <a:off x="4294106" y="2755379"/>
            <a:ext cx="2218236" cy="338554"/>
          </a:xfrm>
          <a:prstGeom prst="rect">
            <a:avLst/>
          </a:prstGeom>
          <a:noFill/>
        </p:spPr>
        <p:txBody>
          <a:bodyPr wrap="square" rtlCol="0">
            <a:spAutoFit/>
          </a:bodyPr>
          <a:lstStyle/>
          <a:p>
            <a:pPr algn="ctr"/>
            <a:r>
              <a:rPr lang="pt-BR" sz="1600" dirty="0"/>
              <a:t>Sim</a:t>
            </a:r>
          </a:p>
        </p:txBody>
      </p:sp>
      <p:grpSp>
        <p:nvGrpSpPr>
          <p:cNvPr id="37" name="Agrupar 36">
            <a:extLst>
              <a:ext uri="{FF2B5EF4-FFF2-40B4-BE49-F238E27FC236}">
                <a16:creationId xmlns:a16="http://schemas.microsoft.com/office/drawing/2014/main" id="{D1BECE4E-5137-8A74-EA8F-3C8F59C5C68A}"/>
              </a:ext>
            </a:extLst>
          </p:cNvPr>
          <p:cNvGrpSpPr/>
          <p:nvPr/>
        </p:nvGrpSpPr>
        <p:grpSpPr>
          <a:xfrm>
            <a:off x="2177509" y="3186432"/>
            <a:ext cx="3356194" cy="487474"/>
            <a:chOff x="4640509" y="1887522"/>
            <a:chExt cx="3356194" cy="487474"/>
          </a:xfrm>
        </p:grpSpPr>
        <p:sp>
          <p:nvSpPr>
            <p:cNvPr id="38" name="Retângulo: Cantos Arredondados 37">
              <a:extLst>
                <a:ext uri="{FF2B5EF4-FFF2-40B4-BE49-F238E27FC236}">
                  <a16:creationId xmlns:a16="http://schemas.microsoft.com/office/drawing/2014/main" id="{CCFEE2CC-1CFE-9E6C-3512-2C86C1D809F5}"/>
                </a:ext>
              </a:extLst>
            </p:cNvPr>
            <p:cNvSpPr/>
            <p:nvPr/>
          </p:nvSpPr>
          <p:spPr>
            <a:xfrm>
              <a:off x="4640510" y="1887522"/>
              <a:ext cx="3256016" cy="487474"/>
            </a:xfrm>
            <a:prstGeom prst="round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8C2A2CAB-E292-6190-A054-2BDD65C0CBEA}"/>
                    </a:ext>
                  </a:extLst>
                </p:cNvPr>
                <p:cNvSpPr txBox="1"/>
                <p:nvPr/>
              </p:nvSpPr>
              <p:spPr>
                <a:xfrm>
                  <a:off x="4640509" y="1970417"/>
                  <a:ext cx="3356194" cy="338554"/>
                </a:xfrm>
                <a:prstGeom prst="rect">
                  <a:avLst/>
                </a:prstGeom>
                <a:noFill/>
              </p:spPr>
              <p:txBody>
                <a:bodyPr wrap="square" rtlCol="0">
                  <a:spAutoFit/>
                </a:bodyPr>
                <a:lstStyle/>
                <a:p>
                  <a:r>
                    <a:rPr lang="pt-BR" sz="1600" dirty="0"/>
                    <a:t>Nível da bateria após o trace </a:t>
                  </a:r>
                  <a14:m>
                    <m:oMath xmlns:m="http://schemas.openxmlformats.org/officeDocument/2006/math">
                      <m:r>
                        <a:rPr lang="pt-BR" sz="1600" b="0" i="1" smtClean="0">
                          <a:latin typeface="Cambria Math" panose="02040503050406030204" pitchFamily="18" charset="0"/>
                        </a:rPr>
                        <m:t>&gt;</m:t>
                      </m:r>
                    </m:oMath>
                  </a14:m>
                  <a:r>
                    <a:rPr lang="pt-BR" sz="1600" dirty="0"/>
                    <a:t> 10%</a:t>
                  </a:r>
                </a:p>
              </p:txBody>
            </p:sp>
          </mc:Choice>
          <mc:Fallback xmlns="">
            <p:sp>
              <p:nvSpPr>
                <p:cNvPr id="39" name="CaixaDeTexto 38">
                  <a:extLst>
                    <a:ext uri="{FF2B5EF4-FFF2-40B4-BE49-F238E27FC236}">
                      <a16:creationId xmlns:a16="http://schemas.microsoft.com/office/drawing/2014/main" id="{8C2A2CAB-E292-6190-A054-2BDD65C0CBEA}"/>
                    </a:ext>
                  </a:extLst>
                </p:cNvPr>
                <p:cNvSpPr txBox="1">
                  <a:spLocks noRot="1" noChangeAspect="1" noMove="1" noResize="1" noEditPoints="1" noAdjustHandles="1" noChangeArrowheads="1" noChangeShapeType="1" noTextEdit="1"/>
                </p:cNvSpPr>
                <p:nvPr/>
              </p:nvSpPr>
              <p:spPr>
                <a:xfrm>
                  <a:off x="4640509" y="1970417"/>
                  <a:ext cx="3356194" cy="338554"/>
                </a:xfrm>
                <a:prstGeom prst="rect">
                  <a:avLst/>
                </a:prstGeom>
                <a:blipFill>
                  <a:blip r:embed="rId2"/>
                  <a:stretch>
                    <a:fillRect l="-907" t="-5357" b="-21429"/>
                  </a:stretch>
                </a:blipFill>
              </p:spPr>
              <p:txBody>
                <a:bodyPr/>
                <a:lstStyle/>
                <a:p>
                  <a:r>
                    <a:rPr lang="pt-BR">
                      <a:noFill/>
                    </a:rPr>
                    <a:t> </a:t>
                  </a:r>
                </a:p>
              </p:txBody>
            </p:sp>
          </mc:Fallback>
        </mc:AlternateContent>
      </p:grpSp>
      <p:grpSp>
        <p:nvGrpSpPr>
          <p:cNvPr id="42" name="Agrupar 41">
            <a:extLst>
              <a:ext uri="{FF2B5EF4-FFF2-40B4-BE49-F238E27FC236}">
                <a16:creationId xmlns:a16="http://schemas.microsoft.com/office/drawing/2014/main" id="{7AFA3063-9EAF-AF40-B5E0-0AD46CA27A1D}"/>
              </a:ext>
            </a:extLst>
          </p:cNvPr>
          <p:cNvGrpSpPr/>
          <p:nvPr/>
        </p:nvGrpSpPr>
        <p:grpSpPr>
          <a:xfrm>
            <a:off x="834761" y="5797011"/>
            <a:ext cx="549755" cy="504344"/>
            <a:chOff x="4640510" y="1887522"/>
            <a:chExt cx="724532" cy="504344"/>
          </a:xfrm>
        </p:grpSpPr>
        <p:sp>
          <p:nvSpPr>
            <p:cNvPr id="43" name="Retângulo: Cantos Arredondados 42">
              <a:extLst>
                <a:ext uri="{FF2B5EF4-FFF2-40B4-BE49-F238E27FC236}">
                  <a16:creationId xmlns:a16="http://schemas.microsoft.com/office/drawing/2014/main" id="{91B3F5FE-612D-25C0-825A-8F704BB4F72E}"/>
                </a:ext>
              </a:extLst>
            </p:cNvPr>
            <p:cNvSpPr/>
            <p:nvPr/>
          </p:nvSpPr>
          <p:spPr>
            <a:xfrm>
              <a:off x="4640510" y="1887522"/>
              <a:ext cx="724532" cy="504344"/>
            </a:xfrm>
            <a:prstGeom prst="round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solidFill>
                  <a:schemeClr val="tx1"/>
                </a:solidFill>
              </a:endParaRPr>
            </a:p>
          </p:txBody>
        </p:sp>
        <p:sp>
          <p:nvSpPr>
            <p:cNvPr id="44" name="CaixaDeTexto 43">
              <a:extLst>
                <a:ext uri="{FF2B5EF4-FFF2-40B4-BE49-F238E27FC236}">
                  <a16:creationId xmlns:a16="http://schemas.microsoft.com/office/drawing/2014/main" id="{C146D4D1-10FD-FFBE-F4F6-E1149697C810}"/>
                </a:ext>
              </a:extLst>
            </p:cNvPr>
            <p:cNvSpPr txBox="1"/>
            <p:nvPr/>
          </p:nvSpPr>
          <p:spPr>
            <a:xfrm>
              <a:off x="4640510" y="1970417"/>
              <a:ext cx="680689" cy="338554"/>
            </a:xfrm>
            <a:prstGeom prst="rect">
              <a:avLst/>
            </a:prstGeom>
            <a:noFill/>
          </p:spPr>
          <p:txBody>
            <a:bodyPr wrap="none" rtlCol="0">
              <a:spAutoFit/>
            </a:bodyPr>
            <a:lstStyle/>
            <a:p>
              <a:r>
                <a:rPr lang="pt-BR" sz="1600" i="1" dirty="0"/>
                <a:t>Self</a:t>
              </a:r>
            </a:p>
          </p:txBody>
        </p:sp>
      </p:grpSp>
      <p:grpSp>
        <p:nvGrpSpPr>
          <p:cNvPr id="62" name="Agrupar 61">
            <a:extLst>
              <a:ext uri="{FF2B5EF4-FFF2-40B4-BE49-F238E27FC236}">
                <a16:creationId xmlns:a16="http://schemas.microsoft.com/office/drawing/2014/main" id="{D81F05D7-3328-162E-55DB-C1F76C7DF23C}"/>
              </a:ext>
            </a:extLst>
          </p:cNvPr>
          <p:cNvGrpSpPr/>
          <p:nvPr/>
        </p:nvGrpSpPr>
        <p:grpSpPr>
          <a:xfrm>
            <a:off x="986413" y="4427235"/>
            <a:ext cx="2382191" cy="504344"/>
            <a:chOff x="4640510" y="1887522"/>
            <a:chExt cx="2382191" cy="504344"/>
          </a:xfrm>
        </p:grpSpPr>
        <p:sp>
          <p:nvSpPr>
            <p:cNvPr id="63" name="Retângulo: Cantos Arredondados 62">
              <a:extLst>
                <a:ext uri="{FF2B5EF4-FFF2-40B4-BE49-F238E27FC236}">
                  <a16:creationId xmlns:a16="http://schemas.microsoft.com/office/drawing/2014/main" id="{5B75DF52-CA4E-05D5-F61C-749E33FFCEF7}"/>
                </a:ext>
              </a:extLst>
            </p:cNvPr>
            <p:cNvSpPr/>
            <p:nvPr/>
          </p:nvSpPr>
          <p:spPr>
            <a:xfrm>
              <a:off x="4640510" y="1887522"/>
              <a:ext cx="2382191" cy="504344"/>
            </a:xfrm>
            <a:prstGeom prst="round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64" name="CaixaDeTexto 63">
              <a:extLst>
                <a:ext uri="{FF2B5EF4-FFF2-40B4-BE49-F238E27FC236}">
                  <a16:creationId xmlns:a16="http://schemas.microsoft.com/office/drawing/2014/main" id="{AAB3C3F7-C4C7-CC23-0C34-5A9C9CA3B196}"/>
                </a:ext>
              </a:extLst>
            </p:cNvPr>
            <p:cNvSpPr txBox="1"/>
            <p:nvPr/>
          </p:nvSpPr>
          <p:spPr>
            <a:xfrm>
              <a:off x="4640510" y="1970417"/>
              <a:ext cx="2382191" cy="338554"/>
            </a:xfrm>
            <a:prstGeom prst="rect">
              <a:avLst/>
            </a:prstGeom>
            <a:noFill/>
          </p:spPr>
          <p:txBody>
            <a:bodyPr wrap="none" rtlCol="0">
              <a:spAutoFit/>
            </a:bodyPr>
            <a:lstStyle/>
            <a:p>
              <a:r>
                <a:rPr lang="pt-BR" sz="1600" dirty="0"/>
                <a:t>Dados foram transferidos</a:t>
              </a:r>
            </a:p>
          </p:txBody>
        </p:sp>
      </p:grpSp>
      <p:cxnSp>
        <p:nvCxnSpPr>
          <p:cNvPr id="65" name="Conector de Seta Reta 64">
            <a:extLst>
              <a:ext uri="{FF2B5EF4-FFF2-40B4-BE49-F238E27FC236}">
                <a16:creationId xmlns:a16="http://schemas.microsoft.com/office/drawing/2014/main" id="{819F36F1-88F6-DD14-4D3B-881EF46FA962}"/>
              </a:ext>
            </a:extLst>
          </p:cNvPr>
          <p:cNvCxnSpPr>
            <a:cxnSpLocks/>
            <a:stCxn id="63" idx="2"/>
            <a:endCxn id="43" idx="0"/>
          </p:cNvCxnSpPr>
          <p:nvPr/>
        </p:nvCxnSpPr>
        <p:spPr>
          <a:xfrm flipH="1">
            <a:off x="1109639" y="4931579"/>
            <a:ext cx="1067870" cy="865432"/>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66" name="CaixaDeTexto 65">
            <a:extLst>
              <a:ext uri="{FF2B5EF4-FFF2-40B4-BE49-F238E27FC236}">
                <a16:creationId xmlns:a16="http://schemas.microsoft.com/office/drawing/2014/main" id="{39B30FF2-A69F-43AA-D565-2722EF9F3EA1}"/>
              </a:ext>
            </a:extLst>
          </p:cNvPr>
          <p:cNvSpPr txBox="1"/>
          <p:nvPr/>
        </p:nvSpPr>
        <p:spPr>
          <a:xfrm>
            <a:off x="1437406" y="5434610"/>
            <a:ext cx="681379" cy="338554"/>
          </a:xfrm>
          <a:prstGeom prst="rect">
            <a:avLst/>
          </a:prstGeom>
          <a:noFill/>
        </p:spPr>
        <p:txBody>
          <a:bodyPr wrap="square" rtlCol="0">
            <a:spAutoFit/>
          </a:bodyPr>
          <a:lstStyle/>
          <a:p>
            <a:pPr algn="ctr"/>
            <a:r>
              <a:rPr lang="pt-BR" sz="1600" dirty="0"/>
              <a:t>Sim</a:t>
            </a:r>
          </a:p>
        </p:txBody>
      </p:sp>
      <p:grpSp>
        <p:nvGrpSpPr>
          <p:cNvPr id="76" name="Agrupar 75">
            <a:extLst>
              <a:ext uri="{FF2B5EF4-FFF2-40B4-BE49-F238E27FC236}">
                <a16:creationId xmlns:a16="http://schemas.microsoft.com/office/drawing/2014/main" id="{CA8AF2EA-5500-0CC8-FED1-CB2F433B482A}"/>
              </a:ext>
            </a:extLst>
          </p:cNvPr>
          <p:cNvGrpSpPr/>
          <p:nvPr/>
        </p:nvGrpSpPr>
        <p:grpSpPr>
          <a:xfrm>
            <a:off x="4811615" y="4427235"/>
            <a:ext cx="898003" cy="504344"/>
            <a:chOff x="4640510" y="1887522"/>
            <a:chExt cx="898003" cy="504344"/>
          </a:xfrm>
        </p:grpSpPr>
        <p:sp>
          <p:nvSpPr>
            <p:cNvPr id="77" name="Retângulo: Cantos Arredondados 76">
              <a:extLst>
                <a:ext uri="{FF2B5EF4-FFF2-40B4-BE49-F238E27FC236}">
                  <a16:creationId xmlns:a16="http://schemas.microsoft.com/office/drawing/2014/main" id="{33FAB2E2-B0BD-5B52-2979-28635BB58FF6}"/>
                </a:ext>
              </a:extLst>
            </p:cNvPr>
            <p:cNvSpPr/>
            <p:nvPr/>
          </p:nvSpPr>
          <p:spPr>
            <a:xfrm>
              <a:off x="4640510" y="1887522"/>
              <a:ext cx="898003" cy="504344"/>
            </a:xfrm>
            <a:prstGeom prst="roundRect">
              <a:avLst/>
            </a:prstGeom>
            <a:solidFill>
              <a:srgbClr val="1CADE4"/>
            </a:solid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solidFill>
                  <a:schemeClr val="bg1"/>
                </a:solidFill>
              </a:endParaRPr>
            </a:p>
          </p:txBody>
        </p:sp>
        <p:sp>
          <p:nvSpPr>
            <p:cNvPr id="78" name="CaixaDeTexto 77">
              <a:extLst>
                <a:ext uri="{FF2B5EF4-FFF2-40B4-BE49-F238E27FC236}">
                  <a16:creationId xmlns:a16="http://schemas.microsoft.com/office/drawing/2014/main" id="{A77EB526-FF06-CB73-AE77-C4DC31CCD633}"/>
                </a:ext>
              </a:extLst>
            </p:cNvPr>
            <p:cNvSpPr txBox="1"/>
            <p:nvPr/>
          </p:nvSpPr>
          <p:spPr>
            <a:xfrm>
              <a:off x="4640510" y="1970417"/>
              <a:ext cx="898003" cy="338554"/>
            </a:xfrm>
            <a:prstGeom prst="rect">
              <a:avLst/>
            </a:prstGeom>
            <a:noFill/>
          </p:spPr>
          <p:txBody>
            <a:bodyPr wrap="none" rtlCol="0">
              <a:spAutoFit/>
            </a:bodyPr>
            <a:lstStyle/>
            <a:p>
              <a:r>
                <a:rPr lang="pt-BR" sz="1600" i="1" dirty="0">
                  <a:solidFill>
                    <a:schemeClr val="bg1"/>
                  </a:solidFill>
                </a:rPr>
                <a:t>Non-self</a:t>
              </a:r>
            </a:p>
          </p:txBody>
        </p:sp>
      </p:grpSp>
      <p:cxnSp>
        <p:nvCxnSpPr>
          <p:cNvPr id="79" name="Conector de Seta Reta 78">
            <a:extLst>
              <a:ext uri="{FF2B5EF4-FFF2-40B4-BE49-F238E27FC236}">
                <a16:creationId xmlns:a16="http://schemas.microsoft.com/office/drawing/2014/main" id="{4FDE1B61-F63B-009F-3ACB-380CF282A7FB}"/>
              </a:ext>
            </a:extLst>
          </p:cNvPr>
          <p:cNvCxnSpPr>
            <a:cxnSpLocks/>
            <a:stCxn id="38" idx="2"/>
            <a:endCxn id="63" idx="0"/>
          </p:cNvCxnSpPr>
          <p:nvPr/>
        </p:nvCxnSpPr>
        <p:spPr>
          <a:xfrm flipH="1">
            <a:off x="2177509" y="3673906"/>
            <a:ext cx="1628009" cy="753329"/>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80" name="CaixaDeTexto 79">
            <a:extLst>
              <a:ext uri="{FF2B5EF4-FFF2-40B4-BE49-F238E27FC236}">
                <a16:creationId xmlns:a16="http://schemas.microsoft.com/office/drawing/2014/main" id="{CE84728D-2A0F-C54B-8829-BCD6E7E54D51}"/>
              </a:ext>
            </a:extLst>
          </p:cNvPr>
          <p:cNvSpPr txBox="1"/>
          <p:nvPr/>
        </p:nvSpPr>
        <p:spPr>
          <a:xfrm>
            <a:off x="2966264" y="3926374"/>
            <a:ext cx="681379" cy="338554"/>
          </a:xfrm>
          <a:prstGeom prst="rect">
            <a:avLst/>
          </a:prstGeom>
          <a:noFill/>
        </p:spPr>
        <p:txBody>
          <a:bodyPr wrap="square" rtlCol="0">
            <a:spAutoFit/>
          </a:bodyPr>
          <a:lstStyle/>
          <a:p>
            <a:pPr algn="ctr"/>
            <a:r>
              <a:rPr lang="pt-BR" sz="1600" dirty="0"/>
              <a:t>Sim</a:t>
            </a:r>
          </a:p>
        </p:txBody>
      </p:sp>
      <p:cxnSp>
        <p:nvCxnSpPr>
          <p:cNvPr id="84" name="Conector de Seta Reta 83">
            <a:extLst>
              <a:ext uri="{FF2B5EF4-FFF2-40B4-BE49-F238E27FC236}">
                <a16:creationId xmlns:a16="http://schemas.microsoft.com/office/drawing/2014/main" id="{171C5C7E-4C9B-D114-7D94-729A1C3930A5}"/>
              </a:ext>
            </a:extLst>
          </p:cNvPr>
          <p:cNvCxnSpPr>
            <a:cxnSpLocks/>
            <a:stCxn id="38" idx="2"/>
            <a:endCxn id="77" idx="0"/>
          </p:cNvCxnSpPr>
          <p:nvPr/>
        </p:nvCxnSpPr>
        <p:spPr>
          <a:xfrm>
            <a:off x="3805518" y="3673906"/>
            <a:ext cx="1455099" cy="753329"/>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93" name="CaixaDeTexto 92">
            <a:extLst>
              <a:ext uri="{FF2B5EF4-FFF2-40B4-BE49-F238E27FC236}">
                <a16:creationId xmlns:a16="http://schemas.microsoft.com/office/drawing/2014/main" id="{92CDC063-4562-8A08-49D6-D5824C0BBC40}"/>
              </a:ext>
            </a:extLst>
          </p:cNvPr>
          <p:cNvSpPr txBox="1"/>
          <p:nvPr/>
        </p:nvSpPr>
        <p:spPr>
          <a:xfrm>
            <a:off x="3937342" y="3926374"/>
            <a:ext cx="610179" cy="338554"/>
          </a:xfrm>
          <a:prstGeom prst="rect">
            <a:avLst/>
          </a:prstGeom>
          <a:noFill/>
        </p:spPr>
        <p:txBody>
          <a:bodyPr wrap="square" rtlCol="0">
            <a:spAutoFit/>
          </a:bodyPr>
          <a:lstStyle/>
          <a:p>
            <a:pPr algn="ctr"/>
            <a:r>
              <a:rPr lang="pt-BR" sz="1600" dirty="0"/>
              <a:t>Não</a:t>
            </a:r>
          </a:p>
        </p:txBody>
      </p:sp>
    </p:spTree>
    <p:extLst>
      <p:ext uri="{BB962C8B-B14F-4D97-AF65-F5344CB8AC3E}">
        <p14:creationId xmlns:p14="http://schemas.microsoft.com/office/powerpoint/2010/main" val="5936328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ítulo 1">
            <a:extLst>
              <a:ext uri="{FF2B5EF4-FFF2-40B4-BE49-F238E27FC236}">
                <a16:creationId xmlns:a16="http://schemas.microsoft.com/office/drawing/2014/main" id="{589FECC0-E2F7-4DB2-A580-CF396011985D}"/>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a:t>Análise de variáveis de contexto</a:t>
            </a:r>
          </a:p>
        </p:txBody>
      </p:sp>
      <p:grpSp>
        <p:nvGrpSpPr>
          <p:cNvPr id="4" name="Agrupar 3">
            <a:extLst>
              <a:ext uri="{FF2B5EF4-FFF2-40B4-BE49-F238E27FC236}">
                <a16:creationId xmlns:a16="http://schemas.microsoft.com/office/drawing/2014/main" id="{B8FEE65C-FC3E-E5B9-6AFB-F73A0EBE84E6}"/>
              </a:ext>
            </a:extLst>
          </p:cNvPr>
          <p:cNvGrpSpPr/>
          <p:nvPr/>
        </p:nvGrpSpPr>
        <p:grpSpPr>
          <a:xfrm>
            <a:off x="4612089" y="1887521"/>
            <a:ext cx="2624356" cy="719787"/>
            <a:chOff x="4640510" y="1887521"/>
            <a:chExt cx="2624356" cy="719787"/>
          </a:xfrm>
        </p:grpSpPr>
        <p:sp>
          <p:nvSpPr>
            <p:cNvPr id="2" name="Retângulo: Cantos Arredondados 1">
              <a:extLst>
                <a:ext uri="{FF2B5EF4-FFF2-40B4-BE49-F238E27FC236}">
                  <a16:creationId xmlns:a16="http://schemas.microsoft.com/office/drawing/2014/main" id="{92AB2356-A95A-1B76-3859-A525B053E3ED}"/>
                </a:ext>
              </a:extLst>
            </p:cNvPr>
            <p:cNvSpPr/>
            <p:nvPr/>
          </p:nvSpPr>
          <p:spPr>
            <a:xfrm>
              <a:off x="4640510" y="1887521"/>
              <a:ext cx="2624356" cy="719787"/>
            </a:xfrm>
            <a:prstGeom prst="round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3" name="CaixaDeTexto 2">
              <a:extLst>
                <a:ext uri="{FF2B5EF4-FFF2-40B4-BE49-F238E27FC236}">
                  <a16:creationId xmlns:a16="http://schemas.microsoft.com/office/drawing/2014/main" id="{106414A4-95C0-5A1D-E85F-EA2B8DBEFC2D}"/>
                </a:ext>
              </a:extLst>
            </p:cNvPr>
            <p:cNvSpPr txBox="1"/>
            <p:nvPr/>
          </p:nvSpPr>
          <p:spPr>
            <a:xfrm>
              <a:off x="4843570" y="1955027"/>
              <a:ext cx="2218236" cy="584775"/>
            </a:xfrm>
            <a:prstGeom prst="rect">
              <a:avLst/>
            </a:prstGeom>
            <a:noFill/>
          </p:spPr>
          <p:txBody>
            <a:bodyPr wrap="square" rtlCol="0">
              <a:spAutoFit/>
            </a:bodyPr>
            <a:lstStyle/>
            <a:p>
              <a:pPr algn="ctr"/>
              <a:r>
                <a:rPr lang="pt-BR" sz="1600" dirty="0"/>
                <a:t>Sensor disponível durante todo o trace</a:t>
              </a:r>
            </a:p>
          </p:txBody>
        </p:sp>
      </p:grpSp>
      <p:cxnSp>
        <p:nvCxnSpPr>
          <p:cNvPr id="12" name="Conector de Seta Reta 11">
            <a:extLst>
              <a:ext uri="{FF2B5EF4-FFF2-40B4-BE49-F238E27FC236}">
                <a16:creationId xmlns:a16="http://schemas.microsoft.com/office/drawing/2014/main" id="{28E06AF6-9C39-FFF7-8E84-3CF9E6808DE1}"/>
              </a:ext>
            </a:extLst>
          </p:cNvPr>
          <p:cNvCxnSpPr>
            <a:cxnSpLocks/>
            <a:stCxn id="2" idx="2"/>
            <a:endCxn id="38" idx="0"/>
          </p:cNvCxnSpPr>
          <p:nvPr/>
        </p:nvCxnSpPr>
        <p:spPr>
          <a:xfrm flipH="1">
            <a:off x="3805518" y="2607308"/>
            <a:ext cx="2118749" cy="579124"/>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14" name="CaixaDeTexto 13">
            <a:extLst>
              <a:ext uri="{FF2B5EF4-FFF2-40B4-BE49-F238E27FC236}">
                <a16:creationId xmlns:a16="http://schemas.microsoft.com/office/drawing/2014/main" id="{3200FED3-7997-B100-B34E-A236F8EDE11D}"/>
              </a:ext>
            </a:extLst>
          </p:cNvPr>
          <p:cNvSpPr txBox="1"/>
          <p:nvPr/>
        </p:nvSpPr>
        <p:spPr>
          <a:xfrm>
            <a:off x="4294106" y="2755379"/>
            <a:ext cx="2218236" cy="338554"/>
          </a:xfrm>
          <a:prstGeom prst="rect">
            <a:avLst/>
          </a:prstGeom>
          <a:noFill/>
        </p:spPr>
        <p:txBody>
          <a:bodyPr wrap="square" rtlCol="0">
            <a:spAutoFit/>
          </a:bodyPr>
          <a:lstStyle/>
          <a:p>
            <a:pPr algn="ctr"/>
            <a:r>
              <a:rPr lang="pt-BR" sz="1600" dirty="0"/>
              <a:t>Sim</a:t>
            </a:r>
          </a:p>
        </p:txBody>
      </p:sp>
      <p:grpSp>
        <p:nvGrpSpPr>
          <p:cNvPr id="37" name="Agrupar 36">
            <a:extLst>
              <a:ext uri="{FF2B5EF4-FFF2-40B4-BE49-F238E27FC236}">
                <a16:creationId xmlns:a16="http://schemas.microsoft.com/office/drawing/2014/main" id="{D1BECE4E-5137-8A74-EA8F-3C8F59C5C68A}"/>
              </a:ext>
            </a:extLst>
          </p:cNvPr>
          <p:cNvGrpSpPr/>
          <p:nvPr/>
        </p:nvGrpSpPr>
        <p:grpSpPr>
          <a:xfrm>
            <a:off x="2177509" y="3186432"/>
            <a:ext cx="3356194" cy="487474"/>
            <a:chOff x="4640509" y="1887522"/>
            <a:chExt cx="3356194" cy="487474"/>
          </a:xfrm>
        </p:grpSpPr>
        <p:sp>
          <p:nvSpPr>
            <p:cNvPr id="38" name="Retângulo: Cantos Arredondados 37">
              <a:extLst>
                <a:ext uri="{FF2B5EF4-FFF2-40B4-BE49-F238E27FC236}">
                  <a16:creationId xmlns:a16="http://schemas.microsoft.com/office/drawing/2014/main" id="{CCFEE2CC-1CFE-9E6C-3512-2C86C1D809F5}"/>
                </a:ext>
              </a:extLst>
            </p:cNvPr>
            <p:cNvSpPr/>
            <p:nvPr/>
          </p:nvSpPr>
          <p:spPr>
            <a:xfrm>
              <a:off x="4640510" y="1887522"/>
              <a:ext cx="3256016" cy="487474"/>
            </a:xfrm>
            <a:prstGeom prst="round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8C2A2CAB-E292-6190-A054-2BDD65C0CBEA}"/>
                    </a:ext>
                  </a:extLst>
                </p:cNvPr>
                <p:cNvSpPr txBox="1"/>
                <p:nvPr/>
              </p:nvSpPr>
              <p:spPr>
                <a:xfrm>
                  <a:off x="4640509" y="1970417"/>
                  <a:ext cx="3356194" cy="338554"/>
                </a:xfrm>
                <a:prstGeom prst="rect">
                  <a:avLst/>
                </a:prstGeom>
                <a:noFill/>
              </p:spPr>
              <p:txBody>
                <a:bodyPr wrap="square" rtlCol="0">
                  <a:spAutoFit/>
                </a:bodyPr>
                <a:lstStyle/>
                <a:p>
                  <a:r>
                    <a:rPr lang="pt-BR" sz="1600" dirty="0"/>
                    <a:t>Nível da bateria após o trace </a:t>
                  </a:r>
                  <a14:m>
                    <m:oMath xmlns:m="http://schemas.openxmlformats.org/officeDocument/2006/math">
                      <m:r>
                        <a:rPr lang="pt-BR" sz="1600" b="0" i="1" smtClean="0">
                          <a:latin typeface="Cambria Math" panose="02040503050406030204" pitchFamily="18" charset="0"/>
                        </a:rPr>
                        <m:t>&gt;</m:t>
                      </m:r>
                    </m:oMath>
                  </a14:m>
                  <a:r>
                    <a:rPr lang="pt-BR" sz="1600" dirty="0"/>
                    <a:t> 10%</a:t>
                  </a:r>
                </a:p>
              </p:txBody>
            </p:sp>
          </mc:Choice>
          <mc:Fallback xmlns="">
            <p:sp>
              <p:nvSpPr>
                <p:cNvPr id="39" name="CaixaDeTexto 38">
                  <a:extLst>
                    <a:ext uri="{FF2B5EF4-FFF2-40B4-BE49-F238E27FC236}">
                      <a16:creationId xmlns:a16="http://schemas.microsoft.com/office/drawing/2014/main" id="{8C2A2CAB-E292-6190-A054-2BDD65C0CBEA}"/>
                    </a:ext>
                  </a:extLst>
                </p:cNvPr>
                <p:cNvSpPr txBox="1">
                  <a:spLocks noRot="1" noChangeAspect="1" noMove="1" noResize="1" noEditPoints="1" noAdjustHandles="1" noChangeArrowheads="1" noChangeShapeType="1" noTextEdit="1"/>
                </p:cNvSpPr>
                <p:nvPr/>
              </p:nvSpPr>
              <p:spPr>
                <a:xfrm>
                  <a:off x="4640509" y="1970417"/>
                  <a:ext cx="3356194" cy="338554"/>
                </a:xfrm>
                <a:prstGeom prst="rect">
                  <a:avLst/>
                </a:prstGeom>
                <a:blipFill>
                  <a:blip r:embed="rId2"/>
                  <a:stretch>
                    <a:fillRect l="-907" t="-5357" b="-21429"/>
                  </a:stretch>
                </a:blipFill>
              </p:spPr>
              <p:txBody>
                <a:bodyPr/>
                <a:lstStyle/>
                <a:p>
                  <a:r>
                    <a:rPr lang="pt-BR">
                      <a:noFill/>
                    </a:rPr>
                    <a:t> </a:t>
                  </a:r>
                </a:p>
              </p:txBody>
            </p:sp>
          </mc:Fallback>
        </mc:AlternateContent>
      </p:grpSp>
      <p:grpSp>
        <p:nvGrpSpPr>
          <p:cNvPr id="42" name="Agrupar 41">
            <a:extLst>
              <a:ext uri="{FF2B5EF4-FFF2-40B4-BE49-F238E27FC236}">
                <a16:creationId xmlns:a16="http://schemas.microsoft.com/office/drawing/2014/main" id="{7AFA3063-9EAF-AF40-B5E0-0AD46CA27A1D}"/>
              </a:ext>
            </a:extLst>
          </p:cNvPr>
          <p:cNvGrpSpPr/>
          <p:nvPr/>
        </p:nvGrpSpPr>
        <p:grpSpPr>
          <a:xfrm>
            <a:off x="834761" y="5797011"/>
            <a:ext cx="549755" cy="504344"/>
            <a:chOff x="4640510" y="1887522"/>
            <a:chExt cx="724532" cy="504344"/>
          </a:xfrm>
        </p:grpSpPr>
        <p:sp>
          <p:nvSpPr>
            <p:cNvPr id="43" name="Retângulo: Cantos Arredondados 42">
              <a:extLst>
                <a:ext uri="{FF2B5EF4-FFF2-40B4-BE49-F238E27FC236}">
                  <a16:creationId xmlns:a16="http://schemas.microsoft.com/office/drawing/2014/main" id="{91B3F5FE-612D-25C0-825A-8F704BB4F72E}"/>
                </a:ext>
              </a:extLst>
            </p:cNvPr>
            <p:cNvSpPr/>
            <p:nvPr/>
          </p:nvSpPr>
          <p:spPr>
            <a:xfrm>
              <a:off x="4640510" y="1887522"/>
              <a:ext cx="724532" cy="504344"/>
            </a:xfrm>
            <a:prstGeom prst="round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solidFill>
                  <a:schemeClr val="tx1"/>
                </a:solidFill>
              </a:endParaRPr>
            </a:p>
          </p:txBody>
        </p:sp>
        <p:sp>
          <p:nvSpPr>
            <p:cNvPr id="44" name="CaixaDeTexto 43">
              <a:extLst>
                <a:ext uri="{FF2B5EF4-FFF2-40B4-BE49-F238E27FC236}">
                  <a16:creationId xmlns:a16="http://schemas.microsoft.com/office/drawing/2014/main" id="{C146D4D1-10FD-FFBE-F4F6-E1149697C810}"/>
                </a:ext>
              </a:extLst>
            </p:cNvPr>
            <p:cNvSpPr txBox="1"/>
            <p:nvPr/>
          </p:nvSpPr>
          <p:spPr>
            <a:xfrm>
              <a:off x="4640510" y="1970417"/>
              <a:ext cx="680689" cy="338554"/>
            </a:xfrm>
            <a:prstGeom prst="rect">
              <a:avLst/>
            </a:prstGeom>
            <a:noFill/>
          </p:spPr>
          <p:txBody>
            <a:bodyPr wrap="none" rtlCol="0">
              <a:spAutoFit/>
            </a:bodyPr>
            <a:lstStyle/>
            <a:p>
              <a:r>
                <a:rPr lang="pt-BR" sz="1600" i="1" dirty="0"/>
                <a:t>Self</a:t>
              </a:r>
            </a:p>
          </p:txBody>
        </p:sp>
      </p:grpSp>
      <p:grpSp>
        <p:nvGrpSpPr>
          <p:cNvPr id="55" name="Agrupar 54">
            <a:extLst>
              <a:ext uri="{FF2B5EF4-FFF2-40B4-BE49-F238E27FC236}">
                <a16:creationId xmlns:a16="http://schemas.microsoft.com/office/drawing/2014/main" id="{C2086533-BCDF-5DA9-895C-5A5DF52D6BA0}"/>
              </a:ext>
            </a:extLst>
          </p:cNvPr>
          <p:cNvGrpSpPr/>
          <p:nvPr/>
        </p:nvGrpSpPr>
        <p:grpSpPr>
          <a:xfrm>
            <a:off x="2749640" y="5797011"/>
            <a:ext cx="898003" cy="504344"/>
            <a:chOff x="4640510" y="1887522"/>
            <a:chExt cx="898003" cy="504344"/>
          </a:xfrm>
        </p:grpSpPr>
        <p:sp>
          <p:nvSpPr>
            <p:cNvPr id="56" name="Retângulo: Cantos Arredondados 55">
              <a:extLst>
                <a:ext uri="{FF2B5EF4-FFF2-40B4-BE49-F238E27FC236}">
                  <a16:creationId xmlns:a16="http://schemas.microsoft.com/office/drawing/2014/main" id="{C6FBE07F-D103-5352-458F-11AB92E7524E}"/>
                </a:ext>
              </a:extLst>
            </p:cNvPr>
            <p:cNvSpPr/>
            <p:nvPr/>
          </p:nvSpPr>
          <p:spPr>
            <a:xfrm>
              <a:off x="4640510" y="1887522"/>
              <a:ext cx="898003" cy="504344"/>
            </a:xfrm>
            <a:prstGeom prst="roundRect">
              <a:avLst/>
            </a:prstGeom>
            <a:solidFill>
              <a:srgbClr val="1CADE4"/>
            </a:solid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solidFill>
                  <a:schemeClr val="bg1"/>
                </a:solidFill>
              </a:endParaRPr>
            </a:p>
          </p:txBody>
        </p:sp>
        <p:sp>
          <p:nvSpPr>
            <p:cNvPr id="57" name="CaixaDeTexto 56">
              <a:extLst>
                <a:ext uri="{FF2B5EF4-FFF2-40B4-BE49-F238E27FC236}">
                  <a16:creationId xmlns:a16="http://schemas.microsoft.com/office/drawing/2014/main" id="{B47371B6-2B58-E7CD-2DF5-6410A2467A7F}"/>
                </a:ext>
              </a:extLst>
            </p:cNvPr>
            <p:cNvSpPr txBox="1"/>
            <p:nvPr/>
          </p:nvSpPr>
          <p:spPr>
            <a:xfrm>
              <a:off x="4640510" y="1970417"/>
              <a:ext cx="898003" cy="338554"/>
            </a:xfrm>
            <a:prstGeom prst="rect">
              <a:avLst/>
            </a:prstGeom>
            <a:noFill/>
          </p:spPr>
          <p:txBody>
            <a:bodyPr wrap="none" rtlCol="0">
              <a:spAutoFit/>
            </a:bodyPr>
            <a:lstStyle/>
            <a:p>
              <a:r>
                <a:rPr lang="pt-BR" sz="1600" i="1" dirty="0">
                  <a:solidFill>
                    <a:schemeClr val="bg1"/>
                  </a:solidFill>
                </a:rPr>
                <a:t>Non-self</a:t>
              </a:r>
            </a:p>
          </p:txBody>
        </p:sp>
      </p:grpSp>
      <p:grpSp>
        <p:nvGrpSpPr>
          <p:cNvPr id="62" name="Agrupar 61">
            <a:extLst>
              <a:ext uri="{FF2B5EF4-FFF2-40B4-BE49-F238E27FC236}">
                <a16:creationId xmlns:a16="http://schemas.microsoft.com/office/drawing/2014/main" id="{D81F05D7-3328-162E-55DB-C1F76C7DF23C}"/>
              </a:ext>
            </a:extLst>
          </p:cNvPr>
          <p:cNvGrpSpPr/>
          <p:nvPr/>
        </p:nvGrpSpPr>
        <p:grpSpPr>
          <a:xfrm>
            <a:off x="986413" y="4427235"/>
            <a:ext cx="2382191" cy="504344"/>
            <a:chOff x="4640510" y="1887522"/>
            <a:chExt cx="2382191" cy="504344"/>
          </a:xfrm>
        </p:grpSpPr>
        <p:sp>
          <p:nvSpPr>
            <p:cNvPr id="63" name="Retângulo: Cantos Arredondados 62">
              <a:extLst>
                <a:ext uri="{FF2B5EF4-FFF2-40B4-BE49-F238E27FC236}">
                  <a16:creationId xmlns:a16="http://schemas.microsoft.com/office/drawing/2014/main" id="{5B75DF52-CA4E-05D5-F61C-749E33FFCEF7}"/>
                </a:ext>
              </a:extLst>
            </p:cNvPr>
            <p:cNvSpPr/>
            <p:nvPr/>
          </p:nvSpPr>
          <p:spPr>
            <a:xfrm>
              <a:off x="4640510" y="1887522"/>
              <a:ext cx="2382191" cy="504344"/>
            </a:xfrm>
            <a:prstGeom prst="round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64" name="CaixaDeTexto 63">
              <a:extLst>
                <a:ext uri="{FF2B5EF4-FFF2-40B4-BE49-F238E27FC236}">
                  <a16:creationId xmlns:a16="http://schemas.microsoft.com/office/drawing/2014/main" id="{AAB3C3F7-C4C7-CC23-0C34-5A9C9CA3B196}"/>
                </a:ext>
              </a:extLst>
            </p:cNvPr>
            <p:cNvSpPr txBox="1"/>
            <p:nvPr/>
          </p:nvSpPr>
          <p:spPr>
            <a:xfrm>
              <a:off x="4640510" y="1970417"/>
              <a:ext cx="2382191" cy="338554"/>
            </a:xfrm>
            <a:prstGeom prst="rect">
              <a:avLst/>
            </a:prstGeom>
            <a:noFill/>
          </p:spPr>
          <p:txBody>
            <a:bodyPr wrap="none" rtlCol="0">
              <a:spAutoFit/>
            </a:bodyPr>
            <a:lstStyle/>
            <a:p>
              <a:r>
                <a:rPr lang="pt-BR" sz="1600" dirty="0"/>
                <a:t>Dados foram transferidos</a:t>
              </a:r>
            </a:p>
          </p:txBody>
        </p:sp>
      </p:grpSp>
      <p:cxnSp>
        <p:nvCxnSpPr>
          <p:cNvPr id="65" name="Conector de Seta Reta 64">
            <a:extLst>
              <a:ext uri="{FF2B5EF4-FFF2-40B4-BE49-F238E27FC236}">
                <a16:creationId xmlns:a16="http://schemas.microsoft.com/office/drawing/2014/main" id="{819F36F1-88F6-DD14-4D3B-881EF46FA962}"/>
              </a:ext>
            </a:extLst>
          </p:cNvPr>
          <p:cNvCxnSpPr>
            <a:cxnSpLocks/>
            <a:stCxn id="63" idx="2"/>
            <a:endCxn id="43" idx="0"/>
          </p:cNvCxnSpPr>
          <p:nvPr/>
        </p:nvCxnSpPr>
        <p:spPr>
          <a:xfrm flipH="1">
            <a:off x="1109639" y="4931579"/>
            <a:ext cx="1067870" cy="865432"/>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66" name="CaixaDeTexto 65">
            <a:extLst>
              <a:ext uri="{FF2B5EF4-FFF2-40B4-BE49-F238E27FC236}">
                <a16:creationId xmlns:a16="http://schemas.microsoft.com/office/drawing/2014/main" id="{39B30FF2-A69F-43AA-D565-2722EF9F3EA1}"/>
              </a:ext>
            </a:extLst>
          </p:cNvPr>
          <p:cNvSpPr txBox="1"/>
          <p:nvPr/>
        </p:nvSpPr>
        <p:spPr>
          <a:xfrm>
            <a:off x="1437406" y="5434610"/>
            <a:ext cx="681379" cy="338554"/>
          </a:xfrm>
          <a:prstGeom prst="rect">
            <a:avLst/>
          </a:prstGeom>
          <a:noFill/>
        </p:spPr>
        <p:txBody>
          <a:bodyPr wrap="square" rtlCol="0">
            <a:spAutoFit/>
          </a:bodyPr>
          <a:lstStyle/>
          <a:p>
            <a:pPr algn="ctr"/>
            <a:r>
              <a:rPr lang="pt-BR" sz="1600" dirty="0"/>
              <a:t>Sim</a:t>
            </a:r>
          </a:p>
        </p:txBody>
      </p:sp>
      <p:cxnSp>
        <p:nvCxnSpPr>
          <p:cNvPr id="67" name="Conector de Seta Reta 66">
            <a:extLst>
              <a:ext uri="{FF2B5EF4-FFF2-40B4-BE49-F238E27FC236}">
                <a16:creationId xmlns:a16="http://schemas.microsoft.com/office/drawing/2014/main" id="{8A898DB0-42F1-3232-C7CE-1F6915E5502B}"/>
              </a:ext>
            </a:extLst>
          </p:cNvPr>
          <p:cNvCxnSpPr>
            <a:cxnSpLocks/>
            <a:stCxn id="63" idx="2"/>
            <a:endCxn id="56" idx="0"/>
          </p:cNvCxnSpPr>
          <p:nvPr/>
        </p:nvCxnSpPr>
        <p:spPr>
          <a:xfrm>
            <a:off x="2177509" y="4931579"/>
            <a:ext cx="1021133" cy="865432"/>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68" name="CaixaDeTexto 67">
            <a:extLst>
              <a:ext uri="{FF2B5EF4-FFF2-40B4-BE49-F238E27FC236}">
                <a16:creationId xmlns:a16="http://schemas.microsoft.com/office/drawing/2014/main" id="{A73356C1-3D55-8348-66C9-994D20F07C54}"/>
              </a:ext>
            </a:extLst>
          </p:cNvPr>
          <p:cNvSpPr txBox="1"/>
          <p:nvPr/>
        </p:nvSpPr>
        <p:spPr>
          <a:xfrm>
            <a:off x="2358332" y="5419111"/>
            <a:ext cx="610179" cy="338554"/>
          </a:xfrm>
          <a:prstGeom prst="rect">
            <a:avLst/>
          </a:prstGeom>
          <a:noFill/>
        </p:spPr>
        <p:txBody>
          <a:bodyPr wrap="square" rtlCol="0">
            <a:spAutoFit/>
          </a:bodyPr>
          <a:lstStyle/>
          <a:p>
            <a:pPr algn="ctr"/>
            <a:r>
              <a:rPr lang="pt-BR" sz="1600" dirty="0"/>
              <a:t>Não</a:t>
            </a:r>
          </a:p>
        </p:txBody>
      </p:sp>
      <p:grpSp>
        <p:nvGrpSpPr>
          <p:cNvPr id="76" name="Agrupar 75">
            <a:extLst>
              <a:ext uri="{FF2B5EF4-FFF2-40B4-BE49-F238E27FC236}">
                <a16:creationId xmlns:a16="http://schemas.microsoft.com/office/drawing/2014/main" id="{CA8AF2EA-5500-0CC8-FED1-CB2F433B482A}"/>
              </a:ext>
            </a:extLst>
          </p:cNvPr>
          <p:cNvGrpSpPr/>
          <p:nvPr/>
        </p:nvGrpSpPr>
        <p:grpSpPr>
          <a:xfrm>
            <a:off x="4811615" y="4427235"/>
            <a:ext cx="898003" cy="504344"/>
            <a:chOff x="4640510" y="1887522"/>
            <a:chExt cx="898003" cy="504344"/>
          </a:xfrm>
        </p:grpSpPr>
        <p:sp>
          <p:nvSpPr>
            <p:cNvPr id="77" name="Retângulo: Cantos Arredondados 76">
              <a:extLst>
                <a:ext uri="{FF2B5EF4-FFF2-40B4-BE49-F238E27FC236}">
                  <a16:creationId xmlns:a16="http://schemas.microsoft.com/office/drawing/2014/main" id="{33FAB2E2-B0BD-5B52-2979-28635BB58FF6}"/>
                </a:ext>
              </a:extLst>
            </p:cNvPr>
            <p:cNvSpPr/>
            <p:nvPr/>
          </p:nvSpPr>
          <p:spPr>
            <a:xfrm>
              <a:off x="4640510" y="1887522"/>
              <a:ext cx="898003" cy="504344"/>
            </a:xfrm>
            <a:prstGeom prst="roundRect">
              <a:avLst/>
            </a:prstGeom>
            <a:solidFill>
              <a:srgbClr val="1CADE4"/>
            </a:solid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solidFill>
                  <a:schemeClr val="bg1"/>
                </a:solidFill>
              </a:endParaRPr>
            </a:p>
          </p:txBody>
        </p:sp>
        <p:sp>
          <p:nvSpPr>
            <p:cNvPr id="78" name="CaixaDeTexto 77">
              <a:extLst>
                <a:ext uri="{FF2B5EF4-FFF2-40B4-BE49-F238E27FC236}">
                  <a16:creationId xmlns:a16="http://schemas.microsoft.com/office/drawing/2014/main" id="{A77EB526-FF06-CB73-AE77-C4DC31CCD633}"/>
                </a:ext>
              </a:extLst>
            </p:cNvPr>
            <p:cNvSpPr txBox="1"/>
            <p:nvPr/>
          </p:nvSpPr>
          <p:spPr>
            <a:xfrm>
              <a:off x="4640510" y="1970417"/>
              <a:ext cx="898003" cy="338554"/>
            </a:xfrm>
            <a:prstGeom prst="rect">
              <a:avLst/>
            </a:prstGeom>
            <a:noFill/>
          </p:spPr>
          <p:txBody>
            <a:bodyPr wrap="none" rtlCol="0">
              <a:spAutoFit/>
            </a:bodyPr>
            <a:lstStyle/>
            <a:p>
              <a:r>
                <a:rPr lang="pt-BR" sz="1600" i="1" dirty="0">
                  <a:solidFill>
                    <a:schemeClr val="bg1"/>
                  </a:solidFill>
                </a:rPr>
                <a:t>Non-self</a:t>
              </a:r>
            </a:p>
          </p:txBody>
        </p:sp>
      </p:grpSp>
      <p:cxnSp>
        <p:nvCxnSpPr>
          <p:cNvPr id="79" name="Conector de Seta Reta 78">
            <a:extLst>
              <a:ext uri="{FF2B5EF4-FFF2-40B4-BE49-F238E27FC236}">
                <a16:creationId xmlns:a16="http://schemas.microsoft.com/office/drawing/2014/main" id="{4FDE1B61-F63B-009F-3ACB-380CF282A7FB}"/>
              </a:ext>
            </a:extLst>
          </p:cNvPr>
          <p:cNvCxnSpPr>
            <a:cxnSpLocks/>
            <a:stCxn id="38" idx="2"/>
            <a:endCxn id="63" idx="0"/>
          </p:cNvCxnSpPr>
          <p:nvPr/>
        </p:nvCxnSpPr>
        <p:spPr>
          <a:xfrm flipH="1">
            <a:off x="2177509" y="3673906"/>
            <a:ext cx="1628009" cy="753329"/>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80" name="CaixaDeTexto 79">
            <a:extLst>
              <a:ext uri="{FF2B5EF4-FFF2-40B4-BE49-F238E27FC236}">
                <a16:creationId xmlns:a16="http://schemas.microsoft.com/office/drawing/2014/main" id="{CE84728D-2A0F-C54B-8829-BCD6E7E54D51}"/>
              </a:ext>
            </a:extLst>
          </p:cNvPr>
          <p:cNvSpPr txBox="1"/>
          <p:nvPr/>
        </p:nvSpPr>
        <p:spPr>
          <a:xfrm>
            <a:off x="2966264" y="3926374"/>
            <a:ext cx="681379" cy="338554"/>
          </a:xfrm>
          <a:prstGeom prst="rect">
            <a:avLst/>
          </a:prstGeom>
          <a:noFill/>
        </p:spPr>
        <p:txBody>
          <a:bodyPr wrap="square" rtlCol="0">
            <a:spAutoFit/>
          </a:bodyPr>
          <a:lstStyle/>
          <a:p>
            <a:pPr algn="ctr"/>
            <a:r>
              <a:rPr lang="pt-BR" sz="1600" dirty="0"/>
              <a:t>Sim</a:t>
            </a:r>
          </a:p>
        </p:txBody>
      </p:sp>
      <p:cxnSp>
        <p:nvCxnSpPr>
          <p:cNvPr id="84" name="Conector de Seta Reta 83">
            <a:extLst>
              <a:ext uri="{FF2B5EF4-FFF2-40B4-BE49-F238E27FC236}">
                <a16:creationId xmlns:a16="http://schemas.microsoft.com/office/drawing/2014/main" id="{171C5C7E-4C9B-D114-7D94-729A1C3930A5}"/>
              </a:ext>
            </a:extLst>
          </p:cNvPr>
          <p:cNvCxnSpPr>
            <a:cxnSpLocks/>
            <a:stCxn id="38" idx="2"/>
            <a:endCxn id="77" idx="0"/>
          </p:cNvCxnSpPr>
          <p:nvPr/>
        </p:nvCxnSpPr>
        <p:spPr>
          <a:xfrm>
            <a:off x="3805518" y="3673906"/>
            <a:ext cx="1455099" cy="753329"/>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93" name="CaixaDeTexto 92">
            <a:extLst>
              <a:ext uri="{FF2B5EF4-FFF2-40B4-BE49-F238E27FC236}">
                <a16:creationId xmlns:a16="http://schemas.microsoft.com/office/drawing/2014/main" id="{92CDC063-4562-8A08-49D6-D5824C0BBC40}"/>
              </a:ext>
            </a:extLst>
          </p:cNvPr>
          <p:cNvSpPr txBox="1"/>
          <p:nvPr/>
        </p:nvSpPr>
        <p:spPr>
          <a:xfrm>
            <a:off x="3937342" y="3926374"/>
            <a:ext cx="610179" cy="338554"/>
          </a:xfrm>
          <a:prstGeom prst="rect">
            <a:avLst/>
          </a:prstGeom>
          <a:noFill/>
        </p:spPr>
        <p:txBody>
          <a:bodyPr wrap="square" rtlCol="0">
            <a:spAutoFit/>
          </a:bodyPr>
          <a:lstStyle/>
          <a:p>
            <a:pPr algn="ctr"/>
            <a:r>
              <a:rPr lang="pt-BR" sz="1600" dirty="0"/>
              <a:t>Não</a:t>
            </a:r>
          </a:p>
        </p:txBody>
      </p:sp>
    </p:spTree>
    <p:extLst>
      <p:ext uri="{BB962C8B-B14F-4D97-AF65-F5344CB8AC3E}">
        <p14:creationId xmlns:p14="http://schemas.microsoft.com/office/powerpoint/2010/main" val="18736339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ítulo 1">
            <a:extLst>
              <a:ext uri="{FF2B5EF4-FFF2-40B4-BE49-F238E27FC236}">
                <a16:creationId xmlns:a16="http://schemas.microsoft.com/office/drawing/2014/main" id="{589FECC0-E2F7-4DB2-A580-CF396011985D}"/>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a:t>Análise de variáveis de contexto</a:t>
            </a:r>
          </a:p>
        </p:txBody>
      </p:sp>
      <p:grpSp>
        <p:nvGrpSpPr>
          <p:cNvPr id="4" name="Agrupar 3">
            <a:extLst>
              <a:ext uri="{FF2B5EF4-FFF2-40B4-BE49-F238E27FC236}">
                <a16:creationId xmlns:a16="http://schemas.microsoft.com/office/drawing/2014/main" id="{B8FEE65C-FC3E-E5B9-6AFB-F73A0EBE84E6}"/>
              </a:ext>
            </a:extLst>
          </p:cNvPr>
          <p:cNvGrpSpPr/>
          <p:nvPr/>
        </p:nvGrpSpPr>
        <p:grpSpPr>
          <a:xfrm>
            <a:off x="4612089" y="1887521"/>
            <a:ext cx="2624356" cy="719787"/>
            <a:chOff x="4640510" y="1887521"/>
            <a:chExt cx="2624356" cy="719787"/>
          </a:xfrm>
        </p:grpSpPr>
        <p:sp>
          <p:nvSpPr>
            <p:cNvPr id="2" name="Retângulo: Cantos Arredondados 1">
              <a:extLst>
                <a:ext uri="{FF2B5EF4-FFF2-40B4-BE49-F238E27FC236}">
                  <a16:creationId xmlns:a16="http://schemas.microsoft.com/office/drawing/2014/main" id="{92AB2356-A95A-1B76-3859-A525B053E3ED}"/>
                </a:ext>
              </a:extLst>
            </p:cNvPr>
            <p:cNvSpPr/>
            <p:nvPr/>
          </p:nvSpPr>
          <p:spPr>
            <a:xfrm>
              <a:off x="4640510" y="1887521"/>
              <a:ext cx="2624356" cy="719787"/>
            </a:xfrm>
            <a:prstGeom prst="round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3" name="CaixaDeTexto 2">
              <a:extLst>
                <a:ext uri="{FF2B5EF4-FFF2-40B4-BE49-F238E27FC236}">
                  <a16:creationId xmlns:a16="http://schemas.microsoft.com/office/drawing/2014/main" id="{106414A4-95C0-5A1D-E85F-EA2B8DBEFC2D}"/>
                </a:ext>
              </a:extLst>
            </p:cNvPr>
            <p:cNvSpPr txBox="1"/>
            <p:nvPr/>
          </p:nvSpPr>
          <p:spPr>
            <a:xfrm>
              <a:off x="4843570" y="1955027"/>
              <a:ext cx="2218236" cy="584775"/>
            </a:xfrm>
            <a:prstGeom prst="rect">
              <a:avLst/>
            </a:prstGeom>
            <a:noFill/>
          </p:spPr>
          <p:txBody>
            <a:bodyPr wrap="square" rtlCol="0">
              <a:spAutoFit/>
            </a:bodyPr>
            <a:lstStyle/>
            <a:p>
              <a:pPr algn="ctr"/>
              <a:r>
                <a:rPr lang="pt-BR" sz="1600" dirty="0"/>
                <a:t>Sensor disponível durante todo o trace</a:t>
              </a:r>
            </a:p>
          </p:txBody>
        </p:sp>
      </p:grpSp>
      <p:cxnSp>
        <p:nvCxnSpPr>
          <p:cNvPr id="12" name="Conector de Seta Reta 11">
            <a:extLst>
              <a:ext uri="{FF2B5EF4-FFF2-40B4-BE49-F238E27FC236}">
                <a16:creationId xmlns:a16="http://schemas.microsoft.com/office/drawing/2014/main" id="{28E06AF6-9C39-FFF7-8E84-3CF9E6808DE1}"/>
              </a:ext>
            </a:extLst>
          </p:cNvPr>
          <p:cNvCxnSpPr>
            <a:cxnSpLocks/>
            <a:stCxn id="2" idx="2"/>
            <a:endCxn id="38" idx="0"/>
          </p:cNvCxnSpPr>
          <p:nvPr/>
        </p:nvCxnSpPr>
        <p:spPr>
          <a:xfrm flipH="1">
            <a:off x="3805518" y="2607308"/>
            <a:ext cx="2118749" cy="579124"/>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14" name="CaixaDeTexto 13">
            <a:extLst>
              <a:ext uri="{FF2B5EF4-FFF2-40B4-BE49-F238E27FC236}">
                <a16:creationId xmlns:a16="http://schemas.microsoft.com/office/drawing/2014/main" id="{3200FED3-7997-B100-B34E-A236F8EDE11D}"/>
              </a:ext>
            </a:extLst>
          </p:cNvPr>
          <p:cNvSpPr txBox="1"/>
          <p:nvPr/>
        </p:nvSpPr>
        <p:spPr>
          <a:xfrm>
            <a:off x="4294106" y="2755379"/>
            <a:ext cx="2218236" cy="338554"/>
          </a:xfrm>
          <a:prstGeom prst="rect">
            <a:avLst/>
          </a:prstGeom>
          <a:noFill/>
        </p:spPr>
        <p:txBody>
          <a:bodyPr wrap="square" rtlCol="0">
            <a:spAutoFit/>
          </a:bodyPr>
          <a:lstStyle/>
          <a:p>
            <a:pPr algn="ctr"/>
            <a:r>
              <a:rPr lang="pt-BR" sz="1600" dirty="0"/>
              <a:t>Sim</a:t>
            </a:r>
          </a:p>
        </p:txBody>
      </p:sp>
      <p:cxnSp>
        <p:nvCxnSpPr>
          <p:cNvPr id="15" name="Conector de Seta Reta 14">
            <a:extLst>
              <a:ext uri="{FF2B5EF4-FFF2-40B4-BE49-F238E27FC236}">
                <a16:creationId xmlns:a16="http://schemas.microsoft.com/office/drawing/2014/main" id="{6C8EBB2F-C659-065A-1AC2-FF7D2303EE1A}"/>
              </a:ext>
            </a:extLst>
          </p:cNvPr>
          <p:cNvCxnSpPr>
            <a:cxnSpLocks/>
            <a:stCxn id="2" idx="2"/>
            <a:endCxn id="18" idx="0"/>
          </p:cNvCxnSpPr>
          <p:nvPr/>
        </p:nvCxnSpPr>
        <p:spPr>
          <a:xfrm>
            <a:off x="5924267" y="2607308"/>
            <a:ext cx="2091307" cy="569520"/>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16" name="CaixaDeTexto 15">
            <a:extLst>
              <a:ext uri="{FF2B5EF4-FFF2-40B4-BE49-F238E27FC236}">
                <a16:creationId xmlns:a16="http://schemas.microsoft.com/office/drawing/2014/main" id="{29D03BDA-74D3-CD32-0959-03B0333F066A}"/>
              </a:ext>
            </a:extLst>
          </p:cNvPr>
          <p:cNvSpPr txBox="1"/>
          <p:nvPr/>
        </p:nvSpPr>
        <p:spPr>
          <a:xfrm>
            <a:off x="5433526" y="2796827"/>
            <a:ext cx="2218236" cy="338554"/>
          </a:xfrm>
          <a:prstGeom prst="rect">
            <a:avLst/>
          </a:prstGeom>
          <a:noFill/>
        </p:spPr>
        <p:txBody>
          <a:bodyPr wrap="square" rtlCol="0">
            <a:spAutoFit/>
          </a:bodyPr>
          <a:lstStyle/>
          <a:p>
            <a:pPr algn="ctr"/>
            <a:r>
              <a:rPr lang="pt-BR" sz="1600" dirty="0"/>
              <a:t>Não</a:t>
            </a:r>
          </a:p>
        </p:txBody>
      </p:sp>
      <p:grpSp>
        <p:nvGrpSpPr>
          <p:cNvPr id="17" name="Agrupar 16">
            <a:extLst>
              <a:ext uri="{FF2B5EF4-FFF2-40B4-BE49-F238E27FC236}">
                <a16:creationId xmlns:a16="http://schemas.microsoft.com/office/drawing/2014/main" id="{F10B3FE2-01B4-7847-2017-F6C7235E85A2}"/>
              </a:ext>
            </a:extLst>
          </p:cNvPr>
          <p:cNvGrpSpPr/>
          <p:nvPr/>
        </p:nvGrpSpPr>
        <p:grpSpPr>
          <a:xfrm>
            <a:off x="6512342" y="3176828"/>
            <a:ext cx="3012876" cy="504344"/>
            <a:chOff x="4640510" y="1887522"/>
            <a:chExt cx="3012876" cy="504344"/>
          </a:xfrm>
        </p:grpSpPr>
        <p:sp>
          <p:nvSpPr>
            <p:cNvPr id="18" name="Retângulo: Cantos Arredondados 17">
              <a:extLst>
                <a:ext uri="{FF2B5EF4-FFF2-40B4-BE49-F238E27FC236}">
                  <a16:creationId xmlns:a16="http://schemas.microsoft.com/office/drawing/2014/main" id="{0B3F280B-BC66-46F0-4F55-1D589E18922D}"/>
                </a:ext>
              </a:extLst>
            </p:cNvPr>
            <p:cNvSpPr/>
            <p:nvPr/>
          </p:nvSpPr>
          <p:spPr>
            <a:xfrm>
              <a:off x="4640510" y="1887522"/>
              <a:ext cx="3006464" cy="504344"/>
            </a:xfrm>
            <a:prstGeom prst="round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19" name="CaixaDeTexto 18">
              <a:extLst>
                <a:ext uri="{FF2B5EF4-FFF2-40B4-BE49-F238E27FC236}">
                  <a16:creationId xmlns:a16="http://schemas.microsoft.com/office/drawing/2014/main" id="{81A50967-2F6D-11E6-1AE8-8A7B89555D5E}"/>
                </a:ext>
              </a:extLst>
            </p:cNvPr>
            <p:cNvSpPr txBox="1"/>
            <p:nvPr/>
          </p:nvSpPr>
          <p:spPr>
            <a:xfrm>
              <a:off x="4640510" y="1970417"/>
              <a:ext cx="3012876" cy="338554"/>
            </a:xfrm>
            <a:prstGeom prst="rect">
              <a:avLst/>
            </a:prstGeom>
            <a:noFill/>
          </p:spPr>
          <p:txBody>
            <a:bodyPr wrap="none" rtlCol="0">
              <a:spAutoFit/>
            </a:bodyPr>
            <a:lstStyle/>
            <a:p>
              <a:r>
                <a:rPr lang="pt-BR" sz="1600" dirty="0"/>
                <a:t>Tempo de processamento &gt; 1,1s</a:t>
              </a:r>
            </a:p>
          </p:txBody>
        </p:sp>
      </p:grpSp>
      <p:grpSp>
        <p:nvGrpSpPr>
          <p:cNvPr id="37" name="Agrupar 36">
            <a:extLst>
              <a:ext uri="{FF2B5EF4-FFF2-40B4-BE49-F238E27FC236}">
                <a16:creationId xmlns:a16="http://schemas.microsoft.com/office/drawing/2014/main" id="{D1BECE4E-5137-8A74-EA8F-3C8F59C5C68A}"/>
              </a:ext>
            </a:extLst>
          </p:cNvPr>
          <p:cNvGrpSpPr/>
          <p:nvPr/>
        </p:nvGrpSpPr>
        <p:grpSpPr>
          <a:xfrm>
            <a:off x="2177509" y="3186432"/>
            <a:ext cx="3356194" cy="487474"/>
            <a:chOff x="4640509" y="1887522"/>
            <a:chExt cx="3356194" cy="487474"/>
          </a:xfrm>
        </p:grpSpPr>
        <p:sp>
          <p:nvSpPr>
            <p:cNvPr id="38" name="Retângulo: Cantos Arredondados 37">
              <a:extLst>
                <a:ext uri="{FF2B5EF4-FFF2-40B4-BE49-F238E27FC236}">
                  <a16:creationId xmlns:a16="http://schemas.microsoft.com/office/drawing/2014/main" id="{CCFEE2CC-1CFE-9E6C-3512-2C86C1D809F5}"/>
                </a:ext>
              </a:extLst>
            </p:cNvPr>
            <p:cNvSpPr/>
            <p:nvPr/>
          </p:nvSpPr>
          <p:spPr>
            <a:xfrm>
              <a:off x="4640510" y="1887522"/>
              <a:ext cx="3256016" cy="487474"/>
            </a:xfrm>
            <a:prstGeom prst="round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8C2A2CAB-E292-6190-A054-2BDD65C0CBEA}"/>
                    </a:ext>
                  </a:extLst>
                </p:cNvPr>
                <p:cNvSpPr txBox="1"/>
                <p:nvPr/>
              </p:nvSpPr>
              <p:spPr>
                <a:xfrm>
                  <a:off x="4640509" y="1970417"/>
                  <a:ext cx="3356194" cy="338554"/>
                </a:xfrm>
                <a:prstGeom prst="rect">
                  <a:avLst/>
                </a:prstGeom>
                <a:noFill/>
              </p:spPr>
              <p:txBody>
                <a:bodyPr wrap="square" rtlCol="0">
                  <a:spAutoFit/>
                </a:bodyPr>
                <a:lstStyle/>
                <a:p>
                  <a:r>
                    <a:rPr lang="pt-BR" sz="1600" dirty="0"/>
                    <a:t>Nível da bateria após o trace </a:t>
                  </a:r>
                  <a14:m>
                    <m:oMath xmlns:m="http://schemas.openxmlformats.org/officeDocument/2006/math">
                      <m:r>
                        <a:rPr lang="pt-BR" sz="1600" b="0" i="1" smtClean="0">
                          <a:latin typeface="Cambria Math" panose="02040503050406030204" pitchFamily="18" charset="0"/>
                        </a:rPr>
                        <m:t>&gt;</m:t>
                      </m:r>
                    </m:oMath>
                  </a14:m>
                  <a:r>
                    <a:rPr lang="pt-BR" sz="1600" dirty="0"/>
                    <a:t> 10%</a:t>
                  </a:r>
                </a:p>
              </p:txBody>
            </p:sp>
          </mc:Choice>
          <mc:Fallback xmlns="">
            <p:sp>
              <p:nvSpPr>
                <p:cNvPr id="39" name="CaixaDeTexto 38">
                  <a:extLst>
                    <a:ext uri="{FF2B5EF4-FFF2-40B4-BE49-F238E27FC236}">
                      <a16:creationId xmlns:a16="http://schemas.microsoft.com/office/drawing/2014/main" id="{8C2A2CAB-E292-6190-A054-2BDD65C0CBEA}"/>
                    </a:ext>
                  </a:extLst>
                </p:cNvPr>
                <p:cNvSpPr txBox="1">
                  <a:spLocks noRot="1" noChangeAspect="1" noMove="1" noResize="1" noEditPoints="1" noAdjustHandles="1" noChangeArrowheads="1" noChangeShapeType="1" noTextEdit="1"/>
                </p:cNvSpPr>
                <p:nvPr/>
              </p:nvSpPr>
              <p:spPr>
                <a:xfrm>
                  <a:off x="4640509" y="1970417"/>
                  <a:ext cx="3356194" cy="338554"/>
                </a:xfrm>
                <a:prstGeom prst="rect">
                  <a:avLst/>
                </a:prstGeom>
                <a:blipFill>
                  <a:blip r:embed="rId2"/>
                  <a:stretch>
                    <a:fillRect l="-907" t="-5357" b="-21429"/>
                  </a:stretch>
                </a:blipFill>
              </p:spPr>
              <p:txBody>
                <a:bodyPr/>
                <a:lstStyle/>
                <a:p>
                  <a:r>
                    <a:rPr lang="pt-BR">
                      <a:noFill/>
                    </a:rPr>
                    <a:t> </a:t>
                  </a:r>
                </a:p>
              </p:txBody>
            </p:sp>
          </mc:Fallback>
        </mc:AlternateContent>
      </p:grpSp>
      <p:grpSp>
        <p:nvGrpSpPr>
          <p:cNvPr id="42" name="Agrupar 41">
            <a:extLst>
              <a:ext uri="{FF2B5EF4-FFF2-40B4-BE49-F238E27FC236}">
                <a16:creationId xmlns:a16="http://schemas.microsoft.com/office/drawing/2014/main" id="{7AFA3063-9EAF-AF40-B5E0-0AD46CA27A1D}"/>
              </a:ext>
            </a:extLst>
          </p:cNvPr>
          <p:cNvGrpSpPr/>
          <p:nvPr/>
        </p:nvGrpSpPr>
        <p:grpSpPr>
          <a:xfrm>
            <a:off x="834761" y="5797011"/>
            <a:ext cx="549755" cy="504344"/>
            <a:chOff x="4640510" y="1887522"/>
            <a:chExt cx="724532" cy="504344"/>
          </a:xfrm>
        </p:grpSpPr>
        <p:sp>
          <p:nvSpPr>
            <p:cNvPr id="43" name="Retângulo: Cantos Arredondados 42">
              <a:extLst>
                <a:ext uri="{FF2B5EF4-FFF2-40B4-BE49-F238E27FC236}">
                  <a16:creationId xmlns:a16="http://schemas.microsoft.com/office/drawing/2014/main" id="{91B3F5FE-612D-25C0-825A-8F704BB4F72E}"/>
                </a:ext>
              </a:extLst>
            </p:cNvPr>
            <p:cNvSpPr/>
            <p:nvPr/>
          </p:nvSpPr>
          <p:spPr>
            <a:xfrm>
              <a:off x="4640510" y="1887522"/>
              <a:ext cx="724532" cy="504344"/>
            </a:xfrm>
            <a:prstGeom prst="round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solidFill>
                  <a:schemeClr val="tx1"/>
                </a:solidFill>
              </a:endParaRPr>
            </a:p>
          </p:txBody>
        </p:sp>
        <p:sp>
          <p:nvSpPr>
            <p:cNvPr id="44" name="CaixaDeTexto 43">
              <a:extLst>
                <a:ext uri="{FF2B5EF4-FFF2-40B4-BE49-F238E27FC236}">
                  <a16:creationId xmlns:a16="http://schemas.microsoft.com/office/drawing/2014/main" id="{C146D4D1-10FD-FFBE-F4F6-E1149697C810}"/>
                </a:ext>
              </a:extLst>
            </p:cNvPr>
            <p:cNvSpPr txBox="1"/>
            <p:nvPr/>
          </p:nvSpPr>
          <p:spPr>
            <a:xfrm>
              <a:off x="4640510" y="1970417"/>
              <a:ext cx="680689" cy="338554"/>
            </a:xfrm>
            <a:prstGeom prst="rect">
              <a:avLst/>
            </a:prstGeom>
            <a:noFill/>
          </p:spPr>
          <p:txBody>
            <a:bodyPr wrap="none" rtlCol="0">
              <a:spAutoFit/>
            </a:bodyPr>
            <a:lstStyle/>
            <a:p>
              <a:r>
                <a:rPr lang="pt-BR" sz="1600" i="1" dirty="0"/>
                <a:t>Self</a:t>
              </a:r>
            </a:p>
          </p:txBody>
        </p:sp>
      </p:grpSp>
      <p:grpSp>
        <p:nvGrpSpPr>
          <p:cNvPr id="55" name="Agrupar 54">
            <a:extLst>
              <a:ext uri="{FF2B5EF4-FFF2-40B4-BE49-F238E27FC236}">
                <a16:creationId xmlns:a16="http://schemas.microsoft.com/office/drawing/2014/main" id="{C2086533-BCDF-5DA9-895C-5A5DF52D6BA0}"/>
              </a:ext>
            </a:extLst>
          </p:cNvPr>
          <p:cNvGrpSpPr/>
          <p:nvPr/>
        </p:nvGrpSpPr>
        <p:grpSpPr>
          <a:xfrm>
            <a:off x="2749640" y="5797011"/>
            <a:ext cx="898003" cy="504344"/>
            <a:chOff x="4640510" y="1887522"/>
            <a:chExt cx="898003" cy="504344"/>
          </a:xfrm>
        </p:grpSpPr>
        <p:sp>
          <p:nvSpPr>
            <p:cNvPr id="56" name="Retângulo: Cantos Arredondados 55">
              <a:extLst>
                <a:ext uri="{FF2B5EF4-FFF2-40B4-BE49-F238E27FC236}">
                  <a16:creationId xmlns:a16="http://schemas.microsoft.com/office/drawing/2014/main" id="{C6FBE07F-D103-5352-458F-11AB92E7524E}"/>
                </a:ext>
              </a:extLst>
            </p:cNvPr>
            <p:cNvSpPr/>
            <p:nvPr/>
          </p:nvSpPr>
          <p:spPr>
            <a:xfrm>
              <a:off x="4640510" y="1887522"/>
              <a:ext cx="898003" cy="504344"/>
            </a:xfrm>
            <a:prstGeom prst="roundRect">
              <a:avLst/>
            </a:prstGeom>
            <a:solidFill>
              <a:srgbClr val="1CADE4"/>
            </a:solid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solidFill>
                  <a:schemeClr val="bg1"/>
                </a:solidFill>
              </a:endParaRPr>
            </a:p>
          </p:txBody>
        </p:sp>
        <p:sp>
          <p:nvSpPr>
            <p:cNvPr id="57" name="CaixaDeTexto 56">
              <a:extLst>
                <a:ext uri="{FF2B5EF4-FFF2-40B4-BE49-F238E27FC236}">
                  <a16:creationId xmlns:a16="http://schemas.microsoft.com/office/drawing/2014/main" id="{B47371B6-2B58-E7CD-2DF5-6410A2467A7F}"/>
                </a:ext>
              </a:extLst>
            </p:cNvPr>
            <p:cNvSpPr txBox="1"/>
            <p:nvPr/>
          </p:nvSpPr>
          <p:spPr>
            <a:xfrm>
              <a:off x="4640510" y="1970417"/>
              <a:ext cx="898003" cy="338554"/>
            </a:xfrm>
            <a:prstGeom prst="rect">
              <a:avLst/>
            </a:prstGeom>
            <a:noFill/>
          </p:spPr>
          <p:txBody>
            <a:bodyPr wrap="none" rtlCol="0">
              <a:spAutoFit/>
            </a:bodyPr>
            <a:lstStyle/>
            <a:p>
              <a:r>
                <a:rPr lang="pt-BR" sz="1600" i="1" dirty="0">
                  <a:solidFill>
                    <a:schemeClr val="bg1"/>
                  </a:solidFill>
                </a:rPr>
                <a:t>Non-self</a:t>
              </a:r>
            </a:p>
          </p:txBody>
        </p:sp>
      </p:grpSp>
      <p:grpSp>
        <p:nvGrpSpPr>
          <p:cNvPr id="62" name="Agrupar 61">
            <a:extLst>
              <a:ext uri="{FF2B5EF4-FFF2-40B4-BE49-F238E27FC236}">
                <a16:creationId xmlns:a16="http://schemas.microsoft.com/office/drawing/2014/main" id="{D81F05D7-3328-162E-55DB-C1F76C7DF23C}"/>
              </a:ext>
            </a:extLst>
          </p:cNvPr>
          <p:cNvGrpSpPr/>
          <p:nvPr/>
        </p:nvGrpSpPr>
        <p:grpSpPr>
          <a:xfrm>
            <a:off x="986413" y="4427235"/>
            <a:ext cx="2382191" cy="504344"/>
            <a:chOff x="4640510" y="1887522"/>
            <a:chExt cx="2382191" cy="504344"/>
          </a:xfrm>
        </p:grpSpPr>
        <p:sp>
          <p:nvSpPr>
            <p:cNvPr id="63" name="Retângulo: Cantos Arredondados 62">
              <a:extLst>
                <a:ext uri="{FF2B5EF4-FFF2-40B4-BE49-F238E27FC236}">
                  <a16:creationId xmlns:a16="http://schemas.microsoft.com/office/drawing/2014/main" id="{5B75DF52-CA4E-05D5-F61C-749E33FFCEF7}"/>
                </a:ext>
              </a:extLst>
            </p:cNvPr>
            <p:cNvSpPr/>
            <p:nvPr/>
          </p:nvSpPr>
          <p:spPr>
            <a:xfrm>
              <a:off x="4640510" y="1887522"/>
              <a:ext cx="2382191" cy="504344"/>
            </a:xfrm>
            <a:prstGeom prst="round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64" name="CaixaDeTexto 63">
              <a:extLst>
                <a:ext uri="{FF2B5EF4-FFF2-40B4-BE49-F238E27FC236}">
                  <a16:creationId xmlns:a16="http://schemas.microsoft.com/office/drawing/2014/main" id="{AAB3C3F7-C4C7-CC23-0C34-5A9C9CA3B196}"/>
                </a:ext>
              </a:extLst>
            </p:cNvPr>
            <p:cNvSpPr txBox="1"/>
            <p:nvPr/>
          </p:nvSpPr>
          <p:spPr>
            <a:xfrm>
              <a:off x="4640510" y="1970417"/>
              <a:ext cx="2382191" cy="338554"/>
            </a:xfrm>
            <a:prstGeom prst="rect">
              <a:avLst/>
            </a:prstGeom>
            <a:noFill/>
          </p:spPr>
          <p:txBody>
            <a:bodyPr wrap="none" rtlCol="0">
              <a:spAutoFit/>
            </a:bodyPr>
            <a:lstStyle/>
            <a:p>
              <a:r>
                <a:rPr lang="pt-BR" sz="1600" dirty="0"/>
                <a:t>Dados foram transferidos</a:t>
              </a:r>
            </a:p>
          </p:txBody>
        </p:sp>
      </p:grpSp>
      <p:cxnSp>
        <p:nvCxnSpPr>
          <p:cNvPr id="65" name="Conector de Seta Reta 64">
            <a:extLst>
              <a:ext uri="{FF2B5EF4-FFF2-40B4-BE49-F238E27FC236}">
                <a16:creationId xmlns:a16="http://schemas.microsoft.com/office/drawing/2014/main" id="{819F36F1-88F6-DD14-4D3B-881EF46FA962}"/>
              </a:ext>
            </a:extLst>
          </p:cNvPr>
          <p:cNvCxnSpPr>
            <a:cxnSpLocks/>
            <a:stCxn id="63" idx="2"/>
            <a:endCxn id="43" idx="0"/>
          </p:cNvCxnSpPr>
          <p:nvPr/>
        </p:nvCxnSpPr>
        <p:spPr>
          <a:xfrm flipH="1">
            <a:off x="1109639" y="4931579"/>
            <a:ext cx="1067870" cy="865432"/>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66" name="CaixaDeTexto 65">
            <a:extLst>
              <a:ext uri="{FF2B5EF4-FFF2-40B4-BE49-F238E27FC236}">
                <a16:creationId xmlns:a16="http://schemas.microsoft.com/office/drawing/2014/main" id="{39B30FF2-A69F-43AA-D565-2722EF9F3EA1}"/>
              </a:ext>
            </a:extLst>
          </p:cNvPr>
          <p:cNvSpPr txBox="1"/>
          <p:nvPr/>
        </p:nvSpPr>
        <p:spPr>
          <a:xfrm>
            <a:off x="1437406" y="5434610"/>
            <a:ext cx="681379" cy="338554"/>
          </a:xfrm>
          <a:prstGeom prst="rect">
            <a:avLst/>
          </a:prstGeom>
          <a:noFill/>
        </p:spPr>
        <p:txBody>
          <a:bodyPr wrap="square" rtlCol="0">
            <a:spAutoFit/>
          </a:bodyPr>
          <a:lstStyle/>
          <a:p>
            <a:pPr algn="ctr"/>
            <a:r>
              <a:rPr lang="pt-BR" sz="1600" dirty="0"/>
              <a:t>Sim</a:t>
            </a:r>
          </a:p>
        </p:txBody>
      </p:sp>
      <p:cxnSp>
        <p:nvCxnSpPr>
          <p:cNvPr id="67" name="Conector de Seta Reta 66">
            <a:extLst>
              <a:ext uri="{FF2B5EF4-FFF2-40B4-BE49-F238E27FC236}">
                <a16:creationId xmlns:a16="http://schemas.microsoft.com/office/drawing/2014/main" id="{8A898DB0-42F1-3232-C7CE-1F6915E5502B}"/>
              </a:ext>
            </a:extLst>
          </p:cNvPr>
          <p:cNvCxnSpPr>
            <a:cxnSpLocks/>
            <a:stCxn id="63" idx="2"/>
            <a:endCxn id="56" idx="0"/>
          </p:cNvCxnSpPr>
          <p:nvPr/>
        </p:nvCxnSpPr>
        <p:spPr>
          <a:xfrm>
            <a:off x="2177509" y="4931579"/>
            <a:ext cx="1021133" cy="865432"/>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68" name="CaixaDeTexto 67">
            <a:extLst>
              <a:ext uri="{FF2B5EF4-FFF2-40B4-BE49-F238E27FC236}">
                <a16:creationId xmlns:a16="http://schemas.microsoft.com/office/drawing/2014/main" id="{A73356C1-3D55-8348-66C9-994D20F07C54}"/>
              </a:ext>
            </a:extLst>
          </p:cNvPr>
          <p:cNvSpPr txBox="1"/>
          <p:nvPr/>
        </p:nvSpPr>
        <p:spPr>
          <a:xfrm>
            <a:off x="2358332" y="5419111"/>
            <a:ext cx="610179" cy="338554"/>
          </a:xfrm>
          <a:prstGeom prst="rect">
            <a:avLst/>
          </a:prstGeom>
          <a:noFill/>
        </p:spPr>
        <p:txBody>
          <a:bodyPr wrap="square" rtlCol="0">
            <a:spAutoFit/>
          </a:bodyPr>
          <a:lstStyle/>
          <a:p>
            <a:pPr algn="ctr"/>
            <a:r>
              <a:rPr lang="pt-BR" sz="1600" dirty="0"/>
              <a:t>Não</a:t>
            </a:r>
          </a:p>
        </p:txBody>
      </p:sp>
      <p:grpSp>
        <p:nvGrpSpPr>
          <p:cNvPr id="76" name="Agrupar 75">
            <a:extLst>
              <a:ext uri="{FF2B5EF4-FFF2-40B4-BE49-F238E27FC236}">
                <a16:creationId xmlns:a16="http://schemas.microsoft.com/office/drawing/2014/main" id="{CA8AF2EA-5500-0CC8-FED1-CB2F433B482A}"/>
              </a:ext>
            </a:extLst>
          </p:cNvPr>
          <p:cNvGrpSpPr/>
          <p:nvPr/>
        </p:nvGrpSpPr>
        <p:grpSpPr>
          <a:xfrm>
            <a:off x="4811615" y="4427235"/>
            <a:ext cx="898003" cy="504344"/>
            <a:chOff x="4640510" y="1887522"/>
            <a:chExt cx="898003" cy="504344"/>
          </a:xfrm>
        </p:grpSpPr>
        <p:sp>
          <p:nvSpPr>
            <p:cNvPr id="77" name="Retângulo: Cantos Arredondados 76">
              <a:extLst>
                <a:ext uri="{FF2B5EF4-FFF2-40B4-BE49-F238E27FC236}">
                  <a16:creationId xmlns:a16="http://schemas.microsoft.com/office/drawing/2014/main" id="{33FAB2E2-B0BD-5B52-2979-28635BB58FF6}"/>
                </a:ext>
              </a:extLst>
            </p:cNvPr>
            <p:cNvSpPr/>
            <p:nvPr/>
          </p:nvSpPr>
          <p:spPr>
            <a:xfrm>
              <a:off x="4640510" y="1887522"/>
              <a:ext cx="898003" cy="504344"/>
            </a:xfrm>
            <a:prstGeom prst="roundRect">
              <a:avLst/>
            </a:prstGeom>
            <a:solidFill>
              <a:srgbClr val="1CADE4"/>
            </a:solid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solidFill>
                  <a:schemeClr val="bg1"/>
                </a:solidFill>
              </a:endParaRPr>
            </a:p>
          </p:txBody>
        </p:sp>
        <p:sp>
          <p:nvSpPr>
            <p:cNvPr id="78" name="CaixaDeTexto 77">
              <a:extLst>
                <a:ext uri="{FF2B5EF4-FFF2-40B4-BE49-F238E27FC236}">
                  <a16:creationId xmlns:a16="http://schemas.microsoft.com/office/drawing/2014/main" id="{A77EB526-FF06-CB73-AE77-C4DC31CCD633}"/>
                </a:ext>
              </a:extLst>
            </p:cNvPr>
            <p:cNvSpPr txBox="1"/>
            <p:nvPr/>
          </p:nvSpPr>
          <p:spPr>
            <a:xfrm>
              <a:off x="4640510" y="1970417"/>
              <a:ext cx="898003" cy="338554"/>
            </a:xfrm>
            <a:prstGeom prst="rect">
              <a:avLst/>
            </a:prstGeom>
            <a:noFill/>
          </p:spPr>
          <p:txBody>
            <a:bodyPr wrap="none" rtlCol="0">
              <a:spAutoFit/>
            </a:bodyPr>
            <a:lstStyle/>
            <a:p>
              <a:r>
                <a:rPr lang="pt-BR" sz="1600" i="1" dirty="0">
                  <a:solidFill>
                    <a:schemeClr val="bg1"/>
                  </a:solidFill>
                </a:rPr>
                <a:t>Non-self</a:t>
              </a:r>
            </a:p>
          </p:txBody>
        </p:sp>
      </p:grpSp>
      <p:cxnSp>
        <p:nvCxnSpPr>
          <p:cNvPr id="79" name="Conector de Seta Reta 78">
            <a:extLst>
              <a:ext uri="{FF2B5EF4-FFF2-40B4-BE49-F238E27FC236}">
                <a16:creationId xmlns:a16="http://schemas.microsoft.com/office/drawing/2014/main" id="{4FDE1B61-F63B-009F-3ACB-380CF282A7FB}"/>
              </a:ext>
            </a:extLst>
          </p:cNvPr>
          <p:cNvCxnSpPr>
            <a:cxnSpLocks/>
            <a:stCxn id="38" idx="2"/>
            <a:endCxn id="63" idx="0"/>
          </p:cNvCxnSpPr>
          <p:nvPr/>
        </p:nvCxnSpPr>
        <p:spPr>
          <a:xfrm flipH="1">
            <a:off x="2177509" y="3673906"/>
            <a:ext cx="1628009" cy="753329"/>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80" name="CaixaDeTexto 79">
            <a:extLst>
              <a:ext uri="{FF2B5EF4-FFF2-40B4-BE49-F238E27FC236}">
                <a16:creationId xmlns:a16="http://schemas.microsoft.com/office/drawing/2014/main" id="{CE84728D-2A0F-C54B-8829-BCD6E7E54D51}"/>
              </a:ext>
            </a:extLst>
          </p:cNvPr>
          <p:cNvSpPr txBox="1"/>
          <p:nvPr/>
        </p:nvSpPr>
        <p:spPr>
          <a:xfrm>
            <a:off x="2966264" y="3926374"/>
            <a:ext cx="681379" cy="338554"/>
          </a:xfrm>
          <a:prstGeom prst="rect">
            <a:avLst/>
          </a:prstGeom>
          <a:noFill/>
        </p:spPr>
        <p:txBody>
          <a:bodyPr wrap="square" rtlCol="0">
            <a:spAutoFit/>
          </a:bodyPr>
          <a:lstStyle/>
          <a:p>
            <a:pPr algn="ctr"/>
            <a:r>
              <a:rPr lang="pt-BR" sz="1600" dirty="0"/>
              <a:t>Sim</a:t>
            </a:r>
          </a:p>
        </p:txBody>
      </p:sp>
      <p:cxnSp>
        <p:nvCxnSpPr>
          <p:cNvPr id="84" name="Conector de Seta Reta 83">
            <a:extLst>
              <a:ext uri="{FF2B5EF4-FFF2-40B4-BE49-F238E27FC236}">
                <a16:creationId xmlns:a16="http://schemas.microsoft.com/office/drawing/2014/main" id="{171C5C7E-4C9B-D114-7D94-729A1C3930A5}"/>
              </a:ext>
            </a:extLst>
          </p:cNvPr>
          <p:cNvCxnSpPr>
            <a:cxnSpLocks/>
            <a:stCxn id="38" idx="2"/>
            <a:endCxn id="77" idx="0"/>
          </p:cNvCxnSpPr>
          <p:nvPr/>
        </p:nvCxnSpPr>
        <p:spPr>
          <a:xfrm>
            <a:off x="3805518" y="3673906"/>
            <a:ext cx="1455099" cy="753329"/>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93" name="CaixaDeTexto 92">
            <a:extLst>
              <a:ext uri="{FF2B5EF4-FFF2-40B4-BE49-F238E27FC236}">
                <a16:creationId xmlns:a16="http://schemas.microsoft.com/office/drawing/2014/main" id="{92CDC063-4562-8A08-49D6-D5824C0BBC40}"/>
              </a:ext>
            </a:extLst>
          </p:cNvPr>
          <p:cNvSpPr txBox="1"/>
          <p:nvPr/>
        </p:nvSpPr>
        <p:spPr>
          <a:xfrm>
            <a:off x="3937342" y="3926374"/>
            <a:ext cx="610179" cy="338554"/>
          </a:xfrm>
          <a:prstGeom prst="rect">
            <a:avLst/>
          </a:prstGeom>
          <a:noFill/>
        </p:spPr>
        <p:txBody>
          <a:bodyPr wrap="square" rtlCol="0">
            <a:spAutoFit/>
          </a:bodyPr>
          <a:lstStyle/>
          <a:p>
            <a:pPr algn="ctr"/>
            <a:r>
              <a:rPr lang="pt-BR" sz="1600" dirty="0"/>
              <a:t>Não</a:t>
            </a:r>
          </a:p>
        </p:txBody>
      </p:sp>
    </p:spTree>
    <p:extLst>
      <p:ext uri="{BB962C8B-B14F-4D97-AF65-F5344CB8AC3E}">
        <p14:creationId xmlns:p14="http://schemas.microsoft.com/office/powerpoint/2010/main" val="12232616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ítulo 1">
            <a:extLst>
              <a:ext uri="{FF2B5EF4-FFF2-40B4-BE49-F238E27FC236}">
                <a16:creationId xmlns:a16="http://schemas.microsoft.com/office/drawing/2014/main" id="{589FECC0-E2F7-4DB2-A580-CF396011985D}"/>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a:t>Análise de variáveis de contexto</a:t>
            </a:r>
          </a:p>
        </p:txBody>
      </p:sp>
      <p:grpSp>
        <p:nvGrpSpPr>
          <p:cNvPr id="4" name="Agrupar 3">
            <a:extLst>
              <a:ext uri="{FF2B5EF4-FFF2-40B4-BE49-F238E27FC236}">
                <a16:creationId xmlns:a16="http://schemas.microsoft.com/office/drawing/2014/main" id="{B8FEE65C-FC3E-E5B9-6AFB-F73A0EBE84E6}"/>
              </a:ext>
            </a:extLst>
          </p:cNvPr>
          <p:cNvGrpSpPr/>
          <p:nvPr/>
        </p:nvGrpSpPr>
        <p:grpSpPr>
          <a:xfrm>
            <a:off x="4612089" y="1887521"/>
            <a:ext cx="2624356" cy="719787"/>
            <a:chOff x="4640510" y="1887521"/>
            <a:chExt cx="2624356" cy="719787"/>
          </a:xfrm>
        </p:grpSpPr>
        <p:sp>
          <p:nvSpPr>
            <p:cNvPr id="2" name="Retângulo: Cantos Arredondados 1">
              <a:extLst>
                <a:ext uri="{FF2B5EF4-FFF2-40B4-BE49-F238E27FC236}">
                  <a16:creationId xmlns:a16="http://schemas.microsoft.com/office/drawing/2014/main" id="{92AB2356-A95A-1B76-3859-A525B053E3ED}"/>
                </a:ext>
              </a:extLst>
            </p:cNvPr>
            <p:cNvSpPr/>
            <p:nvPr/>
          </p:nvSpPr>
          <p:spPr>
            <a:xfrm>
              <a:off x="4640510" y="1887521"/>
              <a:ext cx="2624356" cy="719787"/>
            </a:xfrm>
            <a:prstGeom prst="round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3" name="CaixaDeTexto 2">
              <a:extLst>
                <a:ext uri="{FF2B5EF4-FFF2-40B4-BE49-F238E27FC236}">
                  <a16:creationId xmlns:a16="http://schemas.microsoft.com/office/drawing/2014/main" id="{106414A4-95C0-5A1D-E85F-EA2B8DBEFC2D}"/>
                </a:ext>
              </a:extLst>
            </p:cNvPr>
            <p:cNvSpPr txBox="1"/>
            <p:nvPr/>
          </p:nvSpPr>
          <p:spPr>
            <a:xfrm>
              <a:off x="4843570" y="1955027"/>
              <a:ext cx="2218236" cy="584775"/>
            </a:xfrm>
            <a:prstGeom prst="rect">
              <a:avLst/>
            </a:prstGeom>
            <a:noFill/>
          </p:spPr>
          <p:txBody>
            <a:bodyPr wrap="square" rtlCol="0">
              <a:spAutoFit/>
            </a:bodyPr>
            <a:lstStyle/>
            <a:p>
              <a:pPr algn="ctr"/>
              <a:r>
                <a:rPr lang="pt-BR" sz="1600" dirty="0"/>
                <a:t>Sensor disponível durante todo o trace</a:t>
              </a:r>
            </a:p>
          </p:txBody>
        </p:sp>
      </p:grpSp>
      <p:cxnSp>
        <p:nvCxnSpPr>
          <p:cNvPr id="12" name="Conector de Seta Reta 11">
            <a:extLst>
              <a:ext uri="{FF2B5EF4-FFF2-40B4-BE49-F238E27FC236}">
                <a16:creationId xmlns:a16="http://schemas.microsoft.com/office/drawing/2014/main" id="{28E06AF6-9C39-FFF7-8E84-3CF9E6808DE1}"/>
              </a:ext>
            </a:extLst>
          </p:cNvPr>
          <p:cNvCxnSpPr>
            <a:cxnSpLocks/>
            <a:stCxn id="2" idx="2"/>
            <a:endCxn id="38" idx="0"/>
          </p:cNvCxnSpPr>
          <p:nvPr/>
        </p:nvCxnSpPr>
        <p:spPr>
          <a:xfrm flipH="1">
            <a:off x="3805518" y="2607308"/>
            <a:ext cx="2118749" cy="579124"/>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14" name="CaixaDeTexto 13">
            <a:extLst>
              <a:ext uri="{FF2B5EF4-FFF2-40B4-BE49-F238E27FC236}">
                <a16:creationId xmlns:a16="http://schemas.microsoft.com/office/drawing/2014/main" id="{3200FED3-7997-B100-B34E-A236F8EDE11D}"/>
              </a:ext>
            </a:extLst>
          </p:cNvPr>
          <p:cNvSpPr txBox="1"/>
          <p:nvPr/>
        </p:nvSpPr>
        <p:spPr>
          <a:xfrm>
            <a:off x="4294106" y="2755379"/>
            <a:ext cx="2218236" cy="338554"/>
          </a:xfrm>
          <a:prstGeom prst="rect">
            <a:avLst/>
          </a:prstGeom>
          <a:noFill/>
        </p:spPr>
        <p:txBody>
          <a:bodyPr wrap="square" rtlCol="0">
            <a:spAutoFit/>
          </a:bodyPr>
          <a:lstStyle/>
          <a:p>
            <a:pPr algn="ctr"/>
            <a:r>
              <a:rPr lang="pt-BR" sz="1600" dirty="0"/>
              <a:t>Sim</a:t>
            </a:r>
          </a:p>
        </p:txBody>
      </p:sp>
      <p:cxnSp>
        <p:nvCxnSpPr>
          <p:cNvPr id="15" name="Conector de Seta Reta 14">
            <a:extLst>
              <a:ext uri="{FF2B5EF4-FFF2-40B4-BE49-F238E27FC236}">
                <a16:creationId xmlns:a16="http://schemas.microsoft.com/office/drawing/2014/main" id="{6C8EBB2F-C659-065A-1AC2-FF7D2303EE1A}"/>
              </a:ext>
            </a:extLst>
          </p:cNvPr>
          <p:cNvCxnSpPr>
            <a:cxnSpLocks/>
            <a:stCxn id="2" idx="2"/>
            <a:endCxn id="18" idx="0"/>
          </p:cNvCxnSpPr>
          <p:nvPr/>
        </p:nvCxnSpPr>
        <p:spPr>
          <a:xfrm>
            <a:off x="5924267" y="2607308"/>
            <a:ext cx="2091307" cy="569520"/>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16" name="CaixaDeTexto 15">
            <a:extLst>
              <a:ext uri="{FF2B5EF4-FFF2-40B4-BE49-F238E27FC236}">
                <a16:creationId xmlns:a16="http://schemas.microsoft.com/office/drawing/2014/main" id="{29D03BDA-74D3-CD32-0959-03B0333F066A}"/>
              </a:ext>
            </a:extLst>
          </p:cNvPr>
          <p:cNvSpPr txBox="1"/>
          <p:nvPr/>
        </p:nvSpPr>
        <p:spPr>
          <a:xfrm>
            <a:off x="5433526" y="2796827"/>
            <a:ext cx="2218236" cy="338554"/>
          </a:xfrm>
          <a:prstGeom prst="rect">
            <a:avLst/>
          </a:prstGeom>
          <a:noFill/>
        </p:spPr>
        <p:txBody>
          <a:bodyPr wrap="square" rtlCol="0">
            <a:spAutoFit/>
          </a:bodyPr>
          <a:lstStyle/>
          <a:p>
            <a:pPr algn="ctr"/>
            <a:r>
              <a:rPr lang="pt-BR" sz="1600" dirty="0"/>
              <a:t>Não</a:t>
            </a:r>
          </a:p>
        </p:txBody>
      </p:sp>
      <p:grpSp>
        <p:nvGrpSpPr>
          <p:cNvPr id="17" name="Agrupar 16">
            <a:extLst>
              <a:ext uri="{FF2B5EF4-FFF2-40B4-BE49-F238E27FC236}">
                <a16:creationId xmlns:a16="http://schemas.microsoft.com/office/drawing/2014/main" id="{F10B3FE2-01B4-7847-2017-F6C7235E85A2}"/>
              </a:ext>
            </a:extLst>
          </p:cNvPr>
          <p:cNvGrpSpPr/>
          <p:nvPr/>
        </p:nvGrpSpPr>
        <p:grpSpPr>
          <a:xfrm>
            <a:off x="6512342" y="3176828"/>
            <a:ext cx="3012876" cy="504344"/>
            <a:chOff x="4640510" y="1887522"/>
            <a:chExt cx="3012876" cy="504344"/>
          </a:xfrm>
        </p:grpSpPr>
        <p:sp>
          <p:nvSpPr>
            <p:cNvPr id="18" name="Retângulo: Cantos Arredondados 17">
              <a:extLst>
                <a:ext uri="{FF2B5EF4-FFF2-40B4-BE49-F238E27FC236}">
                  <a16:creationId xmlns:a16="http://schemas.microsoft.com/office/drawing/2014/main" id="{0B3F280B-BC66-46F0-4F55-1D589E18922D}"/>
                </a:ext>
              </a:extLst>
            </p:cNvPr>
            <p:cNvSpPr/>
            <p:nvPr/>
          </p:nvSpPr>
          <p:spPr>
            <a:xfrm>
              <a:off x="4640510" y="1887522"/>
              <a:ext cx="3006464" cy="504344"/>
            </a:xfrm>
            <a:prstGeom prst="round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19" name="CaixaDeTexto 18">
              <a:extLst>
                <a:ext uri="{FF2B5EF4-FFF2-40B4-BE49-F238E27FC236}">
                  <a16:creationId xmlns:a16="http://schemas.microsoft.com/office/drawing/2014/main" id="{81A50967-2F6D-11E6-1AE8-8A7B89555D5E}"/>
                </a:ext>
              </a:extLst>
            </p:cNvPr>
            <p:cNvSpPr txBox="1"/>
            <p:nvPr/>
          </p:nvSpPr>
          <p:spPr>
            <a:xfrm>
              <a:off x="4640510" y="1970417"/>
              <a:ext cx="3012876" cy="338554"/>
            </a:xfrm>
            <a:prstGeom prst="rect">
              <a:avLst/>
            </a:prstGeom>
            <a:noFill/>
          </p:spPr>
          <p:txBody>
            <a:bodyPr wrap="none" rtlCol="0">
              <a:spAutoFit/>
            </a:bodyPr>
            <a:lstStyle/>
            <a:p>
              <a:r>
                <a:rPr lang="pt-BR" sz="1600" dirty="0"/>
                <a:t>Tempo de processamento &gt; 1,1s</a:t>
              </a:r>
            </a:p>
          </p:txBody>
        </p:sp>
      </p:grpSp>
      <p:grpSp>
        <p:nvGrpSpPr>
          <p:cNvPr id="26" name="Agrupar 25">
            <a:extLst>
              <a:ext uri="{FF2B5EF4-FFF2-40B4-BE49-F238E27FC236}">
                <a16:creationId xmlns:a16="http://schemas.microsoft.com/office/drawing/2014/main" id="{0BEE0749-A3FF-F73C-69CB-66ED9EC9A80F}"/>
              </a:ext>
            </a:extLst>
          </p:cNvPr>
          <p:cNvGrpSpPr/>
          <p:nvPr/>
        </p:nvGrpSpPr>
        <p:grpSpPr>
          <a:xfrm>
            <a:off x="6413069" y="4427235"/>
            <a:ext cx="898003" cy="504344"/>
            <a:chOff x="4640510" y="1887522"/>
            <a:chExt cx="898003" cy="504344"/>
          </a:xfrm>
        </p:grpSpPr>
        <p:sp>
          <p:nvSpPr>
            <p:cNvPr id="27" name="Retângulo: Cantos Arredondados 26">
              <a:extLst>
                <a:ext uri="{FF2B5EF4-FFF2-40B4-BE49-F238E27FC236}">
                  <a16:creationId xmlns:a16="http://schemas.microsoft.com/office/drawing/2014/main" id="{3B351566-C5B1-FAC4-64DC-30670BE469EA}"/>
                </a:ext>
              </a:extLst>
            </p:cNvPr>
            <p:cNvSpPr/>
            <p:nvPr/>
          </p:nvSpPr>
          <p:spPr>
            <a:xfrm>
              <a:off x="4640510" y="1887522"/>
              <a:ext cx="898003" cy="504344"/>
            </a:xfrm>
            <a:prstGeom prst="roundRect">
              <a:avLst/>
            </a:prstGeom>
            <a:solidFill>
              <a:srgbClr val="1CADE4"/>
            </a:solid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solidFill>
                  <a:schemeClr val="bg1"/>
                </a:solidFill>
              </a:endParaRPr>
            </a:p>
          </p:txBody>
        </p:sp>
        <p:sp>
          <p:nvSpPr>
            <p:cNvPr id="28" name="CaixaDeTexto 27">
              <a:extLst>
                <a:ext uri="{FF2B5EF4-FFF2-40B4-BE49-F238E27FC236}">
                  <a16:creationId xmlns:a16="http://schemas.microsoft.com/office/drawing/2014/main" id="{A840A564-4A30-E361-4332-53E28E9A2CBF}"/>
                </a:ext>
              </a:extLst>
            </p:cNvPr>
            <p:cNvSpPr txBox="1"/>
            <p:nvPr/>
          </p:nvSpPr>
          <p:spPr>
            <a:xfrm>
              <a:off x="4640510" y="1970417"/>
              <a:ext cx="898003" cy="338554"/>
            </a:xfrm>
            <a:prstGeom prst="rect">
              <a:avLst/>
            </a:prstGeom>
            <a:noFill/>
          </p:spPr>
          <p:txBody>
            <a:bodyPr wrap="none" rtlCol="0">
              <a:spAutoFit/>
            </a:bodyPr>
            <a:lstStyle/>
            <a:p>
              <a:r>
                <a:rPr lang="pt-BR" sz="1600" i="1" dirty="0">
                  <a:solidFill>
                    <a:schemeClr val="bg1"/>
                  </a:solidFill>
                </a:rPr>
                <a:t>Non-self</a:t>
              </a:r>
            </a:p>
          </p:txBody>
        </p:sp>
      </p:grpSp>
      <p:cxnSp>
        <p:nvCxnSpPr>
          <p:cNvPr id="29" name="Conector de Seta Reta 28">
            <a:extLst>
              <a:ext uri="{FF2B5EF4-FFF2-40B4-BE49-F238E27FC236}">
                <a16:creationId xmlns:a16="http://schemas.microsoft.com/office/drawing/2014/main" id="{106CF261-E0E0-4A04-9A28-CD4C96AB57E4}"/>
              </a:ext>
            </a:extLst>
          </p:cNvPr>
          <p:cNvCxnSpPr>
            <a:cxnSpLocks/>
            <a:stCxn id="18" idx="2"/>
            <a:endCxn id="27" idx="0"/>
          </p:cNvCxnSpPr>
          <p:nvPr/>
        </p:nvCxnSpPr>
        <p:spPr>
          <a:xfrm flipH="1">
            <a:off x="6862071" y="3681172"/>
            <a:ext cx="1153503" cy="746063"/>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30" name="CaixaDeTexto 29">
            <a:extLst>
              <a:ext uri="{FF2B5EF4-FFF2-40B4-BE49-F238E27FC236}">
                <a16:creationId xmlns:a16="http://schemas.microsoft.com/office/drawing/2014/main" id="{02AB365F-874F-F636-6C82-890F50921219}"/>
              </a:ext>
            </a:extLst>
          </p:cNvPr>
          <p:cNvSpPr txBox="1"/>
          <p:nvPr/>
        </p:nvSpPr>
        <p:spPr>
          <a:xfrm>
            <a:off x="7292081" y="4047234"/>
            <a:ext cx="681379" cy="338554"/>
          </a:xfrm>
          <a:prstGeom prst="rect">
            <a:avLst/>
          </a:prstGeom>
          <a:noFill/>
        </p:spPr>
        <p:txBody>
          <a:bodyPr wrap="square" rtlCol="0">
            <a:spAutoFit/>
          </a:bodyPr>
          <a:lstStyle/>
          <a:p>
            <a:pPr algn="ctr"/>
            <a:r>
              <a:rPr lang="pt-BR" sz="1600" dirty="0"/>
              <a:t>Sim</a:t>
            </a:r>
          </a:p>
        </p:txBody>
      </p:sp>
      <p:grpSp>
        <p:nvGrpSpPr>
          <p:cNvPr id="37" name="Agrupar 36">
            <a:extLst>
              <a:ext uri="{FF2B5EF4-FFF2-40B4-BE49-F238E27FC236}">
                <a16:creationId xmlns:a16="http://schemas.microsoft.com/office/drawing/2014/main" id="{D1BECE4E-5137-8A74-EA8F-3C8F59C5C68A}"/>
              </a:ext>
            </a:extLst>
          </p:cNvPr>
          <p:cNvGrpSpPr/>
          <p:nvPr/>
        </p:nvGrpSpPr>
        <p:grpSpPr>
          <a:xfrm>
            <a:off x="2177509" y="3186432"/>
            <a:ext cx="3356194" cy="487474"/>
            <a:chOff x="4640509" y="1887522"/>
            <a:chExt cx="3356194" cy="487474"/>
          </a:xfrm>
        </p:grpSpPr>
        <p:sp>
          <p:nvSpPr>
            <p:cNvPr id="38" name="Retângulo: Cantos Arredondados 37">
              <a:extLst>
                <a:ext uri="{FF2B5EF4-FFF2-40B4-BE49-F238E27FC236}">
                  <a16:creationId xmlns:a16="http://schemas.microsoft.com/office/drawing/2014/main" id="{CCFEE2CC-1CFE-9E6C-3512-2C86C1D809F5}"/>
                </a:ext>
              </a:extLst>
            </p:cNvPr>
            <p:cNvSpPr/>
            <p:nvPr/>
          </p:nvSpPr>
          <p:spPr>
            <a:xfrm>
              <a:off x="4640510" y="1887522"/>
              <a:ext cx="3256016" cy="487474"/>
            </a:xfrm>
            <a:prstGeom prst="round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8C2A2CAB-E292-6190-A054-2BDD65C0CBEA}"/>
                    </a:ext>
                  </a:extLst>
                </p:cNvPr>
                <p:cNvSpPr txBox="1"/>
                <p:nvPr/>
              </p:nvSpPr>
              <p:spPr>
                <a:xfrm>
                  <a:off x="4640509" y="1970417"/>
                  <a:ext cx="3356194" cy="338554"/>
                </a:xfrm>
                <a:prstGeom prst="rect">
                  <a:avLst/>
                </a:prstGeom>
                <a:noFill/>
              </p:spPr>
              <p:txBody>
                <a:bodyPr wrap="square" rtlCol="0">
                  <a:spAutoFit/>
                </a:bodyPr>
                <a:lstStyle/>
                <a:p>
                  <a:r>
                    <a:rPr lang="pt-BR" sz="1600" dirty="0"/>
                    <a:t>Nível da bateria após o trace </a:t>
                  </a:r>
                  <a14:m>
                    <m:oMath xmlns:m="http://schemas.openxmlformats.org/officeDocument/2006/math">
                      <m:r>
                        <a:rPr lang="pt-BR" sz="1600" b="0" i="1" smtClean="0">
                          <a:latin typeface="Cambria Math" panose="02040503050406030204" pitchFamily="18" charset="0"/>
                        </a:rPr>
                        <m:t>&gt;</m:t>
                      </m:r>
                    </m:oMath>
                  </a14:m>
                  <a:r>
                    <a:rPr lang="pt-BR" sz="1600" dirty="0"/>
                    <a:t> 10%</a:t>
                  </a:r>
                </a:p>
              </p:txBody>
            </p:sp>
          </mc:Choice>
          <mc:Fallback xmlns="">
            <p:sp>
              <p:nvSpPr>
                <p:cNvPr id="39" name="CaixaDeTexto 38">
                  <a:extLst>
                    <a:ext uri="{FF2B5EF4-FFF2-40B4-BE49-F238E27FC236}">
                      <a16:creationId xmlns:a16="http://schemas.microsoft.com/office/drawing/2014/main" id="{8C2A2CAB-E292-6190-A054-2BDD65C0CBEA}"/>
                    </a:ext>
                  </a:extLst>
                </p:cNvPr>
                <p:cNvSpPr txBox="1">
                  <a:spLocks noRot="1" noChangeAspect="1" noMove="1" noResize="1" noEditPoints="1" noAdjustHandles="1" noChangeArrowheads="1" noChangeShapeType="1" noTextEdit="1"/>
                </p:cNvSpPr>
                <p:nvPr/>
              </p:nvSpPr>
              <p:spPr>
                <a:xfrm>
                  <a:off x="4640509" y="1970417"/>
                  <a:ext cx="3356194" cy="338554"/>
                </a:xfrm>
                <a:prstGeom prst="rect">
                  <a:avLst/>
                </a:prstGeom>
                <a:blipFill>
                  <a:blip r:embed="rId2"/>
                  <a:stretch>
                    <a:fillRect l="-907" t="-5357" b="-21429"/>
                  </a:stretch>
                </a:blipFill>
              </p:spPr>
              <p:txBody>
                <a:bodyPr/>
                <a:lstStyle/>
                <a:p>
                  <a:r>
                    <a:rPr lang="pt-BR">
                      <a:noFill/>
                    </a:rPr>
                    <a:t> </a:t>
                  </a:r>
                </a:p>
              </p:txBody>
            </p:sp>
          </mc:Fallback>
        </mc:AlternateContent>
      </p:grpSp>
      <p:grpSp>
        <p:nvGrpSpPr>
          <p:cNvPr id="42" name="Agrupar 41">
            <a:extLst>
              <a:ext uri="{FF2B5EF4-FFF2-40B4-BE49-F238E27FC236}">
                <a16:creationId xmlns:a16="http://schemas.microsoft.com/office/drawing/2014/main" id="{7AFA3063-9EAF-AF40-B5E0-0AD46CA27A1D}"/>
              </a:ext>
            </a:extLst>
          </p:cNvPr>
          <p:cNvGrpSpPr/>
          <p:nvPr/>
        </p:nvGrpSpPr>
        <p:grpSpPr>
          <a:xfrm>
            <a:off x="834761" y="5797011"/>
            <a:ext cx="549755" cy="504344"/>
            <a:chOff x="4640510" y="1887522"/>
            <a:chExt cx="724532" cy="504344"/>
          </a:xfrm>
        </p:grpSpPr>
        <p:sp>
          <p:nvSpPr>
            <p:cNvPr id="43" name="Retângulo: Cantos Arredondados 42">
              <a:extLst>
                <a:ext uri="{FF2B5EF4-FFF2-40B4-BE49-F238E27FC236}">
                  <a16:creationId xmlns:a16="http://schemas.microsoft.com/office/drawing/2014/main" id="{91B3F5FE-612D-25C0-825A-8F704BB4F72E}"/>
                </a:ext>
              </a:extLst>
            </p:cNvPr>
            <p:cNvSpPr/>
            <p:nvPr/>
          </p:nvSpPr>
          <p:spPr>
            <a:xfrm>
              <a:off x="4640510" y="1887522"/>
              <a:ext cx="724532" cy="504344"/>
            </a:xfrm>
            <a:prstGeom prst="round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solidFill>
                  <a:schemeClr val="tx1"/>
                </a:solidFill>
              </a:endParaRPr>
            </a:p>
          </p:txBody>
        </p:sp>
        <p:sp>
          <p:nvSpPr>
            <p:cNvPr id="44" name="CaixaDeTexto 43">
              <a:extLst>
                <a:ext uri="{FF2B5EF4-FFF2-40B4-BE49-F238E27FC236}">
                  <a16:creationId xmlns:a16="http://schemas.microsoft.com/office/drawing/2014/main" id="{C146D4D1-10FD-FFBE-F4F6-E1149697C810}"/>
                </a:ext>
              </a:extLst>
            </p:cNvPr>
            <p:cNvSpPr txBox="1"/>
            <p:nvPr/>
          </p:nvSpPr>
          <p:spPr>
            <a:xfrm>
              <a:off x="4640510" y="1970417"/>
              <a:ext cx="680689" cy="338554"/>
            </a:xfrm>
            <a:prstGeom prst="rect">
              <a:avLst/>
            </a:prstGeom>
            <a:noFill/>
          </p:spPr>
          <p:txBody>
            <a:bodyPr wrap="none" rtlCol="0">
              <a:spAutoFit/>
            </a:bodyPr>
            <a:lstStyle/>
            <a:p>
              <a:r>
                <a:rPr lang="pt-BR" sz="1600" i="1" dirty="0"/>
                <a:t>Self</a:t>
              </a:r>
            </a:p>
          </p:txBody>
        </p:sp>
      </p:grpSp>
      <p:grpSp>
        <p:nvGrpSpPr>
          <p:cNvPr id="55" name="Agrupar 54">
            <a:extLst>
              <a:ext uri="{FF2B5EF4-FFF2-40B4-BE49-F238E27FC236}">
                <a16:creationId xmlns:a16="http://schemas.microsoft.com/office/drawing/2014/main" id="{C2086533-BCDF-5DA9-895C-5A5DF52D6BA0}"/>
              </a:ext>
            </a:extLst>
          </p:cNvPr>
          <p:cNvGrpSpPr/>
          <p:nvPr/>
        </p:nvGrpSpPr>
        <p:grpSpPr>
          <a:xfrm>
            <a:off x="2749640" y="5797011"/>
            <a:ext cx="898003" cy="504344"/>
            <a:chOff x="4640510" y="1887522"/>
            <a:chExt cx="898003" cy="504344"/>
          </a:xfrm>
        </p:grpSpPr>
        <p:sp>
          <p:nvSpPr>
            <p:cNvPr id="56" name="Retângulo: Cantos Arredondados 55">
              <a:extLst>
                <a:ext uri="{FF2B5EF4-FFF2-40B4-BE49-F238E27FC236}">
                  <a16:creationId xmlns:a16="http://schemas.microsoft.com/office/drawing/2014/main" id="{C6FBE07F-D103-5352-458F-11AB92E7524E}"/>
                </a:ext>
              </a:extLst>
            </p:cNvPr>
            <p:cNvSpPr/>
            <p:nvPr/>
          </p:nvSpPr>
          <p:spPr>
            <a:xfrm>
              <a:off x="4640510" y="1887522"/>
              <a:ext cx="898003" cy="504344"/>
            </a:xfrm>
            <a:prstGeom prst="roundRect">
              <a:avLst/>
            </a:prstGeom>
            <a:solidFill>
              <a:srgbClr val="1CADE4"/>
            </a:solid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solidFill>
                  <a:schemeClr val="bg1"/>
                </a:solidFill>
              </a:endParaRPr>
            </a:p>
          </p:txBody>
        </p:sp>
        <p:sp>
          <p:nvSpPr>
            <p:cNvPr id="57" name="CaixaDeTexto 56">
              <a:extLst>
                <a:ext uri="{FF2B5EF4-FFF2-40B4-BE49-F238E27FC236}">
                  <a16:creationId xmlns:a16="http://schemas.microsoft.com/office/drawing/2014/main" id="{B47371B6-2B58-E7CD-2DF5-6410A2467A7F}"/>
                </a:ext>
              </a:extLst>
            </p:cNvPr>
            <p:cNvSpPr txBox="1"/>
            <p:nvPr/>
          </p:nvSpPr>
          <p:spPr>
            <a:xfrm>
              <a:off x="4640510" y="1970417"/>
              <a:ext cx="898003" cy="338554"/>
            </a:xfrm>
            <a:prstGeom prst="rect">
              <a:avLst/>
            </a:prstGeom>
            <a:noFill/>
          </p:spPr>
          <p:txBody>
            <a:bodyPr wrap="none" rtlCol="0">
              <a:spAutoFit/>
            </a:bodyPr>
            <a:lstStyle/>
            <a:p>
              <a:r>
                <a:rPr lang="pt-BR" sz="1600" i="1" dirty="0">
                  <a:solidFill>
                    <a:schemeClr val="bg1"/>
                  </a:solidFill>
                </a:rPr>
                <a:t>Non-self</a:t>
              </a:r>
            </a:p>
          </p:txBody>
        </p:sp>
      </p:grpSp>
      <p:grpSp>
        <p:nvGrpSpPr>
          <p:cNvPr id="62" name="Agrupar 61">
            <a:extLst>
              <a:ext uri="{FF2B5EF4-FFF2-40B4-BE49-F238E27FC236}">
                <a16:creationId xmlns:a16="http://schemas.microsoft.com/office/drawing/2014/main" id="{D81F05D7-3328-162E-55DB-C1F76C7DF23C}"/>
              </a:ext>
            </a:extLst>
          </p:cNvPr>
          <p:cNvGrpSpPr/>
          <p:nvPr/>
        </p:nvGrpSpPr>
        <p:grpSpPr>
          <a:xfrm>
            <a:off x="986413" y="4427235"/>
            <a:ext cx="2382191" cy="504344"/>
            <a:chOff x="4640510" y="1887522"/>
            <a:chExt cx="2382191" cy="504344"/>
          </a:xfrm>
        </p:grpSpPr>
        <p:sp>
          <p:nvSpPr>
            <p:cNvPr id="63" name="Retângulo: Cantos Arredondados 62">
              <a:extLst>
                <a:ext uri="{FF2B5EF4-FFF2-40B4-BE49-F238E27FC236}">
                  <a16:creationId xmlns:a16="http://schemas.microsoft.com/office/drawing/2014/main" id="{5B75DF52-CA4E-05D5-F61C-749E33FFCEF7}"/>
                </a:ext>
              </a:extLst>
            </p:cNvPr>
            <p:cNvSpPr/>
            <p:nvPr/>
          </p:nvSpPr>
          <p:spPr>
            <a:xfrm>
              <a:off x="4640510" y="1887522"/>
              <a:ext cx="2382191" cy="504344"/>
            </a:xfrm>
            <a:prstGeom prst="round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64" name="CaixaDeTexto 63">
              <a:extLst>
                <a:ext uri="{FF2B5EF4-FFF2-40B4-BE49-F238E27FC236}">
                  <a16:creationId xmlns:a16="http://schemas.microsoft.com/office/drawing/2014/main" id="{AAB3C3F7-C4C7-CC23-0C34-5A9C9CA3B196}"/>
                </a:ext>
              </a:extLst>
            </p:cNvPr>
            <p:cNvSpPr txBox="1"/>
            <p:nvPr/>
          </p:nvSpPr>
          <p:spPr>
            <a:xfrm>
              <a:off x="4640510" y="1970417"/>
              <a:ext cx="2382191" cy="338554"/>
            </a:xfrm>
            <a:prstGeom prst="rect">
              <a:avLst/>
            </a:prstGeom>
            <a:noFill/>
          </p:spPr>
          <p:txBody>
            <a:bodyPr wrap="none" rtlCol="0">
              <a:spAutoFit/>
            </a:bodyPr>
            <a:lstStyle/>
            <a:p>
              <a:r>
                <a:rPr lang="pt-BR" sz="1600" dirty="0"/>
                <a:t>Dados foram transferidos</a:t>
              </a:r>
            </a:p>
          </p:txBody>
        </p:sp>
      </p:grpSp>
      <p:cxnSp>
        <p:nvCxnSpPr>
          <p:cNvPr id="65" name="Conector de Seta Reta 64">
            <a:extLst>
              <a:ext uri="{FF2B5EF4-FFF2-40B4-BE49-F238E27FC236}">
                <a16:creationId xmlns:a16="http://schemas.microsoft.com/office/drawing/2014/main" id="{819F36F1-88F6-DD14-4D3B-881EF46FA962}"/>
              </a:ext>
            </a:extLst>
          </p:cNvPr>
          <p:cNvCxnSpPr>
            <a:cxnSpLocks/>
            <a:stCxn id="63" idx="2"/>
            <a:endCxn id="43" idx="0"/>
          </p:cNvCxnSpPr>
          <p:nvPr/>
        </p:nvCxnSpPr>
        <p:spPr>
          <a:xfrm flipH="1">
            <a:off x="1109639" y="4931579"/>
            <a:ext cx="1067870" cy="865432"/>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66" name="CaixaDeTexto 65">
            <a:extLst>
              <a:ext uri="{FF2B5EF4-FFF2-40B4-BE49-F238E27FC236}">
                <a16:creationId xmlns:a16="http://schemas.microsoft.com/office/drawing/2014/main" id="{39B30FF2-A69F-43AA-D565-2722EF9F3EA1}"/>
              </a:ext>
            </a:extLst>
          </p:cNvPr>
          <p:cNvSpPr txBox="1"/>
          <p:nvPr/>
        </p:nvSpPr>
        <p:spPr>
          <a:xfrm>
            <a:off x="1437406" y="5434610"/>
            <a:ext cx="681379" cy="338554"/>
          </a:xfrm>
          <a:prstGeom prst="rect">
            <a:avLst/>
          </a:prstGeom>
          <a:noFill/>
        </p:spPr>
        <p:txBody>
          <a:bodyPr wrap="square" rtlCol="0">
            <a:spAutoFit/>
          </a:bodyPr>
          <a:lstStyle/>
          <a:p>
            <a:pPr algn="ctr"/>
            <a:r>
              <a:rPr lang="pt-BR" sz="1600" dirty="0"/>
              <a:t>Sim</a:t>
            </a:r>
          </a:p>
        </p:txBody>
      </p:sp>
      <p:cxnSp>
        <p:nvCxnSpPr>
          <p:cNvPr id="67" name="Conector de Seta Reta 66">
            <a:extLst>
              <a:ext uri="{FF2B5EF4-FFF2-40B4-BE49-F238E27FC236}">
                <a16:creationId xmlns:a16="http://schemas.microsoft.com/office/drawing/2014/main" id="{8A898DB0-42F1-3232-C7CE-1F6915E5502B}"/>
              </a:ext>
            </a:extLst>
          </p:cNvPr>
          <p:cNvCxnSpPr>
            <a:cxnSpLocks/>
            <a:stCxn id="63" idx="2"/>
            <a:endCxn id="56" idx="0"/>
          </p:cNvCxnSpPr>
          <p:nvPr/>
        </p:nvCxnSpPr>
        <p:spPr>
          <a:xfrm>
            <a:off x="2177509" y="4931579"/>
            <a:ext cx="1021133" cy="865432"/>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68" name="CaixaDeTexto 67">
            <a:extLst>
              <a:ext uri="{FF2B5EF4-FFF2-40B4-BE49-F238E27FC236}">
                <a16:creationId xmlns:a16="http://schemas.microsoft.com/office/drawing/2014/main" id="{A73356C1-3D55-8348-66C9-994D20F07C54}"/>
              </a:ext>
            </a:extLst>
          </p:cNvPr>
          <p:cNvSpPr txBox="1"/>
          <p:nvPr/>
        </p:nvSpPr>
        <p:spPr>
          <a:xfrm>
            <a:off x="2358332" y="5419111"/>
            <a:ext cx="610179" cy="338554"/>
          </a:xfrm>
          <a:prstGeom prst="rect">
            <a:avLst/>
          </a:prstGeom>
          <a:noFill/>
        </p:spPr>
        <p:txBody>
          <a:bodyPr wrap="square" rtlCol="0">
            <a:spAutoFit/>
          </a:bodyPr>
          <a:lstStyle/>
          <a:p>
            <a:pPr algn="ctr"/>
            <a:r>
              <a:rPr lang="pt-BR" sz="1600" dirty="0"/>
              <a:t>Não</a:t>
            </a:r>
          </a:p>
        </p:txBody>
      </p:sp>
      <p:grpSp>
        <p:nvGrpSpPr>
          <p:cNvPr id="76" name="Agrupar 75">
            <a:extLst>
              <a:ext uri="{FF2B5EF4-FFF2-40B4-BE49-F238E27FC236}">
                <a16:creationId xmlns:a16="http://schemas.microsoft.com/office/drawing/2014/main" id="{CA8AF2EA-5500-0CC8-FED1-CB2F433B482A}"/>
              </a:ext>
            </a:extLst>
          </p:cNvPr>
          <p:cNvGrpSpPr/>
          <p:nvPr/>
        </p:nvGrpSpPr>
        <p:grpSpPr>
          <a:xfrm>
            <a:off x="4811615" y="4427235"/>
            <a:ext cx="898003" cy="504344"/>
            <a:chOff x="4640510" y="1887522"/>
            <a:chExt cx="898003" cy="504344"/>
          </a:xfrm>
        </p:grpSpPr>
        <p:sp>
          <p:nvSpPr>
            <p:cNvPr id="77" name="Retângulo: Cantos Arredondados 76">
              <a:extLst>
                <a:ext uri="{FF2B5EF4-FFF2-40B4-BE49-F238E27FC236}">
                  <a16:creationId xmlns:a16="http://schemas.microsoft.com/office/drawing/2014/main" id="{33FAB2E2-B0BD-5B52-2979-28635BB58FF6}"/>
                </a:ext>
              </a:extLst>
            </p:cNvPr>
            <p:cNvSpPr/>
            <p:nvPr/>
          </p:nvSpPr>
          <p:spPr>
            <a:xfrm>
              <a:off x="4640510" y="1887522"/>
              <a:ext cx="898003" cy="504344"/>
            </a:xfrm>
            <a:prstGeom prst="roundRect">
              <a:avLst/>
            </a:prstGeom>
            <a:solidFill>
              <a:srgbClr val="1CADE4"/>
            </a:solid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solidFill>
                  <a:schemeClr val="bg1"/>
                </a:solidFill>
              </a:endParaRPr>
            </a:p>
          </p:txBody>
        </p:sp>
        <p:sp>
          <p:nvSpPr>
            <p:cNvPr id="78" name="CaixaDeTexto 77">
              <a:extLst>
                <a:ext uri="{FF2B5EF4-FFF2-40B4-BE49-F238E27FC236}">
                  <a16:creationId xmlns:a16="http://schemas.microsoft.com/office/drawing/2014/main" id="{A77EB526-FF06-CB73-AE77-C4DC31CCD633}"/>
                </a:ext>
              </a:extLst>
            </p:cNvPr>
            <p:cNvSpPr txBox="1"/>
            <p:nvPr/>
          </p:nvSpPr>
          <p:spPr>
            <a:xfrm>
              <a:off x="4640510" y="1970417"/>
              <a:ext cx="898003" cy="338554"/>
            </a:xfrm>
            <a:prstGeom prst="rect">
              <a:avLst/>
            </a:prstGeom>
            <a:noFill/>
          </p:spPr>
          <p:txBody>
            <a:bodyPr wrap="none" rtlCol="0">
              <a:spAutoFit/>
            </a:bodyPr>
            <a:lstStyle/>
            <a:p>
              <a:r>
                <a:rPr lang="pt-BR" sz="1600" i="1" dirty="0">
                  <a:solidFill>
                    <a:schemeClr val="bg1"/>
                  </a:solidFill>
                </a:rPr>
                <a:t>Non-self</a:t>
              </a:r>
            </a:p>
          </p:txBody>
        </p:sp>
      </p:grpSp>
      <p:cxnSp>
        <p:nvCxnSpPr>
          <p:cNvPr id="79" name="Conector de Seta Reta 78">
            <a:extLst>
              <a:ext uri="{FF2B5EF4-FFF2-40B4-BE49-F238E27FC236}">
                <a16:creationId xmlns:a16="http://schemas.microsoft.com/office/drawing/2014/main" id="{4FDE1B61-F63B-009F-3ACB-380CF282A7FB}"/>
              </a:ext>
            </a:extLst>
          </p:cNvPr>
          <p:cNvCxnSpPr>
            <a:cxnSpLocks/>
            <a:stCxn id="38" idx="2"/>
            <a:endCxn id="63" idx="0"/>
          </p:cNvCxnSpPr>
          <p:nvPr/>
        </p:nvCxnSpPr>
        <p:spPr>
          <a:xfrm flipH="1">
            <a:off x="2177509" y="3673906"/>
            <a:ext cx="1628009" cy="753329"/>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80" name="CaixaDeTexto 79">
            <a:extLst>
              <a:ext uri="{FF2B5EF4-FFF2-40B4-BE49-F238E27FC236}">
                <a16:creationId xmlns:a16="http://schemas.microsoft.com/office/drawing/2014/main" id="{CE84728D-2A0F-C54B-8829-BCD6E7E54D51}"/>
              </a:ext>
            </a:extLst>
          </p:cNvPr>
          <p:cNvSpPr txBox="1"/>
          <p:nvPr/>
        </p:nvSpPr>
        <p:spPr>
          <a:xfrm>
            <a:off x="2966264" y="3926374"/>
            <a:ext cx="681379" cy="338554"/>
          </a:xfrm>
          <a:prstGeom prst="rect">
            <a:avLst/>
          </a:prstGeom>
          <a:noFill/>
        </p:spPr>
        <p:txBody>
          <a:bodyPr wrap="square" rtlCol="0">
            <a:spAutoFit/>
          </a:bodyPr>
          <a:lstStyle/>
          <a:p>
            <a:pPr algn="ctr"/>
            <a:r>
              <a:rPr lang="pt-BR" sz="1600" dirty="0"/>
              <a:t>Sim</a:t>
            </a:r>
          </a:p>
        </p:txBody>
      </p:sp>
      <p:cxnSp>
        <p:nvCxnSpPr>
          <p:cNvPr id="84" name="Conector de Seta Reta 83">
            <a:extLst>
              <a:ext uri="{FF2B5EF4-FFF2-40B4-BE49-F238E27FC236}">
                <a16:creationId xmlns:a16="http://schemas.microsoft.com/office/drawing/2014/main" id="{171C5C7E-4C9B-D114-7D94-729A1C3930A5}"/>
              </a:ext>
            </a:extLst>
          </p:cNvPr>
          <p:cNvCxnSpPr>
            <a:cxnSpLocks/>
            <a:stCxn id="38" idx="2"/>
            <a:endCxn id="77" idx="0"/>
          </p:cNvCxnSpPr>
          <p:nvPr/>
        </p:nvCxnSpPr>
        <p:spPr>
          <a:xfrm>
            <a:off x="3805518" y="3673906"/>
            <a:ext cx="1455099" cy="753329"/>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93" name="CaixaDeTexto 92">
            <a:extLst>
              <a:ext uri="{FF2B5EF4-FFF2-40B4-BE49-F238E27FC236}">
                <a16:creationId xmlns:a16="http://schemas.microsoft.com/office/drawing/2014/main" id="{92CDC063-4562-8A08-49D6-D5824C0BBC40}"/>
              </a:ext>
            </a:extLst>
          </p:cNvPr>
          <p:cNvSpPr txBox="1"/>
          <p:nvPr/>
        </p:nvSpPr>
        <p:spPr>
          <a:xfrm>
            <a:off x="3937342" y="3926374"/>
            <a:ext cx="610179" cy="338554"/>
          </a:xfrm>
          <a:prstGeom prst="rect">
            <a:avLst/>
          </a:prstGeom>
          <a:noFill/>
        </p:spPr>
        <p:txBody>
          <a:bodyPr wrap="square" rtlCol="0">
            <a:spAutoFit/>
          </a:bodyPr>
          <a:lstStyle/>
          <a:p>
            <a:pPr algn="ctr"/>
            <a:r>
              <a:rPr lang="pt-BR" sz="1600" dirty="0"/>
              <a:t>Não</a:t>
            </a:r>
          </a:p>
        </p:txBody>
      </p:sp>
    </p:spTree>
    <p:extLst>
      <p:ext uri="{BB962C8B-B14F-4D97-AF65-F5344CB8AC3E}">
        <p14:creationId xmlns:p14="http://schemas.microsoft.com/office/powerpoint/2010/main" val="21968506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ítulo 1">
            <a:extLst>
              <a:ext uri="{FF2B5EF4-FFF2-40B4-BE49-F238E27FC236}">
                <a16:creationId xmlns:a16="http://schemas.microsoft.com/office/drawing/2014/main" id="{589FECC0-E2F7-4DB2-A580-CF396011985D}"/>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a:t>Análise de variáveis de contexto</a:t>
            </a:r>
          </a:p>
        </p:txBody>
      </p:sp>
      <p:grpSp>
        <p:nvGrpSpPr>
          <p:cNvPr id="4" name="Agrupar 3">
            <a:extLst>
              <a:ext uri="{FF2B5EF4-FFF2-40B4-BE49-F238E27FC236}">
                <a16:creationId xmlns:a16="http://schemas.microsoft.com/office/drawing/2014/main" id="{B8FEE65C-FC3E-E5B9-6AFB-F73A0EBE84E6}"/>
              </a:ext>
            </a:extLst>
          </p:cNvPr>
          <p:cNvGrpSpPr/>
          <p:nvPr/>
        </p:nvGrpSpPr>
        <p:grpSpPr>
          <a:xfrm>
            <a:off x="4612089" y="1887521"/>
            <a:ext cx="2624356" cy="719787"/>
            <a:chOff x="4640510" y="1887521"/>
            <a:chExt cx="2624356" cy="719787"/>
          </a:xfrm>
        </p:grpSpPr>
        <p:sp>
          <p:nvSpPr>
            <p:cNvPr id="2" name="Retângulo: Cantos Arredondados 1">
              <a:extLst>
                <a:ext uri="{FF2B5EF4-FFF2-40B4-BE49-F238E27FC236}">
                  <a16:creationId xmlns:a16="http://schemas.microsoft.com/office/drawing/2014/main" id="{92AB2356-A95A-1B76-3859-A525B053E3ED}"/>
                </a:ext>
              </a:extLst>
            </p:cNvPr>
            <p:cNvSpPr/>
            <p:nvPr/>
          </p:nvSpPr>
          <p:spPr>
            <a:xfrm>
              <a:off x="4640510" y="1887521"/>
              <a:ext cx="2624356" cy="719787"/>
            </a:xfrm>
            <a:prstGeom prst="round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3" name="CaixaDeTexto 2">
              <a:extLst>
                <a:ext uri="{FF2B5EF4-FFF2-40B4-BE49-F238E27FC236}">
                  <a16:creationId xmlns:a16="http://schemas.microsoft.com/office/drawing/2014/main" id="{106414A4-95C0-5A1D-E85F-EA2B8DBEFC2D}"/>
                </a:ext>
              </a:extLst>
            </p:cNvPr>
            <p:cNvSpPr txBox="1"/>
            <p:nvPr/>
          </p:nvSpPr>
          <p:spPr>
            <a:xfrm>
              <a:off x="4843570" y="1955027"/>
              <a:ext cx="2218236" cy="584775"/>
            </a:xfrm>
            <a:prstGeom prst="rect">
              <a:avLst/>
            </a:prstGeom>
            <a:noFill/>
          </p:spPr>
          <p:txBody>
            <a:bodyPr wrap="square" rtlCol="0">
              <a:spAutoFit/>
            </a:bodyPr>
            <a:lstStyle/>
            <a:p>
              <a:pPr algn="ctr"/>
              <a:r>
                <a:rPr lang="pt-BR" sz="1600" dirty="0"/>
                <a:t>Sensor disponível durante todo o trace</a:t>
              </a:r>
            </a:p>
          </p:txBody>
        </p:sp>
      </p:grpSp>
      <p:cxnSp>
        <p:nvCxnSpPr>
          <p:cNvPr id="12" name="Conector de Seta Reta 11">
            <a:extLst>
              <a:ext uri="{FF2B5EF4-FFF2-40B4-BE49-F238E27FC236}">
                <a16:creationId xmlns:a16="http://schemas.microsoft.com/office/drawing/2014/main" id="{28E06AF6-9C39-FFF7-8E84-3CF9E6808DE1}"/>
              </a:ext>
            </a:extLst>
          </p:cNvPr>
          <p:cNvCxnSpPr>
            <a:cxnSpLocks/>
            <a:stCxn id="2" idx="2"/>
            <a:endCxn id="38" idx="0"/>
          </p:cNvCxnSpPr>
          <p:nvPr/>
        </p:nvCxnSpPr>
        <p:spPr>
          <a:xfrm flipH="1">
            <a:off x="3805518" y="2607308"/>
            <a:ext cx="2118749" cy="579124"/>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14" name="CaixaDeTexto 13">
            <a:extLst>
              <a:ext uri="{FF2B5EF4-FFF2-40B4-BE49-F238E27FC236}">
                <a16:creationId xmlns:a16="http://schemas.microsoft.com/office/drawing/2014/main" id="{3200FED3-7997-B100-B34E-A236F8EDE11D}"/>
              </a:ext>
            </a:extLst>
          </p:cNvPr>
          <p:cNvSpPr txBox="1"/>
          <p:nvPr/>
        </p:nvSpPr>
        <p:spPr>
          <a:xfrm>
            <a:off x="4294106" y="2755379"/>
            <a:ext cx="2218236" cy="338554"/>
          </a:xfrm>
          <a:prstGeom prst="rect">
            <a:avLst/>
          </a:prstGeom>
          <a:noFill/>
        </p:spPr>
        <p:txBody>
          <a:bodyPr wrap="square" rtlCol="0">
            <a:spAutoFit/>
          </a:bodyPr>
          <a:lstStyle/>
          <a:p>
            <a:pPr algn="ctr"/>
            <a:r>
              <a:rPr lang="pt-BR" sz="1600" dirty="0"/>
              <a:t>Sim</a:t>
            </a:r>
          </a:p>
        </p:txBody>
      </p:sp>
      <p:cxnSp>
        <p:nvCxnSpPr>
          <p:cNvPr id="15" name="Conector de Seta Reta 14">
            <a:extLst>
              <a:ext uri="{FF2B5EF4-FFF2-40B4-BE49-F238E27FC236}">
                <a16:creationId xmlns:a16="http://schemas.microsoft.com/office/drawing/2014/main" id="{6C8EBB2F-C659-065A-1AC2-FF7D2303EE1A}"/>
              </a:ext>
            </a:extLst>
          </p:cNvPr>
          <p:cNvCxnSpPr>
            <a:cxnSpLocks/>
            <a:stCxn id="2" idx="2"/>
            <a:endCxn id="18" idx="0"/>
          </p:cNvCxnSpPr>
          <p:nvPr/>
        </p:nvCxnSpPr>
        <p:spPr>
          <a:xfrm>
            <a:off x="5924267" y="2607308"/>
            <a:ext cx="2091307" cy="569520"/>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16" name="CaixaDeTexto 15">
            <a:extLst>
              <a:ext uri="{FF2B5EF4-FFF2-40B4-BE49-F238E27FC236}">
                <a16:creationId xmlns:a16="http://schemas.microsoft.com/office/drawing/2014/main" id="{29D03BDA-74D3-CD32-0959-03B0333F066A}"/>
              </a:ext>
            </a:extLst>
          </p:cNvPr>
          <p:cNvSpPr txBox="1"/>
          <p:nvPr/>
        </p:nvSpPr>
        <p:spPr>
          <a:xfrm>
            <a:off x="5433526" y="2796827"/>
            <a:ext cx="2218236" cy="338554"/>
          </a:xfrm>
          <a:prstGeom prst="rect">
            <a:avLst/>
          </a:prstGeom>
          <a:noFill/>
        </p:spPr>
        <p:txBody>
          <a:bodyPr wrap="square" rtlCol="0">
            <a:spAutoFit/>
          </a:bodyPr>
          <a:lstStyle/>
          <a:p>
            <a:pPr algn="ctr"/>
            <a:r>
              <a:rPr lang="pt-BR" sz="1600" dirty="0"/>
              <a:t>Não</a:t>
            </a:r>
          </a:p>
        </p:txBody>
      </p:sp>
      <p:grpSp>
        <p:nvGrpSpPr>
          <p:cNvPr id="17" name="Agrupar 16">
            <a:extLst>
              <a:ext uri="{FF2B5EF4-FFF2-40B4-BE49-F238E27FC236}">
                <a16:creationId xmlns:a16="http://schemas.microsoft.com/office/drawing/2014/main" id="{F10B3FE2-01B4-7847-2017-F6C7235E85A2}"/>
              </a:ext>
            </a:extLst>
          </p:cNvPr>
          <p:cNvGrpSpPr/>
          <p:nvPr/>
        </p:nvGrpSpPr>
        <p:grpSpPr>
          <a:xfrm>
            <a:off x="6512342" y="3176828"/>
            <a:ext cx="3012876" cy="504344"/>
            <a:chOff x="4640510" y="1887522"/>
            <a:chExt cx="3012876" cy="504344"/>
          </a:xfrm>
        </p:grpSpPr>
        <p:sp>
          <p:nvSpPr>
            <p:cNvPr id="18" name="Retângulo: Cantos Arredondados 17">
              <a:extLst>
                <a:ext uri="{FF2B5EF4-FFF2-40B4-BE49-F238E27FC236}">
                  <a16:creationId xmlns:a16="http://schemas.microsoft.com/office/drawing/2014/main" id="{0B3F280B-BC66-46F0-4F55-1D589E18922D}"/>
                </a:ext>
              </a:extLst>
            </p:cNvPr>
            <p:cNvSpPr/>
            <p:nvPr/>
          </p:nvSpPr>
          <p:spPr>
            <a:xfrm>
              <a:off x="4640510" y="1887522"/>
              <a:ext cx="3006464" cy="504344"/>
            </a:xfrm>
            <a:prstGeom prst="round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19" name="CaixaDeTexto 18">
              <a:extLst>
                <a:ext uri="{FF2B5EF4-FFF2-40B4-BE49-F238E27FC236}">
                  <a16:creationId xmlns:a16="http://schemas.microsoft.com/office/drawing/2014/main" id="{81A50967-2F6D-11E6-1AE8-8A7B89555D5E}"/>
                </a:ext>
              </a:extLst>
            </p:cNvPr>
            <p:cNvSpPr txBox="1"/>
            <p:nvPr/>
          </p:nvSpPr>
          <p:spPr>
            <a:xfrm>
              <a:off x="4640510" y="1970417"/>
              <a:ext cx="3012876" cy="338554"/>
            </a:xfrm>
            <a:prstGeom prst="rect">
              <a:avLst/>
            </a:prstGeom>
            <a:noFill/>
          </p:spPr>
          <p:txBody>
            <a:bodyPr wrap="none" rtlCol="0">
              <a:spAutoFit/>
            </a:bodyPr>
            <a:lstStyle/>
            <a:p>
              <a:r>
                <a:rPr lang="pt-BR" sz="1600" dirty="0"/>
                <a:t>Tempo de processamento &gt; 1,1s</a:t>
              </a:r>
            </a:p>
          </p:txBody>
        </p:sp>
      </p:grpSp>
      <p:grpSp>
        <p:nvGrpSpPr>
          <p:cNvPr id="26" name="Agrupar 25">
            <a:extLst>
              <a:ext uri="{FF2B5EF4-FFF2-40B4-BE49-F238E27FC236}">
                <a16:creationId xmlns:a16="http://schemas.microsoft.com/office/drawing/2014/main" id="{0BEE0749-A3FF-F73C-69CB-66ED9EC9A80F}"/>
              </a:ext>
            </a:extLst>
          </p:cNvPr>
          <p:cNvGrpSpPr/>
          <p:nvPr/>
        </p:nvGrpSpPr>
        <p:grpSpPr>
          <a:xfrm>
            <a:off x="6413069" y="4427235"/>
            <a:ext cx="898003" cy="504344"/>
            <a:chOff x="4640510" y="1887522"/>
            <a:chExt cx="898003" cy="504344"/>
          </a:xfrm>
        </p:grpSpPr>
        <p:sp>
          <p:nvSpPr>
            <p:cNvPr id="27" name="Retângulo: Cantos Arredondados 26">
              <a:extLst>
                <a:ext uri="{FF2B5EF4-FFF2-40B4-BE49-F238E27FC236}">
                  <a16:creationId xmlns:a16="http://schemas.microsoft.com/office/drawing/2014/main" id="{3B351566-C5B1-FAC4-64DC-30670BE469EA}"/>
                </a:ext>
              </a:extLst>
            </p:cNvPr>
            <p:cNvSpPr/>
            <p:nvPr/>
          </p:nvSpPr>
          <p:spPr>
            <a:xfrm>
              <a:off x="4640510" y="1887522"/>
              <a:ext cx="898003" cy="504344"/>
            </a:xfrm>
            <a:prstGeom prst="roundRect">
              <a:avLst/>
            </a:prstGeom>
            <a:solidFill>
              <a:srgbClr val="1CADE4"/>
            </a:solid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solidFill>
                  <a:schemeClr val="bg1"/>
                </a:solidFill>
              </a:endParaRPr>
            </a:p>
          </p:txBody>
        </p:sp>
        <p:sp>
          <p:nvSpPr>
            <p:cNvPr id="28" name="CaixaDeTexto 27">
              <a:extLst>
                <a:ext uri="{FF2B5EF4-FFF2-40B4-BE49-F238E27FC236}">
                  <a16:creationId xmlns:a16="http://schemas.microsoft.com/office/drawing/2014/main" id="{A840A564-4A30-E361-4332-53E28E9A2CBF}"/>
                </a:ext>
              </a:extLst>
            </p:cNvPr>
            <p:cNvSpPr txBox="1"/>
            <p:nvPr/>
          </p:nvSpPr>
          <p:spPr>
            <a:xfrm>
              <a:off x="4640510" y="1970417"/>
              <a:ext cx="898003" cy="338554"/>
            </a:xfrm>
            <a:prstGeom prst="rect">
              <a:avLst/>
            </a:prstGeom>
            <a:noFill/>
          </p:spPr>
          <p:txBody>
            <a:bodyPr wrap="none" rtlCol="0">
              <a:spAutoFit/>
            </a:bodyPr>
            <a:lstStyle/>
            <a:p>
              <a:r>
                <a:rPr lang="pt-BR" sz="1600" i="1" dirty="0">
                  <a:solidFill>
                    <a:schemeClr val="bg1"/>
                  </a:solidFill>
                </a:rPr>
                <a:t>Non-self</a:t>
              </a:r>
            </a:p>
          </p:txBody>
        </p:sp>
      </p:grpSp>
      <p:cxnSp>
        <p:nvCxnSpPr>
          <p:cNvPr id="29" name="Conector de Seta Reta 28">
            <a:extLst>
              <a:ext uri="{FF2B5EF4-FFF2-40B4-BE49-F238E27FC236}">
                <a16:creationId xmlns:a16="http://schemas.microsoft.com/office/drawing/2014/main" id="{106CF261-E0E0-4A04-9A28-CD4C96AB57E4}"/>
              </a:ext>
            </a:extLst>
          </p:cNvPr>
          <p:cNvCxnSpPr>
            <a:cxnSpLocks/>
            <a:stCxn id="18" idx="2"/>
            <a:endCxn id="27" idx="0"/>
          </p:cNvCxnSpPr>
          <p:nvPr/>
        </p:nvCxnSpPr>
        <p:spPr>
          <a:xfrm flipH="1">
            <a:off x="6862071" y="3681172"/>
            <a:ext cx="1153503" cy="746063"/>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30" name="CaixaDeTexto 29">
            <a:extLst>
              <a:ext uri="{FF2B5EF4-FFF2-40B4-BE49-F238E27FC236}">
                <a16:creationId xmlns:a16="http://schemas.microsoft.com/office/drawing/2014/main" id="{02AB365F-874F-F636-6C82-890F50921219}"/>
              </a:ext>
            </a:extLst>
          </p:cNvPr>
          <p:cNvSpPr txBox="1"/>
          <p:nvPr/>
        </p:nvSpPr>
        <p:spPr>
          <a:xfrm>
            <a:off x="7292081" y="4047234"/>
            <a:ext cx="681379" cy="338554"/>
          </a:xfrm>
          <a:prstGeom prst="rect">
            <a:avLst/>
          </a:prstGeom>
          <a:noFill/>
        </p:spPr>
        <p:txBody>
          <a:bodyPr wrap="square" rtlCol="0">
            <a:spAutoFit/>
          </a:bodyPr>
          <a:lstStyle/>
          <a:p>
            <a:pPr algn="ctr"/>
            <a:r>
              <a:rPr lang="pt-BR" sz="1600" dirty="0"/>
              <a:t>Sim</a:t>
            </a:r>
          </a:p>
        </p:txBody>
      </p:sp>
      <p:cxnSp>
        <p:nvCxnSpPr>
          <p:cNvPr id="31" name="Conector de Seta Reta 30">
            <a:extLst>
              <a:ext uri="{FF2B5EF4-FFF2-40B4-BE49-F238E27FC236}">
                <a16:creationId xmlns:a16="http://schemas.microsoft.com/office/drawing/2014/main" id="{7575DF68-0991-D378-6561-E9164BDE2035}"/>
              </a:ext>
            </a:extLst>
          </p:cNvPr>
          <p:cNvCxnSpPr>
            <a:cxnSpLocks/>
            <a:stCxn id="18" idx="2"/>
            <a:endCxn id="88" idx="0"/>
          </p:cNvCxnSpPr>
          <p:nvPr/>
        </p:nvCxnSpPr>
        <p:spPr>
          <a:xfrm>
            <a:off x="8015574" y="3681172"/>
            <a:ext cx="1282215" cy="746063"/>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32" name="CaixaDeTexto 31">
            <a:extLst>
              <a:ext uri="{FF2B5EF4-FFF2-40B4-BE49-F238E27FC236}">
                <a16:creationId xmlns:a16="http://schemas.microsoft.com/office/drawing/2014/main" id="{FE9D38A5-AFD7-B2A1-4B2E-FFD2037D0E33}"/>
              </a:ext>
            </a:extLst>
          </p:cNvPr>
          <p:cNvSpPr txBox="1"/>
          <p:nvPr/>
        </p:nvSpPr>
        <p:spPr>
          <a:xfrm>
            <a:off x="8207345" y="4081415"/>
            <a:ext cx="610179" cy="338554"/>
          </a:xfrm>
          <a:prstGeom prst="rect">
            <a:avLst/>
          </a:prstGeom>
          <a:noFill/>
        </p:spPr>
        <p:txBody>
          <a:bodyPr wrap="square" rtlCol="0">
            <a:spAutoFit/>
          </a:bodyPr>
          <a:lstStyle/>
          <a:p>
            <a:pPr algn="ctr"/>
            <a:r>
              <a:rPr lang="pt-BR" sz="1600" dirty="0"/>
              <a:t>Não</a:t>
            </a:r>
          </a:p>
        </p:txBody>
      </p:sp>
      <p:grpSp>
        <p:nvGrpSpPr>
          <p:cNvPr id="37" name="Agrupar 36">
            <a:extLst>
              <a:ext uri="{FF2B5EF4-FFF2-40B4-BE49-F238E27FC236}">
                <a16:creationId xmlns:a16="http://schemas.microsoft.com/office/drawing/2014/main" id="{D1BECE4E-5137-8A74-EA8F-3C8F59C5C68A}"/>
              </a:ext>
            </a:extLst>
          </p:cNvPr>
          <p:cNvGrpSpPr/>
          <p:nvPr/>
        </p:nvGrpSpPr>
        <p:grpSpPr>
          <a:xfrm>
            <a:off x="2177509" y="3186432"/>
            <a:ext cx="3356194" cy="487474"/>
            <a:chOff x="4640509" y="1887522"/>
            <a:chExt cx="3356194" cy="487474"/>
          </a:xfrm>
        </p:grpSpPr>
        <p:sp>
          <p:nvSpPr>
            <p:cNvPr id="38" name="Retângulo: Cantos Arredondados 37">
              <a:extLst>
                <a:ext uri="{FF2B5EF4-FFF2-40B4-BE49-F238E27FC236}">
                  <a16:creationId xmlns:a16="http://schemas.microsoft.com/office/drawing/2014/main" id="{CCFEE2CC-1CFE-9E6C-3512-2C86C1D809F5}"/>
                </a:ext>
              </a:extLst>
            </p:cNvPr>
            <p:cNvSpPr/>
            <p:nvPr/>
          </p:nvSpPr>
          <p:spPr>
            <a:xfrm>
              <a:off x="4640510" y="1887522"/>
              <a:ext cx="3256016" cy="487474"/>
            </a:xfrm>
            <a:prstGeom prst="round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8C2A2CAB-E292-6190-A054-2BDD65C0CBEA}"/>
                    </a:ext>
                  </a:extLst>
                </p:cNvPr>
                <p:cNvSpPr txBox="1"/>
                <p:nvPr/>
              </p:nvSpPr>
              <p:spPr>
                <a:xfrm>
                  <a:off x="4640509" y="1970417"/>
                  <a:ext cx="3356194" cy="338554"/>
                </a:xfrm>
                <a:prstGeom prst="rect">
                  <a:avLst/>
                </a:prstGeom>
                <a:noFill/>
              </p:spPr>
              <p:txBody>
                <a:bodyPr wrap="square" rtlCol="0">
                  <a:spAutoFit/>
                </a:bodyPr>
                <a:lstStyle/>
                <a:p>
                  <a:r>
                    <a:rPr lang="pt-BR" sz="1600" dirty="0"/>
                    <a:t>Nível da bateria após o trace </a:t>
                  </a:r>
                  <a14:m>
                    <m:oMath xmlns:m="http://schemas.openxmlformats.org/officeDocument/2006/math">
                      <m:r>
                        <a:rPr lang="pt-BR" sz="1600" b="0" i="1" smtClean="0">
                          <a:latin typeface="Cambria Math" panose="02040503050406030204" pitchFamily="18" charset="0"/>
                        </a:rPr>
                        <m:t>&gt;</m:t>
                      </m:r>
                    </m:oMath>
                  </a14:m>
                  <a:r>
                    <a:rPr lang="pt-BR" sz="1600" dirty="0"/>
                    <a:t> 10%</a:t>
                  </a:r>
                </a:p>
              </p:txBody>
            </p:sp>
          </mc:Choice>
          <mc:Fallback xmlns="">
            <p:sp>
              <p:nvSpPr>
                <p:cNvPr id="39" name="CaixaDeTexto 38">
                  <a:extLst>
                    <a:ext uri="{FF2B5EF4-FFF2-40B4-BE49-F238E27FC236}">
                      <a16:creationId xmlns:a16="http://schemas.microsoft.com/office/drawing/2014/main" id="{8C2A2CAB-E292-6190-A054-2BDD65C0CBEA}"/>
                    </a:ext>
                  </a:extLst>
                </p:cNvPr>
                <p:cNvSpPr txBox="1">
                  <a:spLocks noRot="1" noChangeAspect="1" noMove="1" noResize="1" noEditPoints="1" noAdjustHandles="1" noChangeArrowheads="1" noChangeShapeType="1" noTextEdit="1"/>
                </p:cNvSpPr>
                <p:nvPr/>
              </p:nvSpPr>
              <p:spPr>
                <a:xfrm>
                  <a:off x="4640509" y="1970417"/>
                  <a:ext cx="3356194" cy="338554"/>
                </a:xfrm>
                <a:prstGeom prst="rect">
                  <a:avLst/>
                </a:prstGeom>
                <a:blipFill>
                  <a:blip r:embed="rId2"/>
                  <a:stretch>
                    <a:fillRect l="-907" t="-5357" b="-21429"/>
                  </a:stretch>
                </a:blipFill>
              </p:spPr>
              <p:txBody>
                <a:bodyPr/>
                <a:lstStyle/>
                <a:p>
                  <a:r>
                    <a:rPr lang="pt-BR">
                      <a:noFill/>
                    </a:rPr>
                    <a:t> </a:t>
                  </a:r>
                </a:p>
              </p:txBody>
            </p:sp>
          </mc:Fallback>
        </mc:AlternateContent>
      </p:grpSp>
      <p:grpSp>
        <p:nvGrpSpPr>
          <p:cNvPr id="42" name="Agrupar 41">
            <a:extLst>
              <a:ext uri="{FF2B5EF4-FFF2-40B4-BE49-F238E27FC236}">
                <a16:creationId xmlns:a16="http://schemas.microsoft.com/office/drawing/2014/main" id="{7AFA3063-9EAF-AF40-B5E0-0AD46CA27A1D}"/>
              </a:ext>
            </a:extLst>
          </p:cNvPr>
          <p:cNvGrpSpPr/>
          <p:nvPr/>
        </p:nvGrpSpPr>
        <p:grpSpPr>
          <a:xfrm>
            <a:off x="834761" y="5797011"/>
            <a:ext cx="549755" cy="504344"/>
            <a:chOff x="4640510" y="1887522"/>
            <a:chExt cx="724532" cy="504344"/>
          </a:xfrm>
        </p:grpSpPr>
        <p:sp>
          <p:nvSpPr>
            <p:cNvPr id="43" name="Retângulo: Cantos Arredondados 42">
              <a:extLst>
                <a:ext uri="{FF2B5EF4-FFF2-40B4-BE49-F238E27FC236}">
                  <a16:creationId xmlns:a16="http://schemas.microsoft.com/office/drawing/2014/main" id="{91B3F5FE-612D-25C0-825A-8F704BB4F72E}"/>
                </a:ext>
              </a:extLst>
            </p:cNvPr>
            <p:cNvSpPr/>
            <p:nvPr/>
          </p:nvSpPr>
          <p:spPr>
            <a:xfrm>
              <a:off x="4640510" y="1887522"/>
              <a:ext cx="724532" cy="504344"/>
            </a:xfrm>
            <a:prstGeom prst="round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solidFill>
                  <a:schemeClr val="tx1"/>
                </a:solidFill>
              </a:endParaRPr>
            </a:p>
          </p:txBody>
        </p:sp>
        <p:sp>
          <p:nvSpPr>
            <p:cNvPr id="44" name="CaixaDeTexto 43">
              <a:extLst>
                <a:ext uri="{FF2B5EF4-FFF2-40B4-BE49-F238E27FC236}">
                  <a16:creationId xmlns:a16="http://schemas.microsoft.com/office/drawing/2014/main" id="{C146D4D1-10FD-FFBE-F4F6-E1149697C810}"/>
                </a:ext>
              </a:extLst>
            </p:cNvPr>
            <p:cNvSpPr txBox="1"/>
            <p:nvPr/>
          </p:nvSpPr>
          <p:spPr>
            <a:xfrm>
              <a:off x="4640510" y="1970417"/>
              <a:ext cx="680689" cy="338554"/>
            </a:xfrm>
            <a:prstGeom prst="rect">
              <a:avLst/>
            </a:prstGeom>
            <a:noFill/>
          </p:spPr>
          <p:txBody>
            <a:bodyPr wrap="none" rtlCol="0">
              <a:spAutoFit/>
            </a:bodyPr>
            <a:lstStyle/>
            <a:p>
              <a:r>
                <a:rPr lang="pt-BR" sz="1600" i="1" dirty="0"/>
                <a:t>Self</a:t>
              </a:r>
            </a:p>
          </p:txBody>
        </p:sp>
      </p:grpSp>
      <p:grpSp>
        <p:nvGrpSpPr>
          <p:cNvPr id="55" name="Agrupar 54">
            <a:extLst>
              <a:ext uri="{FF2B5EF4-FFF2-40B4-BE49-F238E27FC236}">
                <a16:creationId xmlns:a16="http://schemas.microsoft.com/office/drawing/2014/main" id="{C2086533-BCDF-5DA9-895C-5A5DF52D6BA0}"/>
              </a:ext>
            </a:extLst>
          </p:cNvPr>
          <p:cNvGrpSpPr/>
          <p:nvPr/>
        </p:nvGrpSpPr>
        <p:grpSpPr>
          <a:xfrm>
            <a:off x="2749640" y="5797011"/>
            <a:ext cx="898003" cy="504344"/>
            <a:chOff x="4640510" y="1887522"/>
            <a:chExt cx="898003" cy="504344"/>
          </a:xfrm>
        </p:grpSpPr>
        <p:sp>
          <p:nvSpPr>
            <p:cNvPr id="56" name="Retângulo: Cantos Arredondados 55">
              <a:extLst>
                <a:ext uri="{FF2B5EF4-FFF2-40B4-BE49-F238E27FC236}">
                  <a16:creationId xmlns:a16="http://schemas.microsoft.com/office/drawing/2014/main" id="{C6FBE07F-D103-5352-458F-11AB92E7524E}"/>
                </a:ext>
              </a:extLst>
            </p:cNvPr>
            <p:cNvSpPr/>
            <p:nvPr/>
          </p:nvSpPr>
          <p:spPr>
            <a:xfrm>
              <a:off x="4640510" y="1887522"/>
              <a:ext cx="898003" cy="504344"/>
            </a:xfrm>
            <a:prstGeom prst="roundRect">
              <a:avLst/>
            </a:prstGeom>
            <a:solidFill>
              <a:srgbClr val="1CADE4"/>
            </a:solid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solidFill>
                  <a:schemeClr val="bg1"/>
                </a:solidFill>
              </a:endParaRPr>
            </a:p>
          </p:txBody>
        </p:sp>
        <p:sp>
          <p:nvSpPr>
            <p:cNvPr id="57" name="CaixaDeTexto 56">
              <a:extLst>
                <a:ext uri="{FF2B5EF4-FFF2-40B4-BE49-F238E27FC236}">
                  <a16:creationId xmlns:a16="http://schemas.microsoft.com/office/drawing/2014/main" id="{B47371B6-2B58-E7CD-2DF5-6410A2467A7F}"/>
                </a:ext>
              </a:extLst>
            </p:cNvPr>
            <p:cNvSpPr txBox="1"/>
            <p:nvPr/>
          </p:nvSpPr>
          <p:spPr>
            <a:xfrm>
              <a:off x="4640510" y="1970417"/>
              <a:ext cx="898003" cy="338554"/>
            </a:xfrm>
            <a:prstGeom prst="rect">
              <a:avLst/>
            </a:prstGeom>
            <a:noFill/>
          </p:spPr>
          <p:txBody>
            <a:bodyPr wrap="none" rtlCol="0">
              <a:spAutoFit/>
            </a:bodyPr>
            <a:lstStyle/>
            <a:p>
              <a:r>
                <a:rPr lang="pt-BR" sz="1600" i="1" dirty="0">
                  <a:solidFill>
                    <a:schemeClr val="bg1"/>
                  </a:solidFill>
                </a:rPr>
                <a:t>Non-self</a:t>
              </a:r>
            </a:p>
          </p:txBody>
        </p:sp>
      </p:grpSp>
      <p:grpSp>
        <p:nvGrpSpPr>
          <p:cNvPr id="62" name="Agrupar 61">
            <a:extLst>
              <a:ext uri="{FF2B5EF4-FFF2-40B4-BE49-F238E27FC236}">
                <a16:creationId xmlns:a16="http://schemas.microsoft.com/office/drawing/2014/main" id="{D81F05D7-3328-162E-55DB-C1F76C7DF23C}"/>
              </a:ext>
            </a:extLst>
          </p:cNvPr>
          <p:cNvGrpSpPr/>
          <p:nvPr/>
        </p:nvGrpSpPr>
        <p:grpSpPr>
          <a:xfrm>
            <a:off x="986413" y="4427235"/>
            <a:ext cx="2382191" cy="504344"/>
            <a:chOff x="4640510" y="1887522"/>
            <a:chExt cx="2382191" cy="504344"/>
          </a:xfrm>
        </p:grpSpPr>
        <p:sp>
          <p:nvSpPr>
            <p:cNvPr id="63" name="Retângulo: Cantos Arredondados 62">
              <a:extLst>
                <a:ext uri="{FF2B5EF4-FFF2-40B4-BE49-F238E27FC236}">
                  <a16:creationId xmlns:a16="http://schemas.microsoft.com/office/drawing/2014/main" id="{5B75DF52-CA4E-05D5-F61C-749E33FFCEF7}"/>
                </a:ext>
              </a:extLst>
            </p:cNvPr>
            <p:cNvSpPr/>
            <p:nvPr/>
          </p:nvSpPr>
          <p:spPr>
            <a:xfrm>
              <a:off x="4640510" y="1887522"/>
              <a:ext cx="2382191" cy="504344"/>
            </a:xfrm>
            <a:prstGeom prst="round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64" name="CaixaDeTexto 63">
              <a:extLst>
                <a:ext uri="{FF2B5EF4-FFF2-40B4-BE49-F238E27FC236}">
                  <a16:creationId xmlns:a16="http://schemas.microsoft.com/office/drawing/2014/main" id="{AAB3C3F7-C4C7-CC23-0C34-5A9C9CA3B196}"/>
                </a:ext>
              </a:extLst>
            </p:cNvPr>
            <p:cNvSpPr txBox="1"/>
            <p:nvPr/>
          </p:nvSpPr>
          <p:spPr>
            <a:xfrm>
              <a:off x="4640510" y="1970417"/>
              <a:ext cx="2382191" cy="338554"/>
            </a:xfrm>
            <a:prstGeom prst="rect">
              <a:avLst/>
            </a:prstGeom>
            <a:noFill/>
          </p:spPr>
          <p:txBody>
            <a:bodyPr wrap="none" rtlCol="0">
              <a:spAutoFit/>
            </a:bodyPr>
            <a:lstStyle/>
            <a:p>
              <a:r>
                <a:rPr lang="pt-BR" sz="1600" dirty="0"/>
                <a:t>Dados foram transferidos</a:t>
              </a:r>
            </a:p>
          </p:txBody>
        </p:sp>
      </p:grpSp>
      <p:cxnSp>
        <p:nvCxnSpPr>
          <p:cNvPr id="65" name="Conector de Seta Reta 64">
            <a:extLst>
              <a:ext uri="{FF2B5EF4-FFF2-40B4-BE49-F238E27FC236}">
                <a16:creationId xmlns:a16="http://schemas.microsoft.com/office/drawing/2014/main" id="{819F36F1-88F6-DD14-4D3B-881EF46FA962}"/>
              </a:ext>
            </a:extLst>
          </p:cNvPr>
          <p:cNvCxnSpPr>
            <a:cxnSpLocks/>
            <a:stCxn id="63" idx="2"/>
            <a:endCxn id="43" idx="0"/>
          </p:cNvCxnSpPr>
          <p:nvPr/>
        </p:nvCxnSpPr>
        <p:spPr>
          <a:xfrm flipH="1">
            <a:off x="1109639" y="4931579"/>
            <a:ext cx="1067870" cy="865432"/>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66" name="CaixaDeTexto 65">
            <a:extLst>
              <a:ext uri="{FF2B5EF4-FFF2-40B4-BE49-F238E27FC236}">
                <a16:creationId xmlns:a16="http://schemas.microsoft.com/office/drawing/2014/main" id="{39B30FF2-A69F-43AA-D565-2722EF9F3EA1}"/>
              </a:ext>
            </a:extLst>
          </p:cNvPr>
          <p:cNvSpPr txBox="1"/>
          <p:nvPr/>
        </p:nvSpPr>
        <p:spPr>
          <a:xfrm>
            <a:off x="1437406" y="5434610"/>
            <a:ext cx="681379" cy="338554"/>
          </a:xfrm>
          <a:prstGeom prst="rect">
            <a:avLst/>
          </a:prstGeom>
          <a:noFill/>
        </p:spPr>
        <p:txBody>
          <a:bodyPr wrap="square" rtlCol="0">
            <a:spAutoFit/>
          </a:bodyPr>
          <a:lstStyle/>
          <a:p>
            <a:pPr algn="ctr"/>
            <a:r>
              <a:rPr lang="pt-BR" sz="1600" dirty="0"/>
              <a:t>Sim</a:t>
            </a:r>
          </a:p>
        </p:txBody>
      </p:sp>
      <p:cxnSp>
        <p:nvCxnSpPr>
          <p:cNvPr id="67" name="Conector de Seta Reta 66">
            <a:extLst>
              <a:ext uri="{FF2B5EF4-FFF2-40B4-BE49-F238E27FC236}">
                <a16:creationId xmlns:a16="http://schemas.microsoft.com/office/drawing/2014/main" id="{8A898DB0-42F1-3232-C7CE-1F6915E5502B}"/>
              </a:ext>
            </a:extLst>
          </p:cNvPr>
          <p:cNvCxnSpPr>
            <a:cxnSpLocks/>
            <a:stCxn id="63" idx="2"/>
            <a:endCxn id="56" idx="0"/>
          </p:cNvCxnSpPr>
          <p:nvPr/>
        </p:nvCxnSpPr>
        <p:spPr>
          <a:xfrm>
            <a:off x="2177509" y="4931579"/>
            <a:ext cx="1021133" cy="865432"/>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68" name="CaixaDeTexto 67">
            <a:extLst>
              <a:ext uri="{FF2B5EF4-FFF2-40B4-BE49-F238E27FC236}">
                <a16:creationId xmlns:a16="http://schemas.microsoft.com/office/drawing/2014/main" id="{A73356C1-3D55-8348-66C9-994D20F07C54}"/>
              </a:ext>
            </a:extLst>
          </p:cNvPr>
          <p:cNvSpPr txBox="1"/>
          <p:nvPr/>
        </p:nvSpPr>
        <p:spPr>
          <a:xfrm>
            <a:off x="2358332" y="5419111"/>
            <a:ext cx="610179" cy="338554"/>
          </a:xfrm>
          <a:prstGeom prst="rect">
            <a:avLst/>
          </a:prstGeom>
          <a:noFill/>
        </p:spPr>
        <p:txBody>
          <a:bodyPr wrap="square" rtlCol="0">
            <a:spAutoFit/>
          </a:bodyPr>
          <a:lstStyle/>
          <a:p>
            <a:pPr algn="ctr"/>
            <a:r>
              <a:rPr lang="pt-BR" sz="1600" dirty="0"/>
              <a:t>Não</a:t>
            </a:r>
          </a:p>
        </p:txBody>
      </p:sp>
      <p:grpSp>
        <p:nvGrpSpPr>
          <p:cNvPr id="76" name="Agrupar 75">
            <a:extLst>
              <a:ext uri="{FF2B5EF4-FFF2-40B4-BE49-F238E27FC236}">
                <a16:creationId xmlns:a16="http://schemas.microsoft.com/office/drawing/2014/main" id="{CA8AF2EA-5500-0CC8-FED1-CB2F433B482A}"/>
              </a:ext>
            </a:extLst>
          </p:cNvPr>
          <p:cNvGrpSpPr/>
          <p:nvPr/>
        </p:nvGrpSpPr>
        <p:grpSpPr>
          <a:xfrm>
            <a:off x="4811615" y="4427235"/>
            <a:ext cx="898003" cy="504344"/>
            <a:chOff x="4640510" y="1887522"/>
            <a:chExt cx="898003" cy="504344"/>
          </a:xfrm>
        </p:grpSpPr>
        <p:sp>
          <p:nvSpPr>
            <p:cNvPr id="77" name="Retângulo: Cantos Arredondados 76">
              <a:extLst>
                <a:ext uri="{FF2B5EF4-FFF2-40B4-BE49-F238E27FC236}">
                  <a16:creationId xmlns:a16="http://schemas.microsoft.com/office/drawing/2014/main" id="{33FAB2E2-B0BD-5B52-2979-28635BB58FF6}"/>
                </a:ext>
              </a:extLst>
            </p:cNvPr>
            <p:cNvSpPr/>
            <p:nvPr/>
          </p:nvSpPr>
          <p:spPr>
            <a:xfrm>
              <a:off x="4640510" y="1887522"/>
              <a:ext cx="898003" cy="504344"/>
            </a:xfrm>
            <a:prstGeom prst="roundRect">
              <a:avLst/>
            </a:prstGeom>
            <a:solidFill>
              <a:srgbClr val="1CADE4"/>
            </a:solid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solidFill>
                  <a:schemeClr val="bg1"/>
                </a:solidFill>
              </a:endParaRPr>
            </a:p>
          </p:txBody>
        </p:sp>
        <p:sp>
          <p:nvSpPr>
            <p:cNvPr id="78" name="CaixaDeTexto 77">
              <a:extLst>
                <a:ext uri="{FF2B5EF4-FFF2-40B4-BE49-F238E27FC236}">
                  <a16:creationId xmlns:a16="http://schemas.microsoft.com/office/drawing/2014/main" id="{A77EB526-FF06-CB73-AE77-C4DC31CCD633}"/>
                </a:ext>
              </a:extLst>
            </p:cNvPr>
            <p:cNvSpPr txBox="1"/>
            <p:nvPr/>
          </p:nvSpPr>
          <p:spPr>
            <a:xfrm>
              <a:off x="4640510" y="1970417"/>
              <a:ext cx="898003" cy="338554"/>
            </a:xfrm>
            <a:prstGeom prst="rect">
              <a:avLst/>
            </a:prstGeom>
            <a:noFill/>
          </p:spPr>
          <p:txBody>
            <a:bodyPr wrap="none" rtlCol="0">
              <a:spAutoFit/>
            </a:bodyPr>
            <a:lstStyle/>
            <a:p>
              <a:r>
                <a:rPr lang="pt-BR" sz="1600" i="1" dirty="0">
                  <a:solidFill>
                    <a:schemeClr val="bg1"/>
                  </a:solidFill>
                </a:rPr>
                <a:t>Non-self</a:t>
              </a:r>
            </a:p>
          </p:txBody>
        </p:sp>
      </p:grpSp>
      <p:cxnSp>
        <p:nvCxnSpPr>
          <p:cNvPr id="79" name="Conector de Seta Reta 78">
            <a:extLst>
              <a:ext uri="{FF2B5EF4-FFF2-40B4-BE49-F238E27FC236}">
                <a16:creationId xmlns:a16="http://schemas.microsoft.com/office/drawing/2014/main" id="{4FDE1B61-F63B-009F-3ACB-380CF282A7FB}"/>
              </a:ext>
            </a:extLst>
          </p:cNvPr>
          <p:cNvCxnSpPr>
            <a:cxnSpLocks/>
            <a:stCxn id="38" idx="2"/>
            <a:endCxn id="63" idx="0"/>
          </p:cNvCxnSpPr>
          <p:nvPr/>
        </p:nvCxnSpPr>
        <p:spPr>
          <a:xfrm flipH="1">
            <a:off x="2177509" y="3673906"/>
            <a:ext cx="1628009" cy="753329"/>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sp>
        <p:nvSpPr>
          <p:cNvPr id="80" name="CaixaDeTexto 79">
            <a:extLst>
              <a:ext uri="{FF2B5EF4-FFF2-40B4-BE49-F238E27FC236}">
                <a16:creationId xmlns:a16="http://schemas.microsoft.com/office/drawing/2014/main" id="{CE84728D-2A0F-C54B-8829-BCD6E7E54D51}"/>
              </a:ext>
            </a:extLst>
          </p:cNvPr>
          <p:cNvSpPr txBox="1"/>
          <p:nvPr/>
        </p:nvSpPr>
        <p:spPr>
          <a:xfrm>
            <a:off x="2966264" y="3926374"/>
            <a:ext cx="681379" cy="338554"/>
          </a:xfrm>
          <a:prstGeom prst="rect">
            <a:avLst/>
          </a:prstGeom>
          <a:noFill/>
        </p:spPr>
        <p:txBody>
          <a:bodyPr wrap="square" rtlCol="0">
            <a:spAutoFit/>
          </a:bodyPr>
          <a:lstStyle/>
          <a:p>
            <a:pPr algn="ctr"/>
            <a:r>
              <a:rPr lang="pt-BR" sz="1600" dirty="0"/>
              <a:t>Sim</a:t>
            </a:r>
          </a:p>
        </p:txBody>
      </p:sp>
      <p:cxnSp>
        <p:nvCxnSpPr>
          <p:cNvPr id="84" name="Conector de Seta Reta 83">
            <a:extLst>
              <a:ext uri="{FF2B5EF4-FFF2-40B4-BE49-F238E27FC236}">
                <a16:creationId xmlns:a16="http://schemas.microsoft.com/office/drawing/2014/main" id="{171C5C7E-4C9B-D114-7D94-729A1C3930A5}"/>
              </a:ext>
            </a:extLst>
          </p:cNvPr>
          <p:cNvCxnSpPr>
            <a:cxnSpLocks/>
            <a:stCxn id="38" idx="2"/>
            <a:endCxn id="77" idx="0"/>
          </p:cNvCxnSpPr>
          <p:nvPr/>
        </p:nvCxnSpPr>
        <p:spPr>
          <a:xfrm>
            <a:off x="3805518" y="3673906"/>
            <a:ext cx="1455099" cy="753329"/>
          </a:xfrm>
          <a:prstGeom prst="straightConnector1">
            <a:avLst/>
          </a:prstGeom>
          <a:ln>
            <a:solidFill>
              <a:srgbClr val="1CADE4"/>
            </a:solidFill>
            <a:tailEnd type="triangle"/>
          </a:ln>
        </p:spPr>
        <p:style>
          <a:lnRef idx="1">
            <a:schemeClr val="accent2"/>
          </a:lnRef>
          <a:fillRef idx="0">
            <a:schemeClr val="accent2"/>
          </a:fillRef>
          <a:effectRef idx="0">
            <a:schemeClr val="accent2"/>
          </a:effectRef>
          <a:fontRef idx="minor">
            <a:schemeClr val="tx1"/>
          </a:fontRef>
        </p:style>
      </p:cxnSp>
      <p:grpSp>
        <p:nvGrpSpPr>
          <p:cNvPr id="87" name="Agrupar 86">
            <a:extLst>
              <a:ext uri="{FF2B5EF4-FFF2-40B4-BE49-F238E27FC236}">
                <a16:creationId xmlns:a16="http://schemas.microsoft.com/office/drawing/2014/main" id="{98E890BE-844B-BDEA-84B4-5551E9826065}"/>
              </a:ext>
            </a:extLst>
          </p:cNvPr>
          <p:cNvGrpSpPr/>
          <p:nvPr/>
        </p:nvGrpSpPr>
        <p:grpSpPr>
          <a:xfrm>
            <a:off x="9022911" y="4427235"/>
            <a:ext cx="549755" cy="504344"/>
            <a:chOff x="4640510" y="1887522"/>
            <a:chExt cx="724532" cy="504344"/>
          </a:xfrm>
        </p:grpSpPr>
        <p:sp>
          <p:nvSpPr>
            <p:cNvPr id="88" name="Retângulo: Cantos Arredondados 87">
              <a:extLst>
                <a:ext uri="{FF2B5EF4-FFF2-40B4-BE49-F238E27FC236}">
                  <a16:creationId xmlns:a16="http://schemas.microsoft.com/office/drawing/2014/main" id="{03054F38-011A-9230-F0A6-F402885B24B2}"/>
                </a:ext>
              </a:extLst>
            </p:cNvPr>
            <p:cNvSpPr/>
            <p:nvPr/>
          </p:nvSpPr>
          <p:spPr>
            <a:xfrm>
              <a:off x="4640510" y="1887522"/>
              <a:ext cx="724532" cy="504344"/>
            </a:xfrm>
            <a:prstGeom prst="round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solidFill>
                  <a:schemeClr val="tx1"/>
                </a:solidFill>
              </a:endParaRPr>
            </a:p>
          </p:txBody>
        </p:sp>
        <p:sp>
          <p:nvSpPr>
            <p:cNvPr id="89" name="CaixaDeTexto 88">
              <a:extLst>
                <a:ext uri="{FF2B5EF4-FFF2-40B4-BE49-F238E27FC236}">
                  <a16:creationId xmlns:a16="http://schemas.microsoft.com/office/drawing/2014/main" id="{AA1A2838-E9A5-2433-7C13-9C95BF683A13}"/>
                </a:ext>
              </a:extLst>
            </p:cNvPr>
            <p:cNvSpPr txBox="1"/>
            <p:nvPr/>
          </p:nvSpPr>
          <p:spPr>
            <a:xfrm>
              <a:off x="4640510" y="1970417"/>
              <a:ext cx="680689" cy="338554"/>
            </a:xfrm>
            <a:prstGeom prst="rect">
              <a:avLst/>
            </a:prstGeom>
            <a:noFill/>
          </p:spPr>
          <p:txBody>
            <a:bodyPr wrap="none" rtlCol="0">
              <a:spAutoFit/>
            </a:bodyPr>
            <a:lstStyle/>
            <a:p>
              <a:r>
                <a:rPr lang="pt-BR" sz="1600" i="1" dirty="0"/>
                <a:t>Self</a:t>
              </a:r>
            </a:p>
          </p:txBody>
        </p:sp>
      </p:grpSp>
      <p:sp>
        <p:nvSpPr>
          <p:cNvPr id="93" name="CaixaDeTexto 92">
            <a:extLst>
              <a:ext uri="{FF2B5EF4-FFF2-40B4-BE49-F238E27FC236}">
                <a16:creationId xmlns:a16="http://schemas.microsoft.com/office/drawing/2014/main" id="{92CDC063-4562-8A08-49D6-D5824C0BBC40}"/>
              </a:ext>
            </a:extLst>
          </p:cNvPr>
          <p:cNvSpPr txBox="1"/>
          <p:nvPr/>
        </p:nvSpPr>
        <p:spPr>
          <a:xfrm>
            <a:off x="3937342" y="3926374"/>
            <a:ext cx="610179" cy="338554"/>
          </a:xfrm>
          <a:prstGeom prst="rect">
            <a:avLst/>
          </a:prstGeom>
          <a:noFill/>
        </p:spPr>
        <p:txBody>
          <a:bodyPr wrap="square" rtlCol="0">
            <a:spAutoFit/>
          </a:bodyPr>
          <a:lstStyle/>
          <a:p>
            <a:pPr algn="ctr"/>
            <a:r>
              <a:rPr lang="pt-BR" sz="1600" dirty="0"/>
              <a:t>Não</a:t>
            </a:r>
          </a:p>
        </p:txBody>
      </p:sp>
    </p:spTree>
    <p:extLst>
      <p:ext uri="{BB962C8B-B14F-4D97-AF65-F5344CB8AC3E}">
        <p14:creationId xmlns:p14="http://schemas.microsoft.com/office/powerpoint/2010/main" val="3853086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Data 4">
            <a:extLst>
              <a:ext uri="{FF2B5EF4-FFF2-40B4-BE49-F238E27FC236}">
                <a16:creationId xmlns:a16="http://schemas.microsoft.com/office/drawing/2014/main" id="{50CB6C11-C37E-4BD5-BC1B-2A05541225C1}"/>
              </a:ext>
            </a:extLst>
          </p:cNvPr>
          <p:cNvSpPr>
            <a:spLocks noGrp="1"/>
          </p:cNvSpPr>
          <p:nvPr>
            <p:ph type="dt" sz="half" idx="10"/>
          </p:nvPr>
        </p:nvSpPr>
        <p:spPr/>
        <p:txBody>
          <a:bodyPr anchor="ctr">
            <a:normAutofit/>
          </a:bodyPr>
          <a:lstStyle/>
          <a:p>
            <a:pPr rtl="0">
              <a:spcAft>
                <a:spcPts val="600"/>
              </a:spcAft>
            </a:pPr>
            <a:fld id="{B34586AC-0217-4567-B29B-23EE9A9222A5}" type="datetime1">
              <a:rPr lang="pt-BR" smtClean="0"/>
              <a:pPr rtl="0">
                <a:spcAft>
                  <a:spcPts val="600"/>
                </a:spcAft>
              </a:pPr>
              <a:t>09/11/2022</a:t>
            </a:fld>
            <a:endParaRPr lang="en-US"/>
          </a:p>
        </p:txBody>
      </p:sp>
      <p:grpSp>
        <p:nvGrpSpPr>
          <p:cNvPr id="8" name="Agrupar 7">
            <a:extLst>
              <a:ext uri="{FF2B5EF4-FFF2-40B4-BE49-F238E27FC236}">
                <a16:creationId xmlns:a16="http://schemas.microsoft.com/office/drawing/2014/main" id="{29052F2B-FD82-4064-9C81-66FB7A4A9A22}"/>
              </a:ext>
            </a:extLst>
          </p:cNvPr>
          <p:cNvGrpSpPr/>
          <p:nvPr/>
        </p:nvGrpSpPr>
        <p:grpSpPr>
          <a:xfrm>
            <a:off x="2777496" y="1971958"/>
            <a:ext cx="6637008" cy="3784932"/>
            <a:chOff x="2039732" y="2106802"/>
            <a:chExt cx="6637008" cy="3784932"/>
          </a:xfrm>
        </p:grpSpPr>
        <p:sp>
          <p:nvSpPr>
            <p:cNvPr id="17" name="CaixaDeTexto 16">
              <a:extLst>
                <a:ext uri="{FF2B5EF4-FFF2-40B4-BE49-F238E27FC236}">
                  <a16:creationId xmlns:a16="http://schemas.microsoft.com/office/drawing/2014/main" id="{7707D822-F36D-4782-A8B0-77D8F6E12081}"/>
                </a:ext>
              </a:extLst>
            </p:cNvPr>
            <p:cNvSpPr txBox="1"/>
            <p:nvPr/>
          </p:nvSpPr>
          <p:spPr>
            <a:xfrm>
              <a:off x="3290905" y="5522402"/>
              <a:ext cx="4014550" cy="369332"/>
            </a:xfrm>
            <a:prstGeom prst="rect">
              <a:avLst/>
            </a:prstGeom>
            <a:solidFill>
              <a:srgbClr val="1CADE4"/>
            </a:solidFill>
          </p:spPr>
          <p:txBody>
            <a:bodyPr wrap="square">
              <a:spAutoFit/>
            </a:bodyPr>
            <a:lstStyle/>
            <a:p>
              <a:r>
                <a:rPr lang="pt-BR" dirty="0">
                  <a:solidFill>
                    <a:schemeClr val="bg1"/>
                  </a:solidFill>
                </a:rPr>
                <a:t>Exemplo de Sistema Cyber-Físico (CPS)</a:t>
              </a:r>
            </a:p>
          </p:txBody>
        </p:sp>
        <p:pic>
          <p:nvPicPr>
            <p:cNvPr id="1030" name="Picture 6" descr="Cartoon Brick Wall Png Vector Free Library - Bricks Clipart - Free  Transparent PNG Download - PNGkey">
              <a:extLst>
                <a:ext uri="{FF2B5EF4-FFF2-40B4-BE49-F238E27FC236}">
                  <a16:creationId xmlns:a16="http://schemas.microsoft.com/office/drawing/2014/main" id="{A12E641B-4E55-47A2-9535-826AF7C65F9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7864" b="94214" l="16220" r="83659">
                          <a14:foregroundMark x1="67561" y1="7864" x2="67561" y2="7864"/>
                          <a14:foregroundMark x1="19390" y1="51039" x2="19390" y2="51039"/>
                          <a14:foregroundMark x1="29146" y1="90504" x2="29146" y2="90504"/>
                          <a14:foregroundMark x1="16463" y1="54599" x2="16463" y2="54599"/>
                          <a14:foregroundMark x1="81341" y1="59644" x2="81341" y2="59644"/>
                          <a14:foregroundMark x1="33293" y1="93769" x2="39634" y2="94214"/>
                          <a14:foregroundMark x1="29512" y1="92730" x2="35488" y2="94214"/>
                          <a14:foregroundMark x1="80976" y1="38279" x2="81829" y2="44214"/>
                          <a14:foregroundMark x1="82195" y1="56083" x2="83293" y2="56973"/>
                          <a14:foregroundMark x1="83659" y1="55045" x2="83659" y2="55045"/>
                          <a14:foregroundMark x1="19756" y1="65579" x2="20244" y2="72404"/>
                        </a14:backgroundRemoval>
                      </a14:imgEffect>
                    </a14:imgLayer>
                  </a14:imgProps>
                </a:ext>
                <a:ext uri="{28A0092B-C50C-407E-A947-70E740481C1C}">
                  <a14:useLocalDpi xmlns:a14="http://schemas.microsoft.com/office/drawing/2010/main" val="0"/>
                </a:ext>
              </a:extLst>
            </a:blip>
            <a:srcRect l="13216" t="5692" r="12633" b="4083"/>
            <a:stretch/>
          </p:blipFill>
          <p:spPr bwMode="auto">
            <a:xfrm>
              <a:off x="2039732" y="2785370"/>
              <a:ext cx="2522987" cy="25233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elf-Driving Cars: What the Engineers Think – EEJournal">
              <a:extLst>
                <a:ext uri="{FF2B5EF4-FFF2-40B4-BE49-F238E27FC236}">
                  <a16:creationId xmlns:a16="http://schemas.microsoft.com/office/drawing/2014/main" id="{8F110A06-9E90-405D-9DD1-F98799B9B3D5}"/>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4167" b="86750" l="2250" r="99000">
                          <a14:foregroundMark x1="4917" y1="25583" x2="3500" y2="37000"/>
                          <a14:foregroundMark x1="3500" y1="37000" x2="15083" y2="45417"/>
                          <a14:foregroundMark x1="15083" y1="45417" x2="16750" y2="61500"/>
                          <a14:foregroundMark x1="16750" y1="61500" x2="6583" y2="61000"/>
                          <a14:foregroundMark x1="6583" y1="61000" x2="5167" y2="70833"/>
                          <a14:foregroundMark x1="5167" y1="70833" x2="10167" y2="80167"/>
                          <a14:foregroundMark x1="10167" y1="80167" x2="32500" y2="85417"/>
                          <a14:foregroundMark x1="32500" y1="85417" x2="44750" y2="82417"/>
                          <a14:foregroundMark x1="44750" y1="82417" x2="70667" y2="84167"/>
                          <a14:foregroundMark x1="70667" y1="84167" x2="94750" y2="81167"/>
                          <a14:foregroundMark x1="94750" y1="81167" x2="95167" y2="80750"/>
                          <a14:foregroundMark x1="12000" y1="25333" x2="417" y2="26917"/>
                          <a14:foregroundMark x1="417" y1="26917" x2="8000" y2="36333"/>
                          <a14:foregroundMark x1="8000" y1="36333" x2="20000" y2="31167"/>
                          <a14:foregroundMark x1="20000" y1="31167" x2="9500" y2="24500"/>
                          <a14:foregroundMark x1="9500" y1="24500" x2="8833" y2="24583"/>
                          <a14:foregroundMark x1="5167" y1="27833" x2="16250" y2="28417"/>
                          <a14:foregroundMark x1="16250" y1="28417" x2="6083" y2="27083"/>
                          <a14:foregroundMark x1="6083" y1="27083" x2="6083" y2="27083"/>
                          <a14:foregroundMark x1="9083" y1="25583" x2="10000" y2="25333"/>
                          <a14:foregroundMark x1="14417" y1="26833" x2="14917" y2="25583"/>
                          <a14:foregroundMark x1="12500" y1="26333" x2="16083" y2="25333"/>
                          <a14:foregroundMark x1="16583" y1="26083" x2="16333" y2="26833"/>
                          <a14:foregroundMark x1="17333" y1="25583" x2="18833" y2="28500"/>
                          <a14:foregroundMark x1="2250" y1="29250" x2="2500" y2="31167"/>
                          <a14:foregroundMark x1="9333" y1="32417" x2="10750" y2="31417"/>
                          <a14:foregroundMark x1="4917" y1="71000" x2="5667" y2="71000"/>
                          <a14:foregroundMark x1="5917" y1="73667" x2="9500" y2="78000"/>
                          <a14:foregroundMark x1="6833" y1="71917" x2="8833" y2="79500"/>
                          <a14:foregroundMark x1="7083" y1="75583" x2="9333" y2="77333"/>
                          <a14:foregroundMark x1="10500" y1="65833" x2="11417" y2="75500"/>
                          <a14:foregroundMark x1="11417" y1="75500" x2="12250" y2="73667"/>
                          <a14:foregroundMark x1="9750" y1="65833" x2="11250" y2="76833"/>
                          <a14:foregroundMark x1="11250" y1="76833" x2="11500" y2="76583"/>
                          <a14:foregroundMark x1="8833" y1="75333" x2="10500" y2="76583"/>
                          <a14:foregroundMark x1="13667" y1="67083" x2="13917" y2="73167"/>
                          <a14:foregroundMark x1="18083" y1="68500" x2="18083" y2="69750"/>
                          <a14:foregroundMark x1="19333" y1="63917" x2="17833" y2="66333"/>
                          <a14:foregroundMark x1="18583" y1="69500" x2="14917" y2="69750"/>
                          <a14:foregroundMark x1="26583" y1="45583" x2="24250" y2="55583"/>
                          <a14:foregroundMark x1="24250" y1="55583" x2="33583" y2="56500"/>
                          <a14:foregroundMark x1="33583" y1="56500" x2="28000" y2="45750"/>
                          <a14:foregroundMark x1="28000" y1="45750" x2="27833" y2="45583"/>
                          <a14:foregroundMark x1="24667" y1="47583" x2="31500" y2="49750"/>
                          <a14:foregroundMark x1="32000" y1="48500" x2="21250" y2="47583"/>
                          <a14:foregroundMark x1="30250" y1="54167" x2="28583" y2="52417"/>
                          <a14:foregroundMark x1="32500" y1="51667" x2="32917" y2="52917"/>
                          <a14:foregroundMark x1="34917" y1="51917" x2="34917" y2="52667"/>
                          <a14:foregroundMark x1="33917" y1="53667" x2="33167" y2="51000"/>
                          <a14:foregroundMark x1="34917" y1="53917" x2="35667" y2="53667"/>
                          <a14:foregroundMark x1="35417" y1="53417" x2="35417" y2="53417"/>
                          <a14:foregroundMark x1="35417" y1="55583" x2="41750" y2="55833"/>
                          <a14:foregroundMark x1="42500" y1="56083" x2="42500" y2="56083"/>
                          <a14:foregroundMark x1="35667" y1="33167" x2="35667" y2="33167"/>
                          <a14:foregroundMark x1="35667" y1="33167" x2="48167" y2="50000"/>
                          <a14:foregroundMark x1="48167" y1="50000" x2="34917" y2="35083"/>
                          <a14:foregroundMark x1="35667" y1="33917" x2="34917" y2="37083"/>
                          <a14:foregroundMark x1="37083" y1="33667" x2="33667" y2="36583"/>
                          <a14:foregroundMark x1="47583" y1="50500" x2="47583" y2="50500"/>
                          <a14:foregroundMark x1="54917" y1="36833" x2="53917" y2="39250"/>
                          <a14:foregroundMark x1="35417" y1="33667" x2="34167" y2="35833"/>
                          <a14:foregroundMark x1="36333" y1="33167" x2="35667" y2="33417"/>
                          <a14:foregroundMark x1="36083" y1="33417" x2="33917" y2="35083"/>
                          <a14:foregroundMark x1="51000" y1="33417" x2="48333" y2="42750"/>
                          <a14:foregroundMark x1="48333" y1="42750" x2="48583" y2="44583"/>
                          <a14:foregroundMark x1="52500" y1="35333" x2="51000" y2="45167"/>
                          <a14:foregroundMark x1="51000" y1="45167" x2="52500" y2="47083"/>
                          <a14:foregroundMark x1="51250" y1="32917" x2="50250" y2="34583"/>
                          <a14:foregroundMark x1="52750" y1="31917" x2="50500" y2="33667"/>
                          <a14:foregroundMark x1="53417" y1="34167" x2="54417" y2="36583"/>
                          <a14:foregroundMark x1="58583" y1="38000" x2="59083" y2="38250"/>
                          <a14:foregroundMark x1="71000" y1="21167" x2="69917" y2="32750"/>
                          <a14:foregroundMark x1="69917" y1="32750" x2="77083" y2="38583"/>
                          <a14:foregroundMark x1="77083" y1="38583" x2="80750" y2="47667"/>
                          <a14:foregroundMark x1="80750" y1="47667" x2="93500" y2="60833"/>
                          <a14:foregroundMark x1="93500" y1="60833" x2="91583" y2="78083"/>
                          <a14:foregroundMark x1="91583" y1="78083" x2="18250" y2="93417"/>
                          <a14:foregroundMark x1="18250" y1="93417" x2="8250" y2="86833"/>
                          <a14:foregroundMark x1="8250" y1="86833" x2="9333" y2="83167"/>
                          <a14:foregroundMark x1="58833" y1="39500" x2="61000" y2="40000"/>
                          <a14:foregroundMark x1="65417" y1="34833" x2="68750" y2="44417"/>
                          <a14:foregroundMark x1="68750" y1="44417" x2="62250" y2="37333"/>
                          <a14:foregroundMark x1="62250" y1="37333" x2="62250" y2="37333"/>
                          <a14:foregroundMark x1="75417" y1="22417" x2="64750" y2="17000"/>
                          <a14:foregroundMark x1="64750" y1="17000" x2="59750" y2="27083"/>
                          <a14:foregroundMark x1="59750" y1="27083" x2="72333" y2="17667"/>
                          <a14:foregroundMark x1="72333" y1="17667" x2="70250" y2="16083"/>
                          <a14:foregroundMark x1="66083" y1="19000" x2="71250" y2="14833"/>
                          <a14:foregroundMark x1="89750" y1="49250" x2="85917" y2="50500"/>
                          <a14:foregroundMark x1="82250" y1="46083" x2="84167" y2="47833"/>
                          <a14:foregroundMark x1="85167" y1="46583" x2="96917" y2="45417"/>
                          <a14:foregroundMark x1="96917" y1="45417" x2="97833" y2="46333"/>
                          <a14:foregroundMark x1="94917" y1="46083" x2="85500" y2="46333"/>
                          <a14:foregroundMark x1="85500" y1="46333" x2="85667" y2="46333"/>
                          <a14:foregroundMark x1="95167" y1="62917" x2="98417" y2="72750"/>
                          <a14:foregroundMark x1="98417" y1="72750" x2="94417" y2="78500"/>
                          <a14:foregroundMark x1="15417" y1="72917" x2="15167" y2="74833"/>
                          <a14:foregroundMark x1="14167" y1="74167" x2="14167" y2="76333"/>
                          <a14:foregroundMark x1="10500" y1="85083" x2="3667" y2="86083"/>
                          <a14:foregroundMark x1="3167" y1="85083" x2="3417" y2="85083"/>
                          <a14:foregroundMark x1="3417" y1="85333" x2="3417" y2="85833"/>
                          <a14:foregroundMark x1="65167" y1="84417" x2="76833" y2="85083"/>
                          <a14:foregroundMark x1="76833" y1="85083" x2="90917" y2="84417"/>
                          <a14:foregroundMark x1="90917" y1="84417" x2="99083" y2="77917"/>
                          <a14:foregroundMark x1="99083" y1="77917" x2="99083" y2="77083"/>
                          <a14:foregroundMark x1="90750" y1="83417" x2="94417" y2="85833"/>
                          <a14:foregroundMark x1="89750" y1="51000" x2="89500" y2="52417"/>
                          <a14:foregroundMark x1="72500" y1="17333" x2="73167" y2="18000"/>
                          <a14:foregroundMark x1="69500" y1="14583" x2="70000" y2="14167"/>
                          <a14:foregroundMark x1="73667" y1="18750" x2="74917" y2="18500"/>
                          <a14:backgroundMark x1="4667" y1="62417" x2="2250" y2="72833"/>
                          <a14:backgroundMark x1="2250" y1="72833" x2="2500" y2="74417"/>
                          <a14:backgroundMark x1="3667" y1="63167" x2="3750" y2="76500"/>
                          <a14:backgroundMark x1="3750" y1="76500" x2="5722" y2="76294"/>
                          <a14:backgroundMark x1="14981" y1="68512" x2="15167" y2="67083"/>
                          <a14:backgroundMark x1="14425" y1="72788" x2="14836" y2="69629"/>
                          <a14:backgroundMark x1="7333" y1="41917" x2="3583" y2="52250"/>
                          <a14:backgroundMark x1="3583" y1="52250" x2="13833" y2="54583"/>
                          <a14:backgroundMark x1="13833" y1="54583" x2="8833" y2="45833"/>
                          <a14:backgroundMark x1="8833" y1="45833" x2="3417" y2="46583"/>
                          <a14:backgroundMark x1="750" y1="56583" x2="2333" y2="66583"/>
                          <a14:backgroundMark x1="2333" y1="66583" x2="6417" y2="56000"/>
                          <a14:backgroundMark x1="6417" y1="56000" x2="1000" y2="59250"/>
                        </a14:backgroundRemoval>
                      </a14:imgEffect>
                    </a14:imgLayer>
                  </a14:imgProps>
                </a:ext>
                <a:ext uri="{28A0092B-C50C-407E-A947-70E740481C1C}">
                  <a14:useLocalDpi xmlns:a14="http://schemas.microsoft.com/office/drawing/2010/main" val="0"/>
                </a:ext>
              </a:extLst>
            </a:blip>
            <a:srcRect t="11707" b="11951"/>
            <a:stretch/>
          </p:blipFill>
          <p:spPr bwMode="auto">
            <a:xfrm>
              <a:off x="4562719" y="2106802"/>
              <a:ext cx="4114021" cy="314070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ítulo 1">
            <a:extLst>
              <a:ext uri="{FF2B5EF4-FFF2-40B4-BE49-F238E27FC236}">
                <a16:creationId xmlns:a16="http://schemas.microsoft.com/office/drawing/2014/main" id="{8065D626-925A-4155-9B6F-A3798DD5A576}"/>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Motivação</a:t>
            </a:r>
            <a:endParaRPr lang="en-US" dirty="0"/>
          </a:p>
        </p:txBody>
      </p:sp>
      <p:sp>
        <p:nvSpPr>
          <p:cNvPr id="22" name="CaixaDeTexto 21">
            <a:extLst>
              <a:ext uri="{FF2B5EF4-FFF2-40B4-BE49-F238E27FC236}">
                <a16:creationId xmlns:a16="http://schemas.microsoft.com/office/drawing/2014/main" id="{979277E6-2B50-4235-8FAC-25BC83FB1FF6}"/>
              </a:ext>
            </a:extLst>
          </p:cNvPr>
          <p:cNvSpPr txBox="1"/>
          <p:nvPr/>
        </p:nvSpPr>
        <p:spPr>
          <a:xfrm>
            <a:off x="736681" y="1971957"/>
            <a:ext cx="2369376" cy="369332"/>
          </a:xfrm>
          <a:prstGeom prst="rect">
            <a:avLst/>
          </a:prstGeom>
          <a:solidFill>
            <a:srgbClr val="1CADE4"/>
          </a:solidFill>
        </p:spPr>
        <p:txBody>
          <a:bodyPr wrap="square">
            <a:spAutoFit/>
          </a:bodyPr>
          <a:lstStyle/>
          <a:p>
            <a:pPr algn="just"/>
            <a:r>
              <a:rPr lang="pt-BR" b="0" dirty="0">
                <a:solidFill>
                  <a:schemeClr val="bg1"/>
                </a:solidFill>
                <a:effectLst/>
                <a:latin typeface="CMTI10"/>
              </a:rPr>
              <a:t>Incertezas contextuais</a:t>
            </a:r>
            <a:endParaRPr lang="pt-BR" dirty="0">
              <a:solidFill>
                <a:schemeClr val="bg1"/>
              </a:solidFill>
            </a:endParaRPr>
          </a:p>
        </p:txBody>
      </p:sp>
      <p:cxnSp>
        <p:nvCxnSpPr>
          <p:cNvPr id="23" name="Conector reto 22">
            <a:extLst>
              <a:ext uri="{FF2B5EF4-FFF2-40B4-BE49-F238E27FC236}">
                <a16:creationId xmlns:a16="http://schemas.microsoft.com/office/drawing/2014/main" id="{D2617F81-FBFA-4F93-A946-CE5571A8B2B2}"/>
              </a:ext>
            </a:extLst>
          </p:cNvPr>
          <p:cNvCxnSpPr>
            <a:cxnSpLocks/>
            <a:stCxn id="22" idx="2"/>
          </p:cNvCxnSpPr>
          <p:nvPr/>
        </p:nvCxnSpPr>
        <p:spPr>
          <a:xfrm>
            <a:off x="1921369" y="2341289"/>
            <a:ext cx="1184688" cy="1087711"/>
          </a:xfrm>
          <a:prstGeom prst="line">
            <a:avLst/>
          </a:prstGeom>
        </p:spPr>
        <p:style>
          <a:lnRef idx="1">
            <a:schemeClr val="accent1"/>
          </a:lnRef>
          <a:fillRef idx="0">
            <a:schemeClr val="accent1"/>
          </a:fillRef>
          <a:effectRef idx="0">
            <a:schemeClr val="accent1"/>
          </a:effectRef>
          <a:fontRef idx="minor">
            <a:schemeClr val="tx1"/>
          </a:fontRef>
        </p:style>
      </p:cxnSp>
      <p:sp>
        <p:nvSpPr>
          <p:cNvPr id="12" name="CaixaDeTexto 11">
            <a:extLst>
              <a:ext uri="{FF2B5EF4-FFF2-40B4-BE49-F238E27FC236}">
                <a16:creationId xmlns:a16="http://schemas.microsoft.com/office/drawing/2014/main" id="{A9241CFA-59AF-4173-953C-2C20B856AC0B}"/>
              </a:ext>
            </a:extLst>
          </p:cNvPr>
          <p:cNvSpPr txBox="1"/>
          <p:nvPr/>
        </p:nvSpPr>
        <p:spPr>
          <a:xfrm>
            <a:off x="8881092" y="1648792"/>
            <a:ext cx="2201539" cy="923330"/>
          </a:xfrm>
          <a:prstGeom prst="rect">
            <a:avLst/>
          </a:prstGeom>
          <a:solidFill>
            <a:srgbClr val="1CADE4"/>
          </a:solidFill>
        </p:spPr>
        <p:txBody>
          <a:bodyPr wrap="square">
            <a:spAutoFit/>
          </a:bodyPr>
          <a:lstStyle/>
          <a:p>
            <a:pPr algn="just"/>
            <a:r>
              <a:rPr lang="pt-BR" b="0" dirty="0">
                <a:solidFill>
                  <a:schemeClr val="bg1"/>
                </a:solidFill>
                <a:effectLst/>
                <a:latin typeface="CMTI10"/>
              </a:rPr>
              <a:t>Necessária a provisão de garantias </a:t>
            </a:r>
            <a:r>
              <a:rPr lang="pt-BR" dirty="0">
                <a:solidFill>
                  <a:schemeClr val="bg1"/>
                </a:solidFill>
                <a:latin typeface="CMTI10"/>
              </a:rPr>
              <a:t>de </a:t>
            </a:r>
            <a:r>
              <a:rPr lang="pt-BR" dirty="0" err="1">
                <a:solidFill>
                  <a:schemeClr val="bg1"/>
                </a:solidFill>
                <a:latin typeface="CMTI10"/>
              </a:rPr>
              <a:t>corretude</a:t>
            </a:r>
            <a:endParaRPr lang="pt-BR" dirty="0">
              <a:solidFill>
                <a:schemeClr val="bg1"/>
              </a:solidFill>
            </a:endParaRPr>
          </a:p>
        </p:txBody>
      </p:sp>
      <p:cxnSp>
        <p:nvCxnSpPr>
          <p:cNvPr id="13" name="Conector reto 12">
            <a:extLst>
              <a:ext uri="{FF2B5EF4-FFF2-40B4-BE49-F238E27FC236}">
                <a16:creationId xmlns:a16="http://schemas.microsoft.com/office/drawing/2014/main" id="{8B1F4C1D-BB3A-4963-B2CB-E4D3AD902029}"/>
              </a:ext>
            </a:extLst>
          </p:cNvPr>
          <p:cNvCxnSpPr>
            <a:cxnSpLocks/>
          </p:cNvCxnSpPr>
          <p:nvPr/>
        </p:nvCxnSpPr>
        <p:spPr>
          <a:xfrm flipH="1">
            <a:off x="8186057" y="2572122"/>
            <a:ext cx="786493" cy="103425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38757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14">
            <a:extLst>
              <a:ext uri="{FF2B5EF4-FFF2-40B4-BE49-F238E27FC236}">
                <a16:creationId xmlns:a16="http://schemas.microsoft.com/office/drawing/2014/main" id="{0D90BB1B-CE82-425E-BC9C-160002E91EA7}"/>
              </a:ext>
            </a:extLst>
          </p:cNvPr>
          <p:cNvSpPr/>
          <p:nvPr/>
        </p:nvSpPr>
        <p:spPr>
          <a:xfrm>
            <a:off x="5491341" y="3663556"/>
            <a:ext cx="2013180" cy="714224"/>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rgbClr val="2F5597"/>
                </a:solidFill>
              </a:rPr>
              <a:t>Dados de Comportamento Categorizados </a:t>
            </a:r>
          </a:p>
          <a:p>
            <a:pPr algn="ctr"/>
            <a:r>
              <a:rPr lang="pt-BR" sz="1200" dirty="0">
                <a:solidFill>
                  <a:srgbClr val="2F5597"/>
                </a:solidFill>
              </a:rPr>
              <a:t>(Self/Non-Self)</a:t>
            </a:r>
          </a:p>
        </p:txBody>
      </p:sp>
      <p:sp>
        <p:nvSpPr>
          <p:cNvPr id="16" name="Retângulo 15">
            <a:extLst>
              <a:ext uri="{FF2B5EF4-FFF2-40B4-BE49-F238E27FC236}">
                <a16:creationId xmlns:a16="http://schemas.microsoft.com/office/drawing/2014/main" id="{342C0D64-8D3B-4EED-B8AF-7DD6F65DE443}"/>
              </a:ext>
            </a:extLst>
          </p:cNvPr>
          <p:cNvSpPr/>
          <p:nvPr/>
        </p:nvSpPr>
        <p:spPr>
          <a:xfrm>
            <a:off x="3228156" y="3453980"/>
            <a:ext cx="1912688" cy="11333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a:t>Seleção Negativa</a:t>
            </a:r>
          </a:p>
        </p:txBody>
      </p:sp>
      <p:cxnSp>
        <p:nvCxnSpPr>
          <p:cNvPr id="19" name="Conector: Angulado 18">
            <a:extLst>
              <a:ext uri="{FF2B5EF4-FFF2-40B4-BE49-F238E27FC236}">
                <a16:creationId xmlns:a16="http://schemas.microsoft.com/office/drawing/2014/main" id="{152F2A9C-7700-49CB-B7DE-C32F259B0202}"/>
              </a:ext>
            </a:extLst>
          </p:cNvPr>
          <p:cNvCxnSpPr>
            <a:cxnSpLocks/>
            <a:stCxn id="16" idx="3"/>
            <a:endCxn id="15" idx="1"/>
          </p:cNvCxnSpPr>
          <p:nvPr/>
        </p:nvCxnSpPr>
        <p:spPr>
          <a:xfrm flipV="1">
            <a:off x="5140844" y="4020668"/>
            <a:ext cx="350497"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tângulo 22">
            <a:extLst>
              <a:ext uri="{FF2B5EF4-FFF2-40B4-BE49-F238E27FC236}">
                <a16:creationId xmlns:a16="http://schemas.microsoft.com/office/drawing/2014/main" id="{80A15AA3-5EC0-4652-8948-3F5580D2775F}"/>
              </a:ext>
            </a:extLst>
          </p:cNvPr>
          <p:cNvSpPr/>
          <p:nvPr/>
        </p:nvSpPr>
        <p:spPr>
          <a:xfrm>
            <a:off x="1696682" y="3724314"/>
            <a:ext cx="1249718" cy="592711"/>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a:solidFill>
                  <a:srgbClr val="2F5597"/>
                </a:solidFill>
              </a:rPr>
              <a:t>Dados de Operação</a:t>
            </a:r>
          </a:p>
        </p:txBody>
      </p:sp>
      <p:cxnSp>
        <p:nvCxnSpPr>
          <p:cNvPr id="26" name="Conector de Seta Reta 25">
            <a:extLst>
              <a:ext uri="{FF2B5EF4-FFF2-40B4-BE49-F238E27FC236}">
                <a16:creationId xmlns:a16="http://schemas.microsoft.com/office/drawing/2014/main" id="{FACE81D1-31C7-4D85-9123-BA1408264303}"/>
              </a:ext>
            </a:extLst>
          </p:cNvPr>
          <p:cNvCxnSpPr>
            <a:cxnSpLocks/>
            <a:stCxn id="23" idx="3"/>
            <a:endCxn id="16" idx="1"/>
          </p:cNvCxnSpPr>
          <p:nvPr/>
        </p:nvCxnSpPr>
        <p:spPr>
          <a:xfrm flipV="1">
            <a:off x="2946400" y="4020669"/>
            <a:ext cx="28175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tângulo 35">
            <a:extLst>
              <a:ext uri="{FF2B5EF4-FFF2-40B4-BE49-F238E27FC236}">
                <a16:creationId xmlns:a16="http://schemas.microsoft.com/office/drawing/2014/main" id="{0B8E61EB-1230-4D7D-BFF2-6C7E1371E499}"/>
              </a:ext>
            </a:extLst>
          </p:cNvPr>
          <p:cNvSpPr/>
          <p:nvPr/>
        </p:nvSpPr>
        <p:spPr>
          <a:xfrm>
            <a:off x="8334374" y="2545720"/>
            <a:ext cx="2199513" cy="641617"/>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solidFill>
              </a:rPr>
              <a:t>Análise de Variáveis de Contexto</a:t>
            </a:r>
          </a:p>
        </p:txBody>
      </p:sp>
      <p:sp>
        <p:nvSpPr>
          <p:cNvPr id="37" name="Retângulo 36">
            <a:extLst>
              <a:ext uri="{FF2B5EF4-FFF2-40B4-BE49-F238E27FC236}">
                <a16:creationId xmlns:a16="http://schemas.microsoft.com/office/drawing/2014/main" id="{FBCF2780-2778-48C8-9A0A-FC14F14F2D41}"/>
              </a:ext>
            </a:extLst>
          </p:cNvPr>
          <p:cNvSpPr/>
          <p:nvPr/>
        </p:nvSpPr>
        <p:spPr>
          <a:xfrm>
            <a:off x="8334375" y="4745901"/>
            <a:ext cx="2199512" cy="641617"/>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Clustering</a:t>
            </a:r>
          </a:p>
        </p:txBody>
      </p:sp>
      <p:cxnSp>
        <p:nvCxnSpPr>
          <p:cNvPr id="28" name="Conector: Angulado 27">
            <a:extLst>
              <a:ext uri="{FF2B5EF4-FFF2-40B4-BE49-F238E27FC236}">
                <a16:creationId xmlns:a16="http://schemas.microsoft.com/office/drawing/2014/main" id="{7F0CB5E6-F8C9-43FB-A8C2-B6DB54C6CFF7}"/>
              </a:ext>
            </a:extLst>
          </p:cNvPr>
          <p:cNvCxnSpPr>
            <a:cxnSpLocks/>
            <a:stCxn id="15" idx="3"/>
            <a:endCxn id="36" idx="1"/>
          </p:cNvCxnSpPr>
          <p:nvPr/>
        </p:nvCxnSpPr>
        <p:spPr>
          <a:xfrm flipV="1">
            <a:off x="7504521" y="2866529"/>
            <a:ext cx="829853" cy="115413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Angulado 40">
            <a:extLst>
              <a:ext uri="{FF2B5EF4-FFF2-40B4-BE49-F238E27FC236}">
                <a16:creationId xmlns:a16="http://schemas.microsoft.com/office/drawing/2014/main" id="{42FC5CF3-2BA7-47BE-B8C8-9558683CF6A5}"/>
              </a:ext>
            </a:extLst>
          </p:cNvPr>
          <p:cNvCxnSpPr>
            <a:cxnSpLocks/>
            <a:stCxn id="15" idx="3"/>
            <a:endCxn id="37" idx="1"/>
          </p:cNvCxnSpPr>
          <p:nvPr/>
        </p:nvCxnSpPr>
        <p:spPr>
          <a:xfrm>
            <a:off x="7504521" y="4020668"/>
            <a:ext cx="829854" cy="104604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ítulo 1">
            <a:extLst>
              <a:ext uri="{FF2B5EF4-FFF2-40B4-BE49-F238E27FC236}">
                <a16:creationId xmlns:a16="http://schemas.microsoft.com/office/drawing/2014/main" id="{E0D1B85B-7610-4D8A-83C0-EC9909C19A83}"/>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 De </a:t>
            </a:r>
            <a:r>
              <a:rPr lang="pt-BR" dirty="0"/>
              <a:t>objetivos para propriedades</a:t>
            </a:r>
          </a:p>
        </p:txBody>
      </p:sp>
    </p:spTree>
    <p:extLst>
      <p:ext uri="{BB962C8B-B14F-4D97-AF65-F5344CB8AC3E}">
        <p14:creationId xmlns:p14="http://schemas.microsoft.com/office/powerpoint/2010/main" val="33629782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ítulo 1">
            <a:extLst>
              <a:ext uri="{FF2B5EF4-FFF2-40B4-BE49-F238E27FC236}">
                <a16:creationId xmlns:a16="http://schemas.microsoft.com/office/drawing/2014/main" id="{24AB89A8-E6CD-4780-8301-7C8C4CCAB3FB}"/>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err="1"/>
              <a:t>Clustering</a:t>
            </a:r>
            <a:endParaRPr lang="pt-BR" dirty="0"/>
          </a:p>
        </p:txBody>
      </p:sp>
    </p:spTree>
    <p:extLst>
      <p:ext uri="{BB962C8B-B14F-4D97-AF65-F5344CB8AC3E}">
        <p14:creationId xmlns:p14="http://schemas.microsoft.com/office/powerpoint/2010/main" val="319589728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Data 3">
            <a:extLst>
              <a:ext uri="{FF2B5EF4-FFF2-40B4-BE49-F238E27FC236}">
                <a16:creationId xmlns:a16="http://schemas.microsoft.com/office/drawing/2014/main" id="{6F0CA35F-702A-47CF-9FAF-830EC54F5B44}"/>
              </a:ext>
            </a:extLst>
          </p:cNvPr>
          <p:cNvSpPr>
            <a:spLocks noGrp="1"/>
          </p:cNvSpPr>
          <p:nvPr>
            <p:ph type="dt" sz="half" idx="10"/>
          </p:nvPr>
        </p:nvSpPr>
        <p:spPr/>
        <p:txBody>
          <a:bodyPr/>
          <a:lstStyle/>
          <a:p>
            <a:pPr rtl="0"/>
            <a:fld id="{D6866A0C-EEE8-4DE1-9ECF-51EC9C0B8BE2}" type="datetime1">
              <a:rPr lang="pt-BR" smtClean="0"/>
              <a:t>09/11/2022</a:t>
            </a:fld>
            <a:endParaRPr lang="en-US" dirty="0"/>
          </a:p>
        </p:txBody>
      </p:sp>
      <p:sp>
        <p:nvSpPr>
          <p:cNvPr id="30" name="Retângulo 29">
            <a:extLst>
              <a:ext uri="{FF2B5EF4-FFF2-40B4-BE49-F238E27FC236}">
                <a16:creationId xmlns:a16="http://schemas.microsoft.com/office/drawing/2014/main" id="{75EA0FED-7B91-461A-960F-5A2835456320}"/>
              </a:ext>
            </a:extLst>
          </p:cNvPr>
          <p:cNvSpPr/>
          <p:nvPr/>
        </p:nvSpPr>
        <p:spPr>
          <a:xfrm>
            <a:off x="1206196" y="2717155"/>
            <a:ext cx="6271475" cy="2379955"/>
          </a:xfrm>
          <a:prstGeom prst="rect">
            <a:avLst/>
          </a:prstGeom>
          <a:noFill/>
          <a:ln w="12700">
            <a:solidFill>
              <a:srgbClr val="969F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1" name="Retângulo 30">
            <a:extLst>
              <a:ext uri="{FF2B5EF4-FFF2-40B4-BE49-F238E27FC236}">
                <a16:creationId xmlns:a16="http://schemas.microsoft.com/office/drawing/2014/main" id="{CBFC179B-17C4-43C4-BDA8-053743BA2A0C}"/>
              </a:ext>
            </a:extLst>
          </p:cNvPr>
          <p:cNvSpPr/>
          <p:nvPr/>
        </p:nvSpPr>
        <p:spPr>
          <a:xfrm rot="16200000">
            <a:off x="-161845" y="3736668"/>
            <a:ext cx="2391951" cy="328934"/>
          </a:xfrm>
          <a:prstGeom prst="rect">
            <a:avLst/>
          </a:prstGeom>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solidFill>
              </a:rPr>
              <a:t>Observador</a:t>
            </a:r>
            <a:endParaRPr lang="en-US" dirty="0">
              <a:solidFill>
                <a:schemeClr val="bg1"/>
              </a:solidFill>
            </a:endParaRPr>
          </a:p>
        </p:txBody>
      </p:sp>
      <p:grpSp>
        <p:nvGrpSpPr>
          <p:cNvPr id="38" name="Agrupar 37">
            <a:extLst>
              <a:ext uri="{FF2B5EF4-FFF2-40B4-BE49-F238E27FC236}">
                <a16:creationId xmlns:a16="http://schemas.microsoft.com/office/drawing/2014/main" id="{A2955F80-49C3-4D72-BEB2-7CD7751745BC}"/>
              </a:ext>
            </a:extLst>
          </p:cNvPr>
          <p:cNvGrpSpPr/>
          <p:nvPr/>
        </p:nvGrpSpPr>
        <p:grpSpPr>
          <a:xfrm>
            <a:off x="1394965" y="3975924"/>
            <a:ext cx="444500" cy="444500"/>
            <a:chOff x="1824385" y="5002174"/>
            <a:chExt cx="444500" cy="444500"/>
          </a:xfrm>
        </p:grpSpPr>
        <p:sp>
          <p:nvSpPr>
            <p:cNvPr id="32" name="Elipse 31">
              <a:extLst>
                <a:ext uri="{FF2B5EF4-FFF2-40B4-BE49-F238E27FC236}">
                  <a16:creationId xmlns:a16="http://schemas.microsoft.com/office/drawing/2014/main" id="{38B5D10C-60C7-44D5-ACE1-195EC456D0F3}"/>
                </a:ext>
              </a:extLst>
            </p:cNvPr>
            <p:cNvSpPr/>
            <p:nvPr/>
          </p:nvSpPr>
          <p:spPr>
            <a:xfrm>
              <a:off x="1824385" y="5002174"/>
              <a:ext cx="444500" cy="4445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Elipse 32">
              <a:extLst>
                <a:ext uri="{FF2B5EF4-FFF2-40B4-BE49-F238E27FC236}">
                  <a16:creationId xmlns:a16="http://schemas.microsoft.com/office/drawing/2014/main" id="{CCC1CC85-CF6F-4D4A-8C5D-6E3EED918A86}"/>
                </a:ext>
              </a:extLst>
            </p:cNvPr>
            <p:cNvSpPr/>
            <p:nvPr/>
          </p:nvSpPr>
          <p:spPr>
            <a:xfrm>
              <a:off x="1887125" y="5064914"/>
              <a:ext cx="319020" cy="319020"/>
            </a:xfrm>
            <a:prstGeom prst="ellipse">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4" name="Elipse 33">
            <a:extLst>
              <a:ext uri="{FF2B5EF4-FFF2-40B4-BE49-F238E27FC236}">
                <a16:creationId xmlns:a16="http://schemas.microsoft.com/office/drawing/2014/main" id="{30992AD5-E950-465C-AE60-4320D1B7BA4B}"/>
              </a:ext>
            </a:extLst>
          </p:cNvPr>
          <p:cNvSpPr/>
          <p:nvPr/>
        </p:nvSpPr>
        <p:spPr>
          <a:xfrm>
            <a:off x="2736630" y="3975924"/>
            <a:ext cx="444500" cy="444500"/>
          </a:xfrm>
          <a:prstGeom prst="ellipse">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Elipse 34">
            <a:extLst>
              <a:ext uri="{FF2B5EF4-FFF2-40B4-BE49-F238E27FC236}">
                <a16:creationId xmlns:a16="http://schemas.microsoft.com/office/drawing/2014/main" id="{69E42ED4-A3BF-4B66-9F8A-E51F27E0C0E2}"/>
              </a:ext>
            </a:extLst>
          </p:cNvPr>
          <p:cNvSpPr/>
          <p:nvPr/>
        </p:nvSpPr>
        <p:spPr>
          <a:xfrm>
            <a:off x="3985847" y="3975924"/>
            <a:ext cx="444500" cy="444500"/>
          </a:xfrm>
          <a:prstGeom prst="ellipse">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Elipse 35">
            <a:extLst>
              <a:ext uri="{FF2B5EF4-FFF2-40B4-BE49-F238E27FC236}">
                <a16:creationId xmlns:a16="http://schemas.microsoft.com/office/drawing/2014/main" id="{8F71C60E-C5F0-4055-8943-EB5CF9965A17}"/>
              </a:ext>
            </a:extLst>
          </p:cNvPr>
          <p:cNvSpPr/>
          <p:nvPr/>
        </p:nvSpPr>
        <p:spPr>
          <a:xfrm>
            <a:off x="5676242" y="3975924"/>
            <a:ext cx="444500" cy="444500"/>
          </a:xfrm>
          <a:prstGeom prst="ellipse">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Elipse 36">
            <a:extLst>
              <a:ext uri="{FF2B5EF4-FFF2-40B4-BE49-F238E27FC236}">
                <a16:creationId xmlns:a16="http://schemas.microsoft.com/office/drawing/2014/main" id="{53819849-4FFC-477D-B5F7-AF35540B4E6A}"/>
              </a:ext>
            </a:extLst>
          </p:cNvPr>
          <p:cNvSpPr/>
          <p:nvPr/>
        </p:nvSpPr>
        <p:spPr>
          <a:xfrm>
            <a:off x="6840397" y="3971591"/>
            <a:ext cx="444500" cy="4445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Elipse 38">
            <a:extLst>
              <a:ext uri="{FF2B5EF4-FFF2-40B4-BE49-F238E27FC236}">
                <a16:creationId xmlns:a16="http://schemas.microsoft.com/office/drawing/2014/main" id="{3B7417C7-F624-4C08-93A7-1BA397B98400}"/>
              </a:ext>
            </a:extLst>
          </p:cNvPr>
          <p:cNvSpPr/>
          <p:nvPr/>
        </p:nvSpPr>
        <p:spPr>
          <a:xfrm>
            <a:off x="2736630" y="2908891"/>
            <a:ext cx="444500" cy="444500"/>
          </a:xfrm>
          <a:prstGeom prst="ellipse">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 name="Conector de Seta Reta 40">
            <a:extLst>
              <a:ext uri="{FF2B5EF4-FFF2-40B4-BE49-F238E27FC236}">
                <a16:creationId xmlns:a16="http://schemas.microsoft.com/office/drawing/2014/main" id="{602DB8AA-193A-44FC-B136-9E6F2D5FC045}"/>
              </a:ext>
            </a:extLst>
          </p:cNvPr>
          <p:cNvCxnSpPr>
            <a:cxnSpLocks/>
            <a:stCxn id="32" idx="6"/>
            <a:endCxn id="34" idx="2"/>
          </p:cNvCxnSpPr>
          <p:nvPr/>
        </p:nvCxnSpPr>
        <p:spPr>
          <a:xfrm>
            <a:off x="1839465" y="4198174"/>
            <a:ext cx="897165" cy="0"/>
          </a:xfrm>
          <a:prstGeom prst="straightConnector1">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3C3F283E-ECC7-4E81-BDA7-638419768E7E}"/>
              </a:ext>
            </a:extLst>
          </p:cNvPr>
          <p:cNvCxnSpPr>
            <a:cxnSpLocks/>
            <a:stCxn id="34" idx="6"/>
            <a:endCxn id="35" idx="2"/>
          </p:cNvCxnSpPr>
          <p:nvPr/>
        </p:nvCxnSpPr>
        <p:spPr>
          <a:xfrm>
            <a:off x="3181130" y="4198174"/>
            <a:ext cx="804717" cy="0"/>
          </a:xfrm>
          <a:prstGeom prst="straightConnector1">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ector de Seta Reta 46">
            <a:extLst>
              <a:ext uri="{FF2B5EF4-FFF2-40B4-BE49-F238E27FC236}">
                <a16:creationId xmlns:a16="http://schemas.microsoft.com/office/drawing/2014/main" id="{50512D75-287F-46C6-B1D7-B5B015C52647}"/>
              </a:ext>
            </a:extLst>
          </p:cNvPr>
          <p:cNvCxnSpPr>
            <a:cxnSpLocks/>
            <a:stCxn id="35" idx="6"/>
            <a:endCxn id="36" idx="2"/>
          </p:cNvCxnSpPr>
          <p:nvPr/>
        </p:nvCxnSpPr>
        <p:spPr>
          <a:xfrm>
            <a:off x="4430347" y="4198174"/>
            <a:ext cx="1245895" cy="0"/>
          </a:xfrm>
          <a:prstGeom prst="straightConnector1">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ector de Seta Reta 49">
            <a:extLst>
              <a:ext uri="{FF2B5EF4-FFF2-40B4-BE49-F238E27FC236}">
                <a16:creationId xmlns:a16="http://schemas.microsoft.com/office/drawing/2014/main" id="{DE299F29-C0AC-43F4-80D9-E8A313B4DCD0}"/>
              </a:ext>
            </a:extLst>
          </p:cNvPr>
          <p:cNvCxnSpPr>
            <a:cxnSpLocks/>
            <a:stCxn id="36" idx="6"/>
            <a:endCxn id="37" idx="2"/>
          </p:cNvCxnSpPr>
          <p:nvPr/>
        </p:nvCxnSpPr>
        <p:spPr>
          <a:xfrm flipV="1">
            <a:off x="6120742" y="4193841"/>
            <a:ext cx="719655" cy="4333"/>
          </a:xfrm>
          <a:prstGeom prst="straightConnector1">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ector: Angulado 54">
            <a:extLst>
              <a:ext uri="{FF2B5EF4-FFF2-40B4-BE49-F238E27FC236}">
                <a16:creationId xmlns:a16="http://schemas.microsoft.com/office/drawing/2014/main" id="{43C39FE4-05B8-4598-8EDE-12F3E2FAECC0}"/>
              </a:ext>
            </a:extLst>
          </p:cNvPr>
          <p:cNvCxnSpPr>
            <a:cxnSpLocks/>
            <a:stCxn id="34" idx="4"/>
            <a:endCxn id="32" idx="4"/>
          </p:cNvCxnSpPr>
          <p:nvPr/>
        </p:nvCxnSpPr>
        <p:spPr>
          <a:xfrm rot="5400000">
            <a:off x="2288048" y="3749592"/>
            <a:ext cx="12700" cy="1341665"/>
          </a:xfrm>
          <a:prstGeom prst="bentConnector3">
            <a:avLst>
              <a:gd name="adj1" fmla="val 1800000"/>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ector: Angulado 57">
            <a:extLst>
              <a:ext uri="{FF2B5EF4-FFF2-40B4-BE49-F238E27FC236}">
                <a16:creationId xmlns:a16="http://schemas.microsoft.com/office/drawing/2014/main" id="{B340A571-2166-4D92-B129-97C83F2D6D60}"/>
              </a:ext>
            </a:extLst>
          </p:cNvPr>
          <p:cNvCxnSpPr>
            <a:cxnSpLocks/>
            <a:stCxn id="35" idx="4"/>
            <a:endCxn id="32" idx="4"/>
          </p:cNvCxnSpPr>
          <p:nvPr/>
        </p:nvCxnSpPr>
        <p:spPr>
          <a:xfrm rot="5400000">
            <a:off x="2912656" y="3124983"/>
            <a:ext cx="12700" cy="2590882"/>
          </a:xfrm>
          <a:prstGeom prst="bentConnector3">
            <a:avLst>
              <a:gd name="adj1" fmla="val 3549535"/>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ector: Angulado 61">
            <a:extLst>
              <a:ext uri="{FF2B5EF4-FFF2-40B4-BE49-F238E27FC236}">
                <a16:creationId xmlns:a16="http://schemas.microsoft.com/office/drawing/2014/main" id="{92B6A1D4-25C9-418C-A8AD-D1875DF401B7}"/>
              </a:ext>
            </a:extLst>
          </p:cNvPr>
          <p:cNvCxnSpPr>
            <a:cxnSpLocks/>
            <a:stCxn id="32" idx="7"/>
            <a:endCxn id="39" idx="3"/>
          </p:cNvCxnSpPr>
          <p:nvPr/>
        </p:nvCxnSpPr>
        <p:spPr>
          <a:xfrm rot="5400000" flipH="1" flipV="1">
            <a:off x="1911685" y="3150980"/>
            <a:ext cx="752725" cy="1027357"/>
          </a:xfrm>
          <a:prstGeom prst="bentConnector3">
            <a:avLst>
              <a:gd name="adj1" fmla="val 50000"/>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ector de Seta Reta 64">
            <a:extLst>
              <a:ext uri="{FF2B5EF4-FFF2-40B4-BE49-F238E27FC236}">
                <a16:creationId xmlns:a16="http://schemas.microsoft.com/office/drawing/2014/main" id="{A74CCC50-D47C-45BD-890A-E8F43101AACB}"/>
              </a:ext>
            </a:extLst>
          </p:cNvPr>
          <p:cNvCxnSpPr>
            <a:cxnSpLocks/>
            <a:stCxn id="34" idx="0"/>
            <a:endCxn id="39" idx="4"/>
          </p:cNvCxnSpPr>
          <p:nvPr/>
        </p:nvCxnSpPr>
        <p:spPr>
          <a:xfrm flipV="1">
            <a:off x="2958880" y="3353391"/>
            <a:ext cx="0" cy="622533"/>
          </a:xfrm>
          <a:prstGeom prst="straightConnector1">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ector: Angulado 67">
            <a:extLst>
              <a:ext uri="{FF2B5EF4-FFF2-40B4-BE49-F238E27FC236}">
                <a16:creationId xmlns:a16="http://schemas.microsoft.com/office/drawing/2014/main" id="{D6359EDE-E741-4014-AD0F-B2B27D679704}"/>
              </a:ext>
            </a:extLst>
          </p:cNvPr>
          <p:cNvCxnSpPr>
            <a:cxnSpLocks/>
            <a:stCxn id="39" idx="5"/>
            <a:endCxn id="35" idx="1"/>
          </p:cNvCxnSpPr>
          <p:nvPr/>
        </p:nvCxnSpPr>
        <p:spPr>
          <a:xfrm rot="16200000" flipH="1">
            <a:off x="3207126" y="3197202"/>
            <a:ext cx="752725" cy="934909"/>
          </a:xfrm>
          <a:prstGeom prst="bentConnector3">
            <a:avLst>
              <a:gd name="adj1" fmla="val 50000"/>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ector: Angulado 70">
            <a:extLst>
              <a:ext uri="{FF2B5EF4-FFF2-40B4-BE49-F238E27FC236}">
                <a16:creationId xmlns:a16="http://schemas.microsoft.com/office/drawing/2014/main" id="{4A73CFC9-AFA1-4071-B76C-9DD449FEC9A0}"/>
              </a:ext>
            </a:extLst>
          </p:cNvPr>
          <p:cNvCxnSpPr>
            <a:cxnSpLocks/>
            <a:stCxn id="35" idx="0"/>
            <a:endCxn id="39" idx="6"/>
          </p:cNvCxnSpPr>
          <p:nvPr/>
        </p:nvCxnSpPr>
        <p:spPr>
          <a:xfrm rot="16200000" flipV="1">
            <a:off x="3272223" y="3040049"/>
            <a:ext cx="844783" cy="1026967"/>
          </a:xfrm>
          <a:prstGeom prst="bentConnector2">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ector: Angulado 76">
            <a:extLst>
              <a:ext uri="{FF2B5EF4-FFF2-40B4-BE49-F238E27FC236}">
                <a16:creationId xmlns:a16="http://schemas.microsoft.com/office/drawing/2014/main" id="{23BDF57B-4DFF-410C-AA8D-59E1F6168300}"/>
              </a:ext>
            </a:extLst>
          </p:cNvPr>
          <p:cNvCxnSpPr>
            <a:cxnSpLocks/>
            <a:stCxn id="39" idx="2"/>
            <a:endCxn id="32" idx="0"/>
          </p:cNvCxnSpPr>
          <p:nvPr/>
        </p:nvCxnSpPr>
        <p:spPr>
          <a:xfrm rot="10800000" flipV="1">
            <a:off x="1617216" y="3131140"/>
            <a:ext cx="1119415" cy="844783"/>
          </a:xfrm>
          <a:prstGeom prst="bentConnector2">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ector: Angulado 79">
            <a:extLst>
              <a:ext uri="{FF2B5EF4-FFF2-40B4-BE49-F238E27FC236}">
                <a16:creationId xmlns:a16="http://schemas.microsoft.com/office/drawing/2014/main" id="{F1FE01C7-CDD6-451B-B1BB-A57894B7FACD}"/>
              </a:ext>
            </a:extLst>
          </p:cNvPr>
          <p:cNvCxnSpPr>
            <a:cxnSpLocks/>
            <a:stCxn id="36" idx="0"/>
            <a:endCxn id="39" idx="6"/>
          </p:cNvCxnSpPr>
          <p:nvPr/>
        </p:nvCxnSpPr>
        <p:spPr>
          <a:xfrm rot="16200000" flipV="1">
            <a:off x="4117420" y="2194852"/>
            <a:ext cx="844783" cy="2717362"/>
          </a:xfrm>
          <a:prstGeom prst="bentConnector2">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ector: Angulado 82">
            <a:extLst>
              <a:ext uri="{FF2B5EF4-FFF2-40B4-BE49-F238E27FC236}">
                <a16:creationId xmlns:a16="http://schemas.microsoft.com/office/drawing/2014/main" id="{1C3266C0-0745-467C-9862-C5ADCE5C0C77}"/>
              </a:ext>
            </a:extLst>
          </p:cNvPr>
          <p:cNvCxnSpPr>
            <a:cxnSpLocks/>
            <a:stCxn id="36" idx="4"/>
            <a:endCxn id="35" idx="5"/>
          </p:cNvCxnSpPr>
          <p:nvPr/>
        </p:nvCxnSpPr>
        <p:spPr>
          <a:xfrm rot="5400000" flipH="1">
            <a:off x="5099324" y="3621256"/>
            <a:ext cx="65096" cy="1533241"/>
          </a:xfrm>
          <a:prstGeom prst="bentConnector3">
            <a:avLst>
              <a:gd name="adj1" fmla="val -351174"/>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sp>
        <p:nvSpPr>
          <p:cNvPr id="87" name="CaixaDeTexto 86">
            <a:extLst>
              <a:ext uri="{FF2B5EF4-FFF2-40B4-BE49-F238E27FC236}">
                <a16:creationId xmlns:a16="http://schemas.microsoft.com/office/drawing/2014/main" id="{D5E3125D-B397-4808-8A3A-9BFBF868D89D}"/>
              </a:ext>
            </a:extLst>
          </p:cNvPr>
          <p:cNvSpPr txBox="1"/>
          <p:nvPr/>
        </p:nvSpPr>
        <p:spPr>
          <a:xfrm>
            <a:off x="1933623" y="4445846"/>
            <a:ext cx="708848" cy="215444"/>
          </a:xfrm>
          <a:prstGeom prst="rect">
            <a:avLst/>
          </a:prstGeom>
          <a:noFill/>
        </p:spPr>
        <p:txBody>
          <a:bodyPr wrap="none" rtlCol="0">
            <a:spAutoFit/>
          </a:bodyPr>
          <a:lstStyle/>
          <a:p>
            <a:r>
              <a:rPr lang="en-US" sz="800" dirty="0"/>
              <a:t>OFF_HOLDS</a:t>
            </a:r>
          </a:p>
        </p:txBody>
      </p:sp>
      <p:sp>
        <p:nvSpPr>
          <p:cNvPr id="88" name="CaixaDeTexto 87">
            <a:extLst>
              <a:ext uri="{FF2B5EF4-FFF2-40B4-BE49-F238E27FC236}">
                <a16:creationId xmlns:a16="http://schemas.microsoft.com/office/drawing/2014/main" id="{CB3501CD-94F1-480D-AF45-0D7ABB23862F}"/>
              </a:ext>
            </a:extLst>
          </p:cNvPr>
          <p:cNvSpPr txBox="1"/>
          <p:nvPr/>
        </p:nvSpPr>
        <p:spPr>
          <a:xfrm>
            <a:off x="3171049" y="3972683"/>
            <a:ext cx="769763" cy="215444"/>
          </a:xfrm>
          <a:prstGeom prst="rect">
            <a:avLst/>
          </a:prstGeom>
          <a:noFill/>
        </p:spPr>
        <p:txBody>
          <a:bodyPr wrap="none" rtlCol="0">
            <a:spAutoFit/>
          </a:bodyPr>
          <a:lstStyle/>
          <a:p>
            <a:r>
              <a:rPr lang="en-US" sz="800" dirty="0"/>
              <a:t>~OFF_HOLDS</a:t>
            </a:r>
          </a:p>
        </p:txBody>
      </p:sp>
      <p:sp>
        <p:nvSpPr>
          <p:cNvPr id="89" name="CaixaDeTexto 88">
            <a:extLst>
              <a:ext uri="{FF2B5EF4-FFF2-40B4-BE49-F238E27FC236}">
                <a16:creationId xmlns:a16="http://schemas.microsoft.com/office/drawing/2014/main" id="{DE679548-9FCE-4EA4-8039-D9193216DB89}"/>
              </a:ext>
            </a:extLst>
          </p:cNvPr>
          <p:cNvSpPr txBox="1"/>
          <p:nvPr/>
        </p:nvSpPr>
        <p:spPr>
          <a:xfrm>
            <a:off x="2624744" y="3726311"/>
            <a:ext cx="647934" cy="215444"/>
          </a:xfrm>
          <a:prstGeom prst="rect">
            <a:avLst/>
          </a:prstGeom>
          <a:noFill/>
        </p:spPr>
        <p:txBody>
          <a:bodyPr wrap="none" rtlCol="0">
            <a:spAutoFit/>
          </a:bodyPr>
          <a:lstStyle/>
          <a:p>
            <a:r>
              <a:rPr lang="en-US" sz="800" dirty="0"/>
              <a:t>TURN_OFF</a:t>
            </a:r>
          </a:p>
        </p:txBody>
      </p:sp>
      <p:sp>
        <p:nvSpPr>
          <p:cNvPr id="90" name="CaixaDeTexto 89">
            <a:extLst>
              <a:ext uri="{FF2B5EF4-FFF2-40B4-BE49-F238E27FC236}">
                <a16:creationId xmlns:a16="http://schemas.microsoft.com/office/drawing/2014/main" id="{308D584D-D829-4FD0-A6FB-3244993A5FFA}"/>
              </a:ext>
            </a:extLst>
          </p:cNvPr>
          <p:cNvSpPr txBox="1"/>
          <p:nvPr/>
        </p:nvSpPr>
        <p:spPr>
          <a:xfrm>
            <a:off x="1931542" y="3460424"/>
            <a:ext cx="647934" cy="215444"/>
          </a:xfrm>
          <a:prstGeom prst="rect">
            <a:avLst/>
          </a:prstGeom>
          <a:noFill/>
        </p:spPr>
        <p:txBody>
          <a:bodyPr wrap="none" rtlCol="0">
            <a:spAutoFit/>
          </a:bodyPr>
          <a:lstStyle/>
          <a:p>
            <a:r>
              <a:rPr lang="en-US" sz="800" dirty="0"/>
              <a:t>TURN_OFF</a:t>
            </a:r>
          </a:p>
        </p:txBody>
      </p:sp>
      <p:sp>
        <p:nvSpPr>
          <p:cNvPr id="91" name="CaixaDeTexto 90">
            <a:extLst>
              <a:ext uri="{FF2B5EF4-FFF2-40B4-BE49-F238E27FC236}">
                <a16:creationId xmlns:a16="http://schemas.microsoft.com/office/drawing/2014/main" id="{976431AF-BDF3-45FE-B4CE-317E5E2F2A69}"/>
              </a:ext>
            </a:extLst>
          </p:cNvPr>
          <p:cNvSpPr txBox="1"/>
          <p:nvPr/>
        </p:nvSpPr>
        <p:spPr>
          <a:xfrm>
            <a:off x="3543748" y="2944841"/>
            <a:ext cx="647934" cy="215444"/>
          </a:xfrm>
          <a:prstGeom prst="rect">
            <a:avLst/>
          </a:prstGeom>
          <a:noFill/>
        </p:spPr>
        <p:txBody>
          <a:bodyPr wrap="none" rtlCol="0">
            <a:spAutoFit/>
          </a:bodyPr>
          <a:lstStyle/>
          <a:p>
            <a:r>
              <a:rPr lang="en-US" sz="800" dirty="0"/>
              <a:t>TURN_OFF</a:t>
            </a:r>
          </a:p>
        </p:txBody>
      </p:sp>
      <p:sp>
        <p:nvSpPr>
          <p:cNvPr id="92" name="CaixaDeTexto 91">
            <a:extLst>
              <a:ext uri="{FF2B5EF4-FFF2-40B4-BE49-F238E27FC236}">
                <a16:creationId xmlns:a16="http://schemas.microsoft.com/office/drawing/2014/main" id="{1E3F41D3-801A-4097-A3D3-8ED4DED6CA6C}"/>
              </a:ext>
            </a:extLst>
          </p:cNvPr>
          <p:cNvSpPr txBox="1"/>
          <p:nvPr/>
        </p:nvSpPr>
        <p:spPr>
          <a:xfrm>
            <a:off x="3259521" y="3445809"/>
            <a:ext cx="609462" cy="215444"/>
          </a:xfrm>
          <a:prstGeom prst="rect">
            <a:avLst/>
          </a:prstGeom>
          <a:noFill/>
        </p:spPr>
        <p:txBody>
          <a:bodyPr wrap="none" rtlCol="0">
            <a:spAutoFit/>
          </a:bodyPr>
          <a:lstStyle/>
          <a:p>
            <a:r>
              <a:rPr lang="en-US" sz="800" dirty="0"/>
              <a:t>TURN_ON</a:t>
            </a:r>
          </a:p>
        </p:txBody>
      </p:sp>
      <p:sp>
        <p:nvSpPr>
          <p:cNvPr id="93" name="CaixaDeTexto 92">
            <a:extLst>
              <a:ext uri="{FF2B5EF4-FFF2-40B4-BE49-F238E27FC236}">
                <a16:creationId xmlns:a16="http://schemas.microsoft.com/office/drawing/2014/main" id="{13BA7DAF-7BE8-401A-B22C-26848A2BE148}"/>
              </a:ext>
            </a:extLst>
          </p:cNvPr>
          <p:cNvSpPr txBox="1"/>
          <p:nvPr/>
        </p:nvSpPr>
        <p:spPr>
          <a:xfrm>
            <a:off x="1788252" y="2915241"/>
            <a:ext cx="609462" cy="215444"/>
          </a:xfrm>
          <a:prstGeom prst="rect">
            <a:avLst/>
          </a:prstGeom>
          <a:noFill/>
        </p:spPr>
        <p:txBody>
          <a:bodyPr wrap="none" rtlCol="0">
            <a:spAutoFit/>
          </a:bodyPr>
          <a:lstStyle/>
          <a:p>
            <a:r>
              <a:rPr lang="en-US" sz="800" dirty="0"/>
              <a:t>TURN_ON</a:t>
            </a:r>
          </a:p>
        </p:txBody>
      </p:sp>
      <p:sp>
        <p:nvSpPr>
          <p:cNvPr id="94" name="CaixaDeTexto 93">
            <a:extLst>
              <a:ext uri="{FF2B5EF4-FFF2-40B4-BE49-F238E27FC236}">
                <a16:creationId xmlns:a16="http://schemas.microsoft.com/office/drawing/2014/main" id="{B9ACCCDE-33E6-46A2-8BDB-661C579A1C62}"/>
              </a:ext>
            </a:extLst>
          </p:cNvPr>
          <p:cNvSpPr txBox="1"/>
          <p:nvPr/>
        </p:nvSpPr>
        <p:spPr>
          <a:xfrm>
            <a:off x="3097952" y="4660314"/>
            <a:ext cx="825867" cy="215444"/>
          </a:xfrm>
          <a:prstGeom prst="rect">
            <a:avLst/>
          </a:prstGeom>
          <a:noFill/>
        </p:spPr>
        <p:txBody>
          <a:bodyPr wrap="none" rtlCol="0">
            <a:spAutoFit/>
          </a:bodyPr>
          <a:lstStyle/>
          <a:p>
            <a:r>
              <a:rPr lang="en-US" sz="800" dirty="0"/>
              <a:t>OFF_REACHED</a:t>
            </a:r>
          </a:p>
        </p:txBody>
      </p:sp>
      <p:sp>
        <p:nvSpPr>
          <p:cNvPr id="95" name="CaixaDeTexto 94">
            <a:extLst>
              <a:ext uri="{FF2B5EF4-FFF2-40B4-BE49-F238E27FC236}">
                <a16:creationId xmlns:a16="http://schemas.microsoft.com/office/drawing/2014/main" id="{7551951F-A148-4938-BBE8-A9764054340B}"/>
              </a:ext>
            </a:extLst>
          </p:cNvPr>
          <p:cNvSpPr txBox="1"/>
          <p:nvPr/>
        </p:nvSpPr>
        <p:spPr>
          <a:xfrm>
            <a:off x="1865239" y="3971591"/>
            <a:ext cx="787395" cy="215444"/>
          </a:xfrm>
          <a:prstGeom prst="rect">
            <a:avLst/>
          </a:prstGeom>
          <a:noFill/>
        </p:spPr>
        <p:txBody>
          <a:bodyPr wrap="none" rtlCol="0">
            <a:spAutoFit/>
          </a:bodyPr>
          <a:lstStyle/>
          <a:p>
            <a:r>
              <a:rPr lang="en-US" sz="800" dirty="0"/>
              <a:t>ON_REACHED</a:t>
            </a:r>
          </a:p>
        </p:txBody>
      </p:sp>
      <p:sp>
        <p:nvSpPr>
          <p:cNvPr id="96" name="CaixaDeTexto 95">
            <a:extLst>
              <a:ext uri="{FF2B5EF4-FFF2-40B4-BE49-F238E27FC236}">
                <a16:creationId xmlns:a16="http://schemas.microsoft.com/office/drawing/2014/main" id="{485F8C9E-530B-40D6-B49A-B0AACF5E013B}"/>
              </a:ext>
            </a:extLst>
          </p:cNvPr>
          <p:cNvSpPr txBox="1"/>
          <p:nvPr/>
        </p:nvSpPr>
        <p:spPr>
          <a:xfrm>
            <a:off x="4375231" y="3969574"/>
            <a:ext cx="1250663" cy="215444"/>
          </a:xfrm>
          <a:prstGeom prst="rect">
            <a:avLst/>
          </a:prstGeom>
          <a:noFill/>
        </p:spPr>
        <p:txBody>
          <a:bodyPr wrap="none" rtlCol="0">
            <a:spAutoFit/>
          </a:bodyPr>
          <a:lstStyle/>
          <a:p>
            <a:r>
              <a:rPr lang="en-US" sz="800" dirty="0"/>
              <a:t>PROCESSSED_REACHED</a:t>
            </a:r>
          </a:p>
        </p:txBody>
      </p:sp>
      <p:sp>
        <p:nvSpPr>
          <p:cNvPr id="97" name="CaixaDeTexto 96">
            <a:extLst>
              <a:ext uri="{FF2B5EF4-FFF2-40B4-BE49-F238E27FC236}">
                <a16:creationId xmlns:a16="http://schemas.microsoft.com/office/drawing/2014/main" id="{9FAF6522-CACA-4CB7-AB73-EB20A6EACA67}"/>
              </a:ext>
            </a:extLst>
          </p:cNvPr>
          <p:cNvSpPr txBox="1"/>
          <p:nvPr/>
        </p:nvSpPr>
        <p:spPr>
          <a:xfrm>
            <a:off x="4524670" y="4435408"/>
            <a:ext cx="1114408" cy="215444"/>
          </a:xfrm>
          <a:prstGeom prst="rect">
            <a:avLst/>
          </a:prstGeom>
          <a:noFill/>
        </p:spPr>
        <p:txBody>
          <a:bodyPr wrap="none" rtlCol="0">
            <a:spAutoFit/>
          </a:bodyPr>
          <a:lstStyle/>
          <a:p>
            <a:r>
              <a:rPr lang="en-US" sz="800" dirty="0"/>
              <a:t>DETECTED_REACHED</a:t>
            </a:r>
          </a:p>
        </p:txBody>
      </p:sp>
      <p:sp>
        <p:nvSpPr>
          <p:cNvPr id="98" name="CaixaDeTexto 97">
            <a:extLst>
              <a:ext uri="{FF2B5EF4-FFF2-40B4-BE49-F238E27FC236}">
                <a16:creationId xmlns:a16="http://schemas.microsoft.com/office/drawing/2014/main" id="{13D91487-316C-4770-8B11-77659623FD39}"/>
              </a:ext>
            </a:extLst>
          </p:cNvPr>
          <p:cNvSpPr txBox="1"/>
          <p:nvPr/>
        </p:nvSpPr>
        <p:spPr>
          <a:xfrm>
            <a:off x="6067636" y="3958720"/>
            <a:ext cx="825867" cy="215444"/>
          </a:xfrm>
          <a:prstGeom prst="rect">
            <a:avLst/>
          </a:prstGeom>
          <a:noFill/>
        </p:spPr>
        <p:txBody>
          <a:bodyPr wrap="none" rtlCol="0">
            <a:spAutoFit/>
          </a:bodyPr>
          <a:lstStyle/>
          <a:p>
            <a:r>
              <a:rPr lang="en-US" sz="800" dirty="0"/>
              <a:t>OFF_REACHED</a:t>
            </a:r>
          </a:p>
        </p:txBody>
      </p:sp>
      <p:sp>
        <p:nvSpPr>
          <p:cNvPr id="42" name="Retângulo 41">
            <a:extLst>
              <a:ext uri="{FF2B5EF4-FFF2-40B4-BE49-F238E27FC236}">
                <a16:creationId xmlns:a16="http://schemas.microsoft.com/office/drawing/2014/main" id="{B1E94EC3-B2F7-4DC0-AD09-E2AA2081DB30}"/>
              </a:ext>
            </a:extLst>
          </p:cNvPr>
          <p:cNvSpPr/>
          <p:nvPr/>
        </p:nvSpPr>
        <p:spPr>
          <a:xfrm>
            <a:off x="8354817" y="3235843"/>
            <a:ext cx="2542249" cy="1840592"/>
          </a:xfrm>
          <a:prstGeom prst="rect">
            <a:avLst/>
          </a:prstGeom>
          <a:solidFill>
            <a:srgbClr val="E9EB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ON_REACHED</a:t>
            </a:r>
          </a:p>
          <a:p>
            <a:r>
              <a:rPr lang="en-US" dirty="0">
                <a:solidFill>
                  <a:schemeClr val="tx1"/>
                </a:solidFill>
              </a:rPr>
              <a:t>TURN_OFF</a:t>
            </a:r>
          </a:p>
          <a:p>
            <a:r>
              <a:rPr lang="en-US" dirty="0">
                <a:solidFill>
                  <a:schemeClr val="tx1"/>
                </a:solidFill>
              </a:rPr>
              <a:t>TURN_ON</a:t>
            </a:r>
          </a:p>
          <a:p>
            <a:r>
              <a:rPr lang="en-US" dirty="0">
                <a:solidFill>
                  <a:schemeClr val="tx1"/>
                </a:solidFill>
              </a:rPr>
              <a:t>PROCESSED_REACHED</a:t>
            </a:r>
          </a:p>
          <a:p>
            <a:r>
              <a:rPr lang="en-US" dirty="0">
                <a:solidFill>
                  <a:schemeClr val="tx1"/>
                </a:solidFill>
              </a:rPr>
              <a:t>OFF_REACHED</a:t>
            </a:r>
          </a:p>
          <a:p>
            <a:r>
              <a:rPr lang="en-US" dirty="0">
                <a:solidFill>
                  <a:srgbClr val="C00000"/>
                </a:solidFill>
              </a:rPr>
              <a:t>ERROR</a:t>
            </a:r>
          </a:p>
        </p:txBody>
      </p:sp>
      <p:sp>
        <p:nvSpPr>
          <p:cNvPr id="43" name="Retângulo 42">
            <a:extLst>
              <a:ext uri="{FF2B5EF4-FFF2-40B4-BE49-F238E27FC236}">
                <a16:creationId xmlns:a16="http://schemas.microsoft.com/office/drawing/2014/main" id="{C81030FC-CE60-4D99-9EFE-44CA31683413}"/>
              </a:ext>
            </a:extLst>
          </p:cNvPr>
          <p:cNvSpPr/>
          <p:nvPr/>
        </p:nvSpPr>
        <p:spPr>
          <a:xfrm>
            <a:off x="8354817" y="2718338"/>
            <a:ext cx="2542249" cy="504344"/>
          </a:xfrm>
          <a:prstGeom prst="rect">
            <a:avLst/>
          </a:prstGeom>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solidFill>
              </a:rPr>
              <a:t>Sequência de Transições</a:t>
            </a:r>
            <a:endParaRPr lang="en-US" dirty="0">
              <a:solidFill>
                <a:schemeClr val="bg1"/>
              </a:solidFill>
            </a:endParaRPr>
          </a:p>
        </p:txBody>
      </p:sp>
      <p:sp>
        <p:nvSpPr>
          <p:cNvPr id="2" name="Título 1">
            <a:extLst>
              <a:ext uri="{FF2B5EF4-FFF2-40B4-BE49-F238E27FC236}">
                <a16:creationId xmlns:a16="http://schemas.microsoft.com/office/drawing/2014/main" id="{6E3402E2-60AB-1F71-89D7-6037F744D4C7}"/>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err="1"/>
              <a:t>Clustering</a:t>
            </a:r>
            <a:endParaRPr lang="pt-BR" dirty="0"/>
          </a:p>
        </p:txBody>
      </p:sp>
    </p:spTree>
    <p:extLst>
      <p:ext uri="{BB962C8B-B14F-4D97-AF65-F5344CB8AC3E}">
        <p14:creationId xmlns:p14="http://schemas.microsoft.com/office/powerpoint/2010/main" val="4387075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Data 3">
            <a:extLst>
              <a:ext uri="{FF2B5EF4-FFF2-40B4-BE49-F238E27FC236}">
                <a16:creationId xmlns:a16="http://schemas.microsoft.com/office/drawing/2014/main" id="{A5F39D40-475F-4D27-B4F9-85F981E8793D}"/>
              </a:ext>
            </a:extLst>
          </p:cNvPr>
          <p:cNvSpPr>
            <a:spLocks noGrp="1"/>
          </p:cNvSpPr>
          <p:nvPr>
            <p:ph type="dt" sz="half" idx="10"/>
          </p:nvPr>
        </p:nvSpPr>
        <p:spPr/>
        <p:txBody>
          <a:bodyPr/>
          <a:lstStyle/>
          <a:p>
            <a:pPr rtl="0"/>
            <a:fld id="{D6866A0C-EEE8-4DE1-9ECF-51EC9C0B8BE2}" type="datetime1">
              <a:rPr lang="pt-BR" smtClean="0"/>
              <a:t>09/11/2022</a:t>
            </a:fld>
            <a:endParaRPr lang="en-US" dirty="0"/>
          </a:p>
        </p:txBody>
      </p:sp>
      <p:sp>
        <p:nvSpPr>
          <p:cNvPr id="9" name="Elipse 8">
            <a:extLst>
              <a:ext uri="{FF2B5EF4-FFF2-40B4-BE49-F238E27FC236}">
                <a16:creationId xmlns:a16="http://schemas.microsoft.com/office/drawing/2014/main" id="{EB31719A-C45D-4A73-9F57-0DA82EECF143}"/>
              </a:ext>
            </a:extLst>
          </p:cNvPr>
          <p:cNvSpPr/>
          <p:nvPr/>
        </p:nvSpPr>
        <p:spPr>
          <a:xfrm>
            <a:off x="9509476" y="2204552"/>
            <a:ext cx="444500" cy="444500"/>
          </a:xfrm>
          <a:prstGeom prst="ellipse">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0" name="Elipse 9">
            <a:extLst>
              <a:ext uri="{FF2B5EF4-FFF2-40B4-BE49-F238E27FC236}">
                <a16:creationId xmlns:a16="http://schemas.microsoft.com/office/drawing/2014/main" id="{B734EE29-C44E-46C4-A0A8-317842C5575E}"/>
              </a:ext>
            </a:extLst>
          </p:cNvPr>
          <p:cNvSpPr/>
          <p:nvPr/>
        </p:nvSpPr>
        <p:spPr>
          <a:xfrm>
            <a:off x="9000762" y="3843072"/>
            <a:ext cx="444500" cy="444500"/>
          </a:xfrm>
          <a:prstGeom prst="ellipse">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sp>
        <p:nvSpPr>
          <p:cNvPr id="11" name="Elipse 10">
            <a:extLst>
              <a:ext uri="{FF2B5EF4-FFF2-40B4-BE49-F238E27FC236}">
                <a16:creationId xmlns:a16="http://schemas.microsoft.com/office/drawing/2014/main" id="{9C610A38-3976-49D8-A81A-E8DB1C578D08}"/>
              </a:ext>
            </a:extLst>
          </p:cNvPr>
          <p:cNvSpPr/>
          <p:nvPr/>
        </p:nvSpPr>
        <p:spPr>
          <a:xfrm>
            <a:off x="8556262" y="2861777"/>
            <a:ext cx="444500" cy="444500"/>
          </a:xfrm>
          <a:prstGeom prst="ellipse">
            <a:avLst/>
          </a:prstGeom>
          <a:solidFill>
            <a:srgbClr val="969FA7"/>
          </a:solidFill>
          <a:ln>
            <a:solidFill>
              <a:srgbClr val="969F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sp>
        <p:nvSpPr>
          <p:cNvPr id="12" name="Elipse 11">
            <a:extLst>
              <a:ext uri="{FF2B5EF4-FFF2-40B4-BE49-F238E27FC236}">
                <a16:creationId xmlns:a16="http://schemas.microsoft.com/office/drawing/2014/main" id="{048EE924-DC8D-494B-8544-C3FE0973858A}"/>
              </a:ext>
            </a:extLst>
          </p:cNvPr>
          <p:cNvSpPr/>
          <p:nvPr/>
        </p:nvSpPr>
        <p:spPr>
          <a:xfrm>
            <a:off x="9953095" y="3217377"/>
            <a:ext cx="444500" cy="444500"/>
          </a:xfrm>
          <a:prstGeom prst="ellipse">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13" name="Conector reto 12">
            <a:extLst>
              <a:ext uri="{FF2B5EF4-FFF2-40B4-BE49-F238E27FC236}">
                <a16:creationId xmlns:a16="http://schemas.microsoft.com/office/drawing/2014/main" id="{02AF54F3-9628-4977-8F3F-469D723801D5}"/>
              </a:ext>
            </a:extLst>
          </p:cNvPr>
          <p:cNvCxnSpPr>
            <a:cxnSpLocks/>
            <a:stCxn id="9" idx="3"/>
            <a:endCxn id="11" idx="7"/>
          </p:cNvCxnSpPr>
          <p:nvPr/>
        </p:nvCxnSpPr>
        <p:spPr>
          <a:xfrm flipH="1">
            <a:off x="8935666" y="2583956"/>
            <a:ext cx="638906" cy="342917"/>
          </a:xfrm>
          <a:prstGeom prst="line">
            <a:avLst/>
          </a:prstGeom>
          <a:ln>
            <a:solidFill>
              <a:srgbClr val="465359"/>
            </a:solidFill>
            <a:prstDash val="dash"/>
          </a:ln>
        </p:spPr>
        <p:style>
          <a:lnRef idx="1">
            <a:schemeClr val="accent1"/>
          </a:lnRef>
          <a:fillRef idx="0">
            <a:schemeClr val="accent1"/>
          </a:fillRef>
          <a:effectRef idx="0">
            <a:schemeClr val="accent1"/>
          </a:effectRef>
          <a:fontRef idx="minor">
            <a:schemeClr val="tx1"/>
          </a:fontRef>
        </p:style>
      </p:cxnSp>
      <p:sp>
        <p:nvSpPr>
          <p:cNvPr id="14" name="Elipse 13">
            <a:extLst>
              <a:ext uri="{FF2B5EF4-FFF2-40B4-BE49-F238E27FC236}">
                <a16:creationId xmlns:a16="http://schemas.microsoft.com/office/drawing/2014/main" id="{8E17CE56-5F7C-4879-924F-8D81CD72FE3B}"/>
              </a:ext>
            </a:extLst>
          </p:cNvPr>
          <p:cNvSpPr/>
          <p:nvPr/>
        </p:nvSpPr>
        <p:spPr>
          <a:xfrm>
            <a:off x="9509476" y="4471793"/>
            <a:ext cx="444500" cy="444500"/>
          </a:xfrm>
          <a:prstGeom prst="ellipse">
            <a:avLst/>
          </a:prstGeom>
          <a:solidFill>
            <a:srgbClr val="969FA7"/>
          </a:solidFill>
          <a:ln>
            <a:solidFill>
              <a:srgbClr val="969F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5" name="Elipse 14">
            <a:extLst>
              <a:ext uri="{FF2B5EF4-FFF2-40B4-BE49-F238E27FC236}">
                <a16:creationId xmlns:a16="http://schemas.microsoft.com/office/drawing/2014/main" id="{E25A5B34-75E3-49AE-A8FB-4F4E6BBF90B7}"/>
              </a:ext>
            </a:extLst>
          </p:cNvPr>
          <p:cNvSpPr/>
          <p:nvPr/>
        </p:nvSpPr>
        <p:spPr>
          <a:xfrm>
            <a:off x="9509476" y="5099011"/>
            <a:ext cx="444500" cy="444500"/>
          </a:xfrm>
          <a:prstGeom prst="ellipse">
            <a:avLst/>
          </a:prstGeom>
          <a:solidFill>
            <a:srgbClr val="969FA7"/>
          </a:solidFill>
          <a:ln>
            <a:solidFill>
              <a:srgbClr val="969F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6" name="Elipse 15">
            <a:extLst>
              <a:ext uri="{FF2B5EF4-FFF2-40B4-BE49-F238E27FC236}">
                <a16:creationId xmlns:a16="http://schemas.microsoft.com/office/drawing/2014/main" id="{BE7FCEA2-744B-4B52-A81C-4DA33E89EB2E}"/>
              </a:ext>
            </a:extLst>
          </p:cNvPr>
          <p:cNvSpPr/>
          <p:nvPr/>
        </p:nvSpPr>
        <p:spPr>
          <a:xfrm>
            <a:off x="9953095" y="5653844"/>
            <a:ext cx="444500" cy="444500"/>
          </a:xfrm>
          <a:prstGeom prst="ellipse">
            <a:avLst/>
          </a:prstGeom>
          <a:solidFill>
            <a:srgbClr val="969FA7"/>
          </a:solidFill>
          <a:ln>
            <a:solidFill>
              <a:srgbClr val="969F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17" name="Conector reto 16">
            <a:extLst>
              <a:ext uri="{FF2B5EF4-FFF2-40B4-BE49-F238E27FC236}">
                <a16:creationId xmlns:a16="http://schemas.microsoft.com/office/drawing/2014/main" id="{F64B2ADE-D695-43DE-AF99-2AE4BC8D21BA}"/>
              </a:ext>
            </a:extLst>
          </p:cNvPr>
          <p:cNvCxnSpPr>
            <a:cxnSpLocks/>
            <a:stCxn id="12" idx="1"/>
            <a:endCxn id="11" idx="6"/>
          </p:cNvCxnSpPr>
          <p:nvPr/>
        </p:nvCxnSpPr>
        <p:spPr>
          <a:xfrm flipH="1" flipV="1">
            <a:off x="9000762" y="3084027"/>
            <a:ext cx="1017429" cy="198446"/>
          </a:xfrm>
          <a:prstGeom prst="line">
            <a:avLst/>
          </a:prstGeom>
          <a:ln>
            <a:solidFill>
              <a:srgbClr val="465359"/>
            </a:solidFill>
            <a:prstDash val="dash"/>
          </a:ln>
        </p:spPr>
        <p:style>
          <a:lnRef idx="1">
            <a:schemeClr val="accent1"/>
          </a:lnRef>
          <a:fillRef idx="0">
            <a:schemeClr val="accent1"/>
          </a:fillRef>
          <a:effectRef idx="0">
            <a:schemeClr val="accent1"/>
          </a:effectRef>
          <a:fontRef idx="minor">
            <a:schemeClr val="tx1"/>
          </a:fontRef>
        </p:style>
      </p:cxnSp>
      <p:cxnSp>
        <p:nvCxnSpPr>
          <p:cNvPr id="18" name="Conector reto 17">
            <a:extLst>
              <a:ext uri="{FF2B5EF4-FFF2-40B4-BE49-F238E27FC236}">
                <a16:creationId xmlns:a16="http://schemas.microsoft.com/office/drawing/2014/main" id="{0FA2C1B2-0EDB-4FE3-8A95-FDFEC43CEAA9}"/>
              </a:ext>
            </a:extLst>
          </p:cNvPr>
          <p:cNvCxnSpPr>
            <a:cxnSpLocks/>
            <a:stCxn id="10" idx="7"/>
            <a:endCxn id="12" idx="3"/>
          </p:cNvCxnSpPr>
          <p:nvPr/>
        </p:nvCxnSpPr>
        <p:spPr>
          <a:xfrm flipV="1">
            <a:off x="9380166" y="3596781"/>
            <a:ext cx="638025" cy="311387"/>
          </a:xfrm>
          <a:prstGeom prst="line">
            <a:avLst/>
          </a:prstGeom>
          <a:ln>
            <a:solidFill>
              <a:srgbClr val="465359"/>
            </a:solidFill>
            <a:prstDash val="dash"/>
          </a:ln>
        </p:spPr>
        <p:style>
          <a:lnRef idx="1">
            <a:schemeClr val="accent1"/>
          </a:lnRef>
          <a:fillRef idx="0">
            <a:schemeClr val="accent1"/>
          </a:fillRef>
          <a:effectRef idx="0">
            <a:schemeClr val="accent1"/>
          </a:effectRef>
          <a:fontRef idx="minor">
            <a:schemeClr val="tx1"/>
          </a:fontRef>
        </p:style>
      </p:cxnSp>
      <p:cxnSp>
        <p:nvCxnSpPr>
          <p:cNvPr id="20" name="Conector reto 19">
            <a:extLst>
              <a:ext uri="{FF2B5EF4-FFF2-40B4-BE49-F238E27FC236}">
                <a16:creationId xmlns:a16="http://schemas.microsoft.com/office/drawing/2014/main" id="{AD375F7C-1CF7-4012-A1EB-9ABF7A91A2FB}"/>
              </a:ext>
            </a:extLst>
          </p:cNvPr>
          <p:cNvCxnSpPr>
            <a:cxnSpLocks/>
            <a:stCxn id="10" idx="4"/>
            <a:endCxn id="14" idx="0"/>
          </p:cNvCxnSpPr>
          <p:nvPr/>
        </p:nvCxnSpPr>
        <p:spPr>
          <a:xfrm>
            <a:off x="9223012" y="4287572"/>
            <a:ext cx="508714" cy="184221"/>
          </a:xfrm>
          <a:prstGeom prst="line">
            <a:avLst/>
          </a:prstGeom>
          <a:ln>
            <a:solidFill>
              <a:srgbClr val="465359"/>
            </a:solidFill>
            <a:prstDash val="dash"/>
          </a:ln>
        </p:spPr>
        <p:style>
          <a:lnRef idx="1">
            <a:schemeClr val="accent1"/>
          </a:lnRef>
          <a:fillRef idx="0">
            <a:schemeClr val="accent1"/>
          </a:fillRef>
          <a:effectRef idx="0">
            <a:schemeClr val="accent1"/>
          </a:effectRef>
          <a:fontRef idx="minor">
            <a:schemeClr val="tx1"/>
          </a:fontRef>
        </p:style>
      </p:cxnSp>
      <p:cxnSp>
        <p:nvCxnSpPr>
          <p:cNvPr id="21" name="Conector reto 20">
            <a:extLst>
              <a:ext uri="{FF2B5EF4-FFF2-40B4-BE49-F238E27FC236}">
                <a16:creationId xmlns:a16="http://schemas.microsoft.com/office/drawing/2014/main" id="{FEB1A864-C3B9-4D93-BC37-54460CD95523}"/>
              </a:ext>
            </a:extLst>
          </p:cNvPr>
          <p:cNvCxnSpPr>
            <a:cxnSpLocks/>
            <a:stCxn id="14" idx="4"/>
            <a:endCxn id="15" idx="0"/>
          </p:cNvCxnSpPr>
          <p:nvPr/>
        </p:nvCxnSpPr>
        <p:spPr>
          <a:xfrm>
            <a:off x="9731726" y="4916293"/>
            <a:ext cx="0" cy="182718"/>
          </a:xfrm>
          <a:prstGeom prst="line">
            <a:avLst/>
          </a:prstGeom>
          <a:ln>
            <a:solidFill>
              <a:srgbClr val="465359"/>
            </a:solidFill>
            <a:prstDash val="dash"/>
          </a:ln>
        </p:spPr>
        <p:style>
          <a:lnRef idx="1">
            <a:schemeClr val="accent1"/>
          </a:lnRef>
          <a:fillRef idx="0">
            <a:schemeClr val="accent1"/>
          </a:fillRef>
          <a:effectRef idx="0">
            <a:schemeClr val="accent1"/>
          </a:effectRef>
          <a:fontRef idx="minor">
            <a:schemeClr val="tx1"/>
          </a:fontRef>
        </p:style>
      </p:cxnSp>
      <p:cxnSp>
        <p:nvCxnSpPr>
          <p:cNvPr id="22" name="Conector reto 21">
            <a:extLst>
              <a:ext uri="{FF2B5EF4-FFF2-40B4-BE49-F238E27FC236}">
                <a16:creationId xmlns:a16="http://schemas.microsoft.com/office/drawing/2014/main" id="{49D0FAFB-E956-4575-9021-AE80ADF1654F}"/>
              </a:ext>
            </a:extLst>
          </p:cNvPr>
          <p:cNvCxnSpPr>
            <a:cxnSpLocks/>
            <a:stCxn id="15" idx="5"/>
            <a:endCxn id="16" idx="1"/>
          </p:cNvCxnSpPr>
          <p:nvPr/>
        </p:nvCxnSpPr>
        <p:spPr>
          <a:xfrm>
            <a:off x="9888880" y="5478415"/>
            <a:ext cx="129311" cy="240525"/>
          </a:xfrm>
          <a:prstGeom prst="line">
            <a:avLst/>
          </a:prstGeom>
          <a:ln>
            <a:solidFill>
              <a:srgbClr val="465359"/>
            </a:solidFill>
            <a:prstDash val="dash"/>
          </a:ln>
        </p:spPr>
        <p:style>
          <a:lnRef idx="1">
            <a:schemeClr val="accent1"/>
          </a:lnRef>
          <a:fillRef idx="0">
            <a:schemeClr val="accent1"/>
          </a:fillRef>
          <a:effectRef idx="0">
            <a:schemeClr val="accent1"/>
          </a:effectRef>
          <a:fontRef idx="minor">
            <a:schemeClr val="tx1"/>
          </a:fontRef>
        </p:style>
      </p:cxnSp>
      <p:sp>
        <p:nvSpPr>
          <p:cNvPr id="28" name="Retângulo 27">
            <a:extLst>
              <a:ext uri="{FF2B5EF4-FFF2-40B4-BE49-F238E27FC236}">
                <a16:creationId xmlns:a16="http://schemas.microsoft.com/office/drawing/2014/main" id="{585E894D-AEC8-471C-A0E3-C9E43D3112FE}"/>
              </a:ext>
            </a:extLst>
          </p:cNvPr>
          <p:cNvSpPr/>
          <p:nvPr/>
        </p:nvSpPr>
        <p:spPr>
          <a:xfrm>
            <a:off x="8406741" y="2078167"/>
            <a:ext cx="2252180" cy="4152818"/>
          </a:xfrm>
          <a:prstGeom prst="rect">
            <a:avLst/>
          </a:prstGeom>
          <a:noFill/>
          <a:ln w="12700">
            <a:solidFill>
              <a:srgbClr val="969F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9" name="Retângulo 28">
            <a:extLst>
              <a:ext uri="{FF2B5EF4-FFF2-40B4-BE49-F238E27FC236}">
                <a16:creationId xmlns:a16="http://schemas.microsoft.com/office/drawing/2014/main" id="{E33546D0-D910-4BE7-A23F-95DEAEBF5B7F}"/>
              </a:ext>
            </a:extLst>
          </p:cNvPr>
          <p:cNvSpPr/>
          <p:nvPr/>
        </p:nvSpPr>
        <p:spPr>
          <a:xfrm>
            <a:off x="8406741" y="1744113"/>
            <a:ext cx="2252180" cy="328934"/>
          </a:xfrm>
          <a:prstGeom prst="rect">
            <a:avLst/>
          </a:prstGeom>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solidFill>
              </a:rPr>
              <a:t>Sequência DNA</a:t>
            </a:r>
            <a:endParaRPr lang="en-US" dirty="0">
              <a:solidFill>
                <a:schemeClr val="bg1"/>
              </a:solidFill>
            </a:endParaRPr>
          </a:p>
        </p:txBody>
      </p:sp>
      <p:grpSp>
        <p:nvGrpSpPr>
          <p:cNvPr id="146" name="Agrupar 145">
            <a:extLst>
              <a:ext uri="{FF2B5EF4-FFF2-40B4-BE49-F238E27FC236}">
                <a16:creationId xmlns:a16="http://schemas.microsoft.com/office/drawing/2014/main" id="{072002EB-4E7B-4959-8A59-39F7068F18A3}"/>
              </a:ext>
            </a:extLst>
          </p:cNvPr>
          <p:cNvGrpSpPr/>
          <p:nvPr/>
        </p:nvGrpSpPr>
        <p:grpSpPr>
          <a:xfrm>
            <a:off x="4462139" y="1729623"/>
            <a:ext cx="2783198" cy="4462599"/>
            <a:chOff x="4500859" y="1733952"/>
            <a:chExt cx="2783198" cy="4462599"/>
          </a:xfrm>
        </p:grpSpPr>
        <p:sp>
          <p:nvSpPr>
            <p:cNvPr id="31" name="Retângulo 30">
              <a:extLst>
                <a:ext uri="{FF2B5EF4-FFF2-40B4-BE49-F238E27FC236}">
                  <a16:creationId xmlns:a16="http://schemas.microsoft.com/office/drawing/2014/main" id="{16651AFF-44B7-44E0-913C-C2EF4D7FEE81}"/>
                </a:ext>
              </a:extLst>
            </p:cNvPr>
            <p:cNvSpPr/>
            <p:nvPr/>
          </p:nvSpPr>
          <p:spPr>
            <a:xfrm>
              <a:off x="4500859" y="2043733"/>
              <a:ext cx="2783197" cy="4152818"/>
            </a:xfrm>
            <a:prstGeom prst="rect">
              <a:avLst/>
            </a:prstGeom>
            <a:noFill/>
            <a:ln w="12700">
              <a:solidFill>
                <a:srgbClr val="969F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2" name="Retângulo 31">
              <a:extLst>
                <a:ext uri="{FF2B5EF4-FFF2-40B4-BE49-F238E27FC236}">
                  <a16:creationId xmlns:a16="http://schemas.microsoft.com/office/drawing/2014/main" id="{76F64EC5-A39D-4610-A04B-B1E195A42EC1}"/>
                </a:ext>
              </a:extLst>
            </p:cNvPr>
            <p:cNvSpPr/>
            <p:nvPr/>
          </p:nvSpPr>
          <p:spPr>
            <a:xfrm>
              <a:off x="4500859" y="1733952"/>
              <a:ext cx="2783198" cy="328934"/>
            </a:xfrm>
            <a:prstGeom prst="rect">
              <a:avLst/>
            </a:prstGeom>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solidFill>
                </a:rPr>
                <a:t>Sequência de Transições</a:t>
              </a:r>
              <a:endParaRPr lang="en-US" dirty="0">
                <a:solidFill>
                  <a:schemeClr val="bg1"/>
                </a:solidFill>
              </a:endParaRPr>
            </a:p>
          </p:txBody>
        </p:sp>
        <p:grpSp>
          <p:nvGrpSpPr>
            <p:cNvPr id="67" name="Agrupar 66">
              <a:extLst>
                <a:ext uri="{FF2B5EF4-FFF2-40B4-BE49-F238E27FC236}">
                  <a16:creationId xmlns:a16="http://schemas.microsoft.com/office/drawing/2014/main" id="{67CB47C5-35F7-4F5D-93E7-5FBD0589B068}"/>
                </a:ext>
              </a:extLst>
            </p:cNvPr>
            <p:cNvGrpSpPr/>
            <p:nvPr/>
          </p:nvGrpSpPr>
          <p:grpSpPr>
            <a:xfrm>
              <a:off x="5473414" y="2121666"/>
              <a:ext cx="444500" cy="444500"/>
              <a:chOff x="1824385" y="5002174"/>
              <a:chExt cx="444500" cy="444500"/>
            </a:xfrm>
          </p:grpSpPr>
          <p:sp>
            <p:nvSpPr>
              <p:cNvPr id="68" name="Elipse 67">
                <a:extLst>
                  <a:ext uri="{FF2B5EF4-FFF2-40B4-BE49-F238E27FC236}">
                    <a16:creationId xmlns:a16="http://schemas.microsoft.com/office/drawing/2014/main" id="{812C885D-3D39-4AE4-BE25-03B3177AA742}"/>
                  </a:ext>
                </a:extLst>
              </p:cNvPr>
              <p:cNvSpPr/>
              <p:nvPr/>
            </p:nvSpPr>
            <p:spPr>
              <a:xfrm>
                <a:off x="1824385" y="5002174"/>
                <a:ext cx="444500" cy="4445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Elipse 68">
                <a:extLst>
                  <a:ext uri="{FF2B5EF4-FFF2-40B4-BE49-F238E27FC236}">
                    <a16:creationId xmlns:a16="http://schemas.microsoft.com/office/drawing/2014/main" id="{223A8CAD-94FA-4258-A3CE-EAC4D61ADEA7}"/>
                  </a:ext>
                </a:extLst>
              </p:cNvPr>
              <p:cNvSpPr/>
              <p:nvPr/>
            </p:nvSpPr>
            <p:spPr>
              <a:xfrm>
                <a:off x="1887125" y="5064914"/>
                <a:ext cx="319020" cy="319020"/>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0" name="Elipse 69">
              <a:extLst>
                <a:ext uri="{FF2B5EF4-FFF2-40B4-BE49-F238E27FC236}">
                  <a16:creationId xmlns:a16="http://schemas.microsoft.com/office/drawing/2014/main" id="{CC3E35E8-9087-4FEB-801F-504F0E14BCBF}"/>
                </a:ext>
              </a:extLst>
            </p:cNvPr>
            <p:cNvSpPr/>
            <p:nvPr/>
          </p:nvSpPr>
          <p:spPr>
            <a:xfrm>
              <a:off x="5473414" y="3021586"/>
              <a:ext cx="444500" cy="444500"/>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Elipse 70">
              <a:extLst>
                <a:ext uri="{FF2B5EF4-FFF2-40B4-BE49-F238E27FC236}">
                  <a16:creationId xmlns:a16="http://schemas.microsoft.com/office/drawing/2014/main" id="{A674E53C-76BA-479F-8BC3-6755776938D7}"/>
                </a:ext>
              </a:extLst>
            </p:cNvPr>
            <p:cNvSpPr/>
            <p:nvPr/>
          </p:nvSpPr>
          <p:spPr>
            <a:xfrm>
              <a:off x="5462207" y="3886675"/>
              <a:ext cx="444500" cy="444500"/>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Elipse 71">
              <a:extLst>
                <a:ext uri="{FF2B5EF4-FFF2-40B4-BE49-F238E27FC236}">
                  <a16:creationId xmlns:a16="http://schemas.microsoft.com/office/drawing/2014/main" id="{381EB42B-7A76-451C-8988-1EBAADD84050}"/>
                </a:ext>
              </a:extLst>
            </p:cNvPr>
            <p:cNvSpPr/>
            <p:nvPr/>
          </p:nvSpPr>
          <p:spPr>
            <a:xfrm>
              <a:off x="5473414" y="4826826"/>
              <a:ext cx="444500" cy="444500"/>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Elipse 72">
              <a:extLst>
                <a:ext uri="{FF2B5EF4-FFF2-40B4-BE49-F238E27FC236}">
                  <a16:creationId xmlns:a16="http://schemas.microsoft.com/office/drawing/2014/main" id="{B184ACC3-CFB9-4DC1-A56E-B52C65F2BD50}"/>
                </a:ext>
              </a:extLst>
            </p:cNvPr>
            <p:cNvSpPr/>
            <p:nvPr/>
          </p:nvSpPr>
          <p:spPr>
            <a:xfrm>
              <a:off x="5473414" y="5659838"/>
              <a:ext cx="444500" cy="4445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Elipse 73">
              <a:extLst>
                <a:ext uri="{FF2B5EF4-FFF2-40B4-BE49-F238E27FC236}">
                  <a16:creationId xmlns:a16="http://schemas.microsoft.com/office/drawing/2014/main" id="{06D3A50F-89D0-46F0-8CD4-366748DAF46E}"/>
                </a:ext>
              </a:extLst>
            </p:cNvPr>
            <p:cNvSpPr/>
            <p:nvPr/>
          </p:nvSpPr>
          <p:spPr>
            <a:xfrm>
              <a:off x="6514309" y="3018188"/>
              <a:ext cx="444500" cy="444500"/>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5" name="Conector de Seta Reta 74">
              <a:extLst>
                <a:ext uri="{FF2B5EF4-FFF2-40B4-BE49-F238E27FC236}">
                  <a16:creationId xmlns:a16="http://schemas.microsoft.com/office/drawing/2014/main" id="{2121134F-22B4-40CB-B6E5-B7B4A313477C}"/>
                </a:ext>
              </a:extLst>
            </p:cNvPr>
            <p:cNvCxnSpPr>
              <a:cxnSpLocks/>
              <a:stCxn id="68" idx="4"/>
              <a:endCxn id="70" idx="0"/>
            </p:cNvCxnSpPr>
            <p:nvPr/>
          </p:nvCxnSpPr>
          <p:spPr>
            <a:xfrm>
              <a:off x="5695664" y="2566166"/>
              <a:ext cx="0" cy="455420"/>
            </a:xfrm>
            <a:prstGeom prst="straightConnector1">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ector de Seta Reta 76">
              <a:extLst>
                <a:ext uri="{FF2B5EF4-FFF2-40B4-BE49-F238E27FC236}">
                  <a16:creationId xmlns:a16="http://schemas.microsoft.com/office/drawing/2014/main" id="{CA3DFB1C-5D7D-4867-B1CE-FF1F1E044B9D}"/>
                </a:ext>
              </a:extLst>
            </p:cNvPr>
            <p:cNvCxnSpPr>
              <a:cxnSpLocks/>
              <a:stCxn id="71" idx="4"/>
              <a:endCxn id="72" idx="0"/>
            </p:cNvCxnSpPr>
            <p:nvPr/>
          </p:nvCxnSpPr>
          <p:spPr>
            <a:xfrm>
              <a:off x="5684457" y="4331175"/>
              <a:ext cx="11207" cy="495651"/>
            </a:xfrm>
            <a:prstGeom prst="straightConnector1">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ector de Seta Reta 77">
              <a:extLst>
                <a:ext uri="{FF2B5EF4-FFF2-40B4-BE49-F238E27FC236}">
                  <a16:creationId xmlns:a16="http://schemas.microsoft.com/office/drawing/2014/main" id="{A9DF6957-682F-4E87-8523-E2138120C2DF}"/>
                </a:ext>
              </a:extLst>
            </p:cNvPr>
            <p:cNvCxnSpPr>
              <a:cxnSpLocks/>
              <a:stCxn id="72" idx="4"/>
              <a:endCxn id="73" idx="0"/>
            </p:cNvCxnSpPr>
            <p:nvPr/>
          </p:nvCxnSpPr>
          <p:spPr>
            <a:xfrm>
              <a:off x="5695664" y="5271326"/>
              <a:ext cx="0" cy="388512"/>
            </a:xfrm>
            <a:prstGeom prst="straightConnector1">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ector de Seta Reta 81">
              <a:extLst>
                <a:ext uri="{FF2B5EF4-FFF2-40B4-BE49-F238E27FC236}">
                  <a16:creationId xmlns:a16="http://schemas.microsoft.com/office/drawing/2014/main" id="{95A08D52-9B8E-4809-AD0A-49FAA3AC8BE6}"/>
                </a:ext>
              </a:extLst>
            </p:cNvPr>
            <p:cNvCxnSpPr>
              <a:cxnSpLocks/>
              <a:stCxn id="70" idx="6"/>
              <a:endCxn id="74" idx="2"/>
            </p:cNvCxnSpPr>
            <p:nvPr/>
          </p:nvCxnSpPr>
          <p:spPr>
            <a:xfrm flipV="1">
              <a:off x="5917914" y="3240438"/>
              <a:ext cx="596395" cy="3398"/>
            </a:xfrm>
            <a:prstGeom prst="straightConnector1">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ector: Angulado 82">
              <a:extLst>
                <a:ext uri="{FF2B5EF4-FFF2-40B4-BE49-F238E27FC236}">
                  <a16:creationId xmlns:a16="http://schemas.microsoft.com/office/drawing/2014/main" id="{E6E898AF-2344-4050-BE23-AE74508F2DCB}"/>
                </a:ext>
              </a:extLst>
            </p:cNvPr>
            <p:cNvCxnSpPr>
              <a:cxnSpLocks/>
              <a:stCxn id="74" idx="4"/>
              <a:endCxn id="71" idx="0"/>
            </p:cNvCxnSpPr>
            <p:nvPr/>
          </p:nvCxnSpPr>
          <p:spPr>
            <a:xfrm rot="5400000">
              <a:off x="5998515" y="3148630"/>
              <a:ext cx="423987" cy="1052102"/>
            </a:xfrm>
            <a:prstGeom prst="bentConnector3">
              <a:avLst>
                <a:gd name="adj1" fmla="val 50000"/>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sp>
          <p:nvSpPr>
            <p:cNvPr id="90" name="CaixaDeTexto 89">
              <a:extLst>
                <a:ext uri="{FF2B5EF4-FFF2-40B4-BE49-F238E27FC236}">
                  <a16:creationId xmlns:a16="http://schemas.microsoft.com/office/drawing/2014/main" id="{763B18A3-CC6D-428C-A180-9E4FD5D56F7A}"/>
                </a:ext>
              </a:extLst>
            </p:cNvPr>
            <p:cNvSpPr txBox="1"/>
            <p:nvPr/>
          </p:nvSpPr>
          <p:spPr>
            <a:xfrm>
              <a:off x="5842827" y="3040627"/>
              <a:ext cx="647934" cy="215444"/>
            </a:xfrm>
            <a:prstGeom prst="rect">
              <a:avLst/>
            </a:prstGeom>
            <a:noFill/>
          </p:spPr>
          <p:txBody>
            <a:bodyPr wrap="none" rtlCol="0">
              <a:spAutoFit/>
            </a:bodyPr>
            <a:lstStyle/>
            <a:p>
              <a:r>
                <a:rPr lang="en-US" sz="800" dirty="0"/>
                <a:t>TURN_OFF</a:t>
              </a:r>
            </a:p>
          </p:txBody>
        </p:sp>
        <p:sp>
          <p:nvSpPr>
            <p:cNvPr id="93" name="CaixaDeTexto 92">
              <a:extLst>
                <a:ext uri="{FF2B5EF4-FFF2-40B4-BE49-F238E27FC236}">
                  <a16:creationId xmlns:a16="http://schemas.microsoft.com/office/drawing/2014/main" id="{C1192016-906B-4370-BAFB-7692B0782D7A}"/>
                </a:ext>
              </a:extLst>
            </p:cNvPr>
            <p:cNvSpPr txBox="1"/>
            <p:nvPr/>
          </p:nvSpPr>
          <p:spPr>
            <a:xfrm>
              <a:off x="6166794" y="3674923"/>
              <a:ext cx="609462" cy="215444"/>
            </a:xfrm>
            <a:prstGeom prst="rect">
              <a:avLst/>
            </a:prstGeom>
            <a:noFill/>
          </p:spPr>
          <p:txBody>
            <a:bodyPr wrap="none" rtlCol="0">
              <a:spAutoFit/>
            </a:bodyPr>
            <a:lstStyle/>
            <a:p>
              <a:r>
                <a:rPr lang="en-US" sz="800" dirty="0"/>
                <a:t>TURN_ON</a:t>
              </a:r>
            </a:p>
          </p:txBody>
        </p:sp>
        <p:sp>
          <p:nvSpPr>
            <p:cNvPr id="96" name="CaixaDeTexto 95">
              <a:extLst>
                <a:ext uri="{FF2B5EF4-FFF2-40B4-BE49-F238E27FC236}">
                  <a16:creationId xmlns:a16="http://schemas.microsoft.com/office/drawing/2014/main" id="{FD8E37BA-BC13-4CCA-9029-F358500E4976}"/>
                </a:ext>
              </a:extLst>
            </p:cNvPr>
            <p:cNvSpPr txBox="1"/>
            <p:nvPr/>
          </p:nvSpPr>
          <p:spPr>
            <a:xfrm>
              <a:off x="5699650" y="2577305"/>
              <a:ext cx="787395" cy="215444"/>
            </a:xfrm>
            <a:prstGeom prst="rect">
              <a:avLst/>
            </a:prstGeom>
            <a:noFill/>
          </p:spPr>
          <p:txBody>
            <a:bodyPr wrap="none" rtlCol="0">
              <a:spAutoFit/>
            </a:bodyPr>
            <a:lstStyle/>
            <a:p>
              <a:r>
                <a:rPr lang="en-US" sz="800" dirty="0"/>
                <a:t>ON_REACHED</a:t>
              </a:r>
            </a:p>
          </p:txBody>
        </p:sp>
        <p:sp>
          <p:nvSpPr>
            <p:cNvPr id="97" name="CaixaDeTexto 96">
              <a:extLst>
                <a:ext uri="{FF2B5EF4-FFF2-40B4-BE49-F238E27FC236}">
                  <a16:creationId xmlns:a16="http://schemas.microsoft.com/office/drawing/2014/main" id="{75446C9C-BF99-4630-9ACE-3D2301E687CD}"/>
                </a:ext>
              </a:extLst>
            </p:cNvPr>
            <p:cNvSpPr txBox="1"/>
            <p:nvPr/>
          </p:nvSpPr>
          <p:spPr>
            <a:xfrm>
              <a:off x="5662264" y="4415364"/>
              <a:ext cx="1250663" cy="215444"/>
            </a:xfrm>
            <a:prstGeom prst="rect">
              <a:avLst/>
            </a:prstGeom>
            <a:noFill/>
          </p:spPr>
          <p:txBody>
            <a:bodyPr wrap="none" rtlCol="0">
              <a:spAutoFit/>
            </a:bodyPr>
            <a:lstStyle/>
            <a:p>
              <a:r>
                <a:rPr lang="en-US" sz="800" dirty="0"/>
                <a:t>PROCESSSED_REACHED</a:t>
              </a:r>
            </a:p>
          </p:txBody>
        </p:sp>
        <p:sp>
          <p:nvSpPr>
            <p:cNvPr id="99" name="CaixaDeTexto 98">
              <a:extLst>
                <a:ext uri="{FF2B5EF4-FFF2-40B4-BE49-F238E27FC236}">
                  <a16:creationId xmlns:a16="http://schemas.microsoft.com/office/drawing/2014/main" id="{C0939772-FE52-456C-8D66-E8B5F1BF7119}"/>
                </a:ext>
              </a:extLst>
            </p:cNvPr>
            <p:cNvSpPr txBox="1"/>
            <p:nvPr/>
          </p:nvSpPr>
          <p:spPr>
            <a:xfrm>
              <a:off x="5695664" y="5329866"/>
              <a:ext cx="825867" cy="215444"/>
            </a:xfrm>
            <a:prstGeom prst="rect">
              <a:avLst/>
            </a:prstGeom>
            <a:noFill/>
          </p:spPr>
          <p:txBody>
            <a:bodyPr wrap="none" rtlCol="0">
              <a:spAutoFit/>
            </a:bodyPr>
            <a:lstStyle/>
            <a:p>
              <a:r>
                <a:rPr lang="en-US" sz="800" dirty="0"/>
                <a:t>OFF_REACHED</a:t>
              </a:r>
            </a:p>
          </p:txBody>
        </p:sp>
      </p:grpSp>
      <p:sp>
        <p:nvSpPr>
          <p:cNvPr id="143" name="Retângulo 142">
            <a:extLst>
              <a:ext uri="{FF2B5EF4-FFF2-40B4-BE49-F238E27FC236}">
                <a16:creationId xmlns:a16="http://schemas.microsoft.com/office/drawing/2014/main" id="{2F6398ED-E536-4786-BA1B-B32F3E99B73E}"/>
              </a:ext>
            </a:extLst>
          </p:cNvPr>
          <p:cNvSpPr/>
          <p:nvPr/>
        </p:nvSpPr>
        <p:spPr>
          <a:xfrm>
            <a:off x="720335" y="3220452"/>
            <a:ext cx="2542249" cy="1840592"/>
          </a:xfrm>
          <a:prstGeom prst="rect">
            <a:avLst/>
          </a:prstGeom>
          <a:solidFill>
            <a:srgbClr val="E9EB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ON_REACHED</a:t>
            </a:r>
          </a:p>
          <a:p>
            <a:r>
              <a:rPr lang="en-US" dirty="0">
                <a:solidFill>
                  <a:schemeClr val="tx1"/>
                </a:solidFill>
              </a:rPr>
              <a:t>TURN_OFF</a:t>
            </a:r>
          </a:p>
          <a:p>
            <a:r>
              <a:rPr lang="en-US" dirty="0">
                <a:solidFill>
                  <a:schemeClr val="tx1"/>
                </a:solidFill>
              </a:rPr>
              <a:t>TURN_ON</a:t>
            </a:r>
          </a:p>
          <a:p>
            <a:r>
              <a:rPr lang="en-US" dirty="0">
                <a:solidFill>
                  <a:schemeClr val="tx1"/>
                </a:solidFill>
              </a:rPr>
              <a:t>PROCESSED_REACHED</a:t>
            </a:r>
          </a:p>
          <a:p>
            <a:r>
              <a:rPr lang="en-US" dirty="0">
                <a:solidFill>
                  <a:schemeClr val="tx1"/>
                </a:solidFill>
              </a:rPr>
              <a:t>OFF_REACHED</a:t>
            </a:r>
          </a:p>
          <a:p>
            <a:r>
              <a:rPr lang="en-US" dirty="0">
                <a:solidFill>
                  <a:srgbClr val="C00000"/>
                </a:solidFill>
              </a:rPr>
              <a:t>ERROR</a:t>
            </a:r>
          </a:p>
        </p:txBody>
      </p:sp>
      <p:sp>
        <p:nvSpPr>
          <p:cNvPr id="144" name="Retângulo 143">
            <a:extLst>
              <a:ext uri="{FF2B5EF4-FFF2-40B4-BE49-F238E27FC236}">
                <a16:creationId xmlns:a16="http://schemas.microsoft.com/office/drawing/2014/main" id="{3437B935-5068-41BD-922B-610F22A5A18E}"/>
              </a:ext>
            </a:extLst>
          </p:cNvPr>
          <p:cNvSpPr/>
          <p:nvPr/>
        </p:nvSpPr>
        <p:spPr>
          <a:xfrm>
            <a:off x="720335" y="2702947"/>
            <a:ext cx="2542249" cy="504344"/>
          </a:xfrm>
          <a:prstGeom prst="rect">
            <a:avLst/>
          </a:prstGeom>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solidFill>
              </a:rPr>
              <a:t>Sequência de Transições</a:t>
            </a:r>
            <a:endParaRPr lang="en-US" dirty="0">
              <a:solidFill>
                <a:schemeClr val="bg1"/>
              </a:solidFill>
            </a:endParaRPr>
          </a:p>
        </p:txBody>
      </p:sp>
      <p:sp>
        <p:nvSpPr>
          <p:cNvPr id="145" name="Triângulo isósceles 144">
            <a:extLst>
              <a:ext uri="{FF2B5EF4-FFF2-40B4-BE49-F238E27FC236}">
                <a16:creationId xmlns:a16="http://schemas.microsoft.com/office/drawing/2014/main" id="{35D33208-90A4-490C-9929-F6AF8DB021EA}"/>
              </a:ext>
            </a:extLst>
          </p:cNvPr>
          <p:cNvSpPr/>
          <p:nvPr/>
        </p:nvSpPr>
        <p:spPr>
          <a:xfrm rot="5400000">
            <a:off x="2908727" y="3835311"/>
            <a:ext cx="1840592" cy="25122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7" name="CaixaDeTexto 146">
                <a:extLst>
                  <a:ext uri="{FF2B5EF4-FFF2-40B4-BE49-F238E27FC236}">
                    <a16:creationId xmlns:a16="http://schemas.microsoft.com/office/drawing/2014/main" id="{13D1128B-27E1-45C1-82FC-8C0B4DC23472}"/>
                  </a:ext>
                </a:extLst>
              </p:cNvPr>
              <p:cNvSpPr txBox="1"/>
              <p:nvPr/>
            </p:nvSpPr>
            <p:spPr>
              <a:xfrm>
                <a:off x="7381874" y="3506773"/>
                <a:ext cx="835165" cy="1015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6600" i="1" smtClean="0">
                          <a:solidFill>
                            <a:srgbClr val="1CADE4"/>
                          </a:solidFill>
                          <a:latin typeface="Cambria Math" panose="02040503050406030204" pitchFamily="18" charset="0"/>
                          <a:ea typeface="Cambria Math" panose="02040503050406030204" pitchFamily="18" charset="0"/>
                        </a:rPr>
                        <m:t>≈</m:t>
                      </m:r>
                    </m:oMath>
                  </m:oMathPara>
                </a14:m>
                <a:endParaRPr lang="en-US" sz="6600" dirty="0">
                  <a:solidFill>
                    <a:srgbClr val="1CADE4"/>
                  </a:solidFill>
                </a:endParaRPr>
              </a:p>
            </p:txBody>
          </p:sp>
        </mc:Choice>
        <mc:Fallback xmlns="">
          <p:sp>
            <p:nvSpPr>
              <p:cNvPr id="147" name="CaixaDeTexto 146">
                <a:extLst>
                  <a:ext uri="{FF2B5EF4-FFF2-40B4-BE49-F238E27FC236}">
                    <a16:creationId xmlns:a16="http://schemas.microsoft.com/office/drawing/2014/main" id="{13D1128B-27E1-45C1-82FC-8C0B4DC23472}"/>
                  </a:ext>
                </a:extLst>
              </p:cNvPr>
              <p:cNvSpPr txBox="1">
                <a:spLocks noRot="1" noChangeAspect="1" noMove="1" noResize="1" noEditPoints="1" noAdjustHandles="1" noChangeArrowheads="1" noChangeShapeType="1" noTextEdit="1"/>
              </p:cNvSpPr>
              <p:nvPr/>
            </p:nvSpPr>
            <p:spPr>
              <a:xfrm>
                <a:off x="7381874" y="3506773"/>
                <a:ext cx="835165" cy="1015663"/>
              </a:xfrm>
              <a:prstGeom prst="rect">
                <a:avLst/>
              </a:prstGeom>
              <a:blipFill>
                <a:blip r:embed="rId2"/>
                <a:stretch>
                  <a:fillRect/>
                </a:stretch>
              </a:blipFill>
            </p:spPr>
            <p:txBody>
              <a:bodyPr/>
              <a:lstStyle/>
              <a:p>
                <a:r>
                  <a:rPr lang="en-US">
                    <a:noFill/>
                  </a:rPr>
                  <a:t> </a:t>
                </a:r>
              </a:p>
            </p:txBody>
          </p:sp>
        </mc:Fallback>
      </mc:AlternateContent>
      <p:pic>
        <p:nvPicPr>
          <p:cNvPr id="184" name="Imagem 183">
            <a:extLst>
              <a:ext uri="{FF2B5EF4-FFF2-40B4-BE49-F238E27FC236}">
                <a16:creationId xmlns:a16="http://schemas.microsoft.com/office/drawing/2014/main" id="{9EC874DC-6605-4220-990E-90808612593D}"/>
              </a:ext>
            </a:extLst>
          </p:cNvPr>
          <p:cNvPicPr>
            <a:picLocks noChangeAspect="1"/>
          </p:cNvPicPr>
          <p:nvPr/>
        </p:nvPicPr>
        <p:blipFill>
          <a:blip r:embed="rId3"/>
          <a:stretch>
            <a:fillRect/>
          </a:stretch>
        </p:blipFill>
        <p:spPr>
          <a:xfrm>
            <a:off x="9509476" y="634305"/>
            <a:ext cx="2235146" cy="809066"/>
          </a:xfrm>
          <a:prstGeom prst="rect">
            <a:avLst/>
          </a:prstGeom>
        </p:spPr>
      </p:pic>
      <p:sp>
        <p:nvSpPr>
          <p:cNvPr id="2" name="Título 1">
            <a:extLst>
              <a:ext uri="{FF2B5EF4-FFF2-40B4-BE49-F238E27FC236}">
                <a16:creationId xmlns:a16="http://schemas.microsoft.com/office/drawing/2014/main" id="{EE0D2A05-B833-9112-DEB1-AB26B5DF50F0}"/>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err="1"/>
              <a:t>Clustering</a:t>
            </a:r>
            <a:endParaRPr lang="pt-BR" dirty="0"/>
          </a:p>
        </p:txBody>
      </p:sp>
    </p:spTree>
    <p:extLst>
      <p:ext uri="{BB962C8B-B14F-4D97-AF65-F5344CB8AC3E}">
        <p14:creationId xmlns:p14="http://schemas.microsoft.com/office/powerpoint/2010/main" val="32612696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Data 3">
            <a:extLst>
              <a:ext uri="{FF2B5EF4-FFF2-40B4-BE49-F238E27FC236}">
                <a16:creationId xmlns:a16="http://schemas.microsoft.com/office/drawing/2014/main" id="{4E0429E4-E091-4FAB-B3EC-880BA16B1D2E}"/>
              </a:ext>
            </a:extLst>
          </p:cNvPr>
          <p:cNvSpPr>
            <a:spLocks noGrp="1"/>
          </p:cNvSpPr>
          <p:nvPr>
            <p:ph type="dt" sz="half" idx="10"/>
          </p:nvPr>
        </p:nvSpPr>
        <p:spPr/>
        <p:txBody>
          <a:bodyPr/>
          <a:lstStyle/>
          <a:p>
            <a:pPr rtl="0"/>
            <a:fld id="{D6866A0C-EEE8-4DE1-9ECF-51EC9C0B8BE2}" type="datetime1">
              <a:rPr lang="pt-BR" smtClean="0"/>
              <a:t>09/11/2022</a:t>
            </a:fld>
            <a:endParaRPr lang="en-US" dirty="0"/>
          </a:p>
        </p:txBody>
      </p:sp>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2087D214-18AC-4846-BB2C-104F14EA390B}"/>
                  </a:ext>
                </a:extLst>
              </p:cNvPr>
              <p:cNvSpPr txBox="1"/>
              <p:nvPr/>
            </p:nvSpPr>
            <p:spPr>
              <a:xfrm>
                <a:off x="6904923" y="1698815"/>
                <a:ext cx="4345787" cy="61786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𝑠</m:t>
                      </m:r>
                      <m:r>
                        <a:rPr lang="pt-BR" b="0" i="1" smtClean="0">
                          <a:latin typeface="Cambria Math" panose="02040503050406030204" pitchFamily="18" charset="0"/>
                        </a:rPr>
                        <m:t>(</m:t>
                      </m:r>
                      <m:r>
                        <a:rPr lang="pt-BR" b="0" i="1" smtClean="0">
                          <a:latin typeface="Cambria Math" panose="02040503050406030204" pitchFamily="18" charset="0"/>
                        </a:rPr>
                        <m:t>𝑎</m:t>
                      </m:r>
                      <m:r>
                        <a:rPr lang="pt-BR" b="0" i="1" smtClean="0">
                          <a:latin typeface="Cambria Math" panose="02040503050406030204" pitchFamily="18" charset="0"/>
                        </a:rPr>
                        <m:t>,</m:t>
                      </m:r>
                      <m:r>
                        <a:rPr lang="pt-BR" b="0" i="1" smtClean="0">
                          <a:latin typeface="Cambria Math" panose="02040503050406030204" pitchFamily="18" charset="0"/>
                        </a:rPr>
                        <m:t>𝑏</m:t>
                      </m:r>
                      <m:r>
                        <a:rPr lang="pt-BR" b="0" i="1" smtClean="0">
                          <a:latin typeface="Cambria Math" panose="02040503050406030204" pitchFamily="18" charset="0"/>
                        </a:rPr>
                        <m:t>)=</m:t>
                      </m:r>
                      <m:d>
                        <m:dPr>
                          <m:begChr m:val="{"/>
                          <m:endChr m:val=""/>
                          <m:ctrlPr>
                            <a:rPr lang="en-US" i="1" dirty="0" smtClean="0">
                              <a:solidFill>
                                <a:srgbClr val="836967"/>
                              </a:solidFill>
                              <a:latin typeface="Cambria Math" panose="02040503050406030204" pitchFamily="18" charset="0"/>
                            </a:rPr>
                          </m:ctrlPr>
                        </m:dPr>
                        <m:e>
                          <m:m>
                            <m:mPr>
                              <m:plcHide m:val="on"/>
                              <m:mcs>
                                <m:mc>
                                  <m:mcPr>
                                    <m:count m:val="1"/>
                                    <m:mcJc m:val="center"/>
                                  </m:mcPr>
                                </m:mc>
                              </m:mcs>
                              <m:ctrlPr>
                                <a:rPr lang="en-US" i="1" dirty="0">
                                  <a:solidFill>
                                    <a:srgbClr val="836967"/>
                                  </a:solidFill>
                                  <a:latin typeface="Cambria Math" panose="02040503050406030204" pitchFamily="18" charset="0"/>
                                </a:rPr>
                              </m:ctrlPr>
                            </m:mPr>
                            <m:mr>
                              <m:e>
                                <m:r>
                                  <a:rPr lang="en-US" i="1" dirty="0">
                                    <a:latin typeface="Cambria Math" panose="02040503050406030204" pitchFamily="18" charset="0"/>
                                  </a:rPr>
                                  <m:t>𝑎</m:t>
                                </m:r>
                                <m:r>
                                  <a:rPr lang="en-US" i="0" dirty="0">
                                    <a:latin typeface="Cambria Math" panose="02040503050406030204" pitchFamily="18" charset="0"/>
                                  </a:rPr>
                                  <m:t>=</m:t>
                                </m:r>
                                <m:r>
                                  <a:rPr lang="en-US" i="1" dirty="0">
                                    <a:latin typeface="Cambria Math" panose="02040503050406030204" pitchFamily="18" charset="0"/>
                                  </a:rPr>
                                  <m:t>𝑏</m:t>
                                </m:r>
                                <m:r>
                                  <a:rPr lang="pt-BR" b="0" i="1" dirty="0" smtClean="0">
                                    <a:latin typeface="Cambria Math" panose="02040503050406030204" pitchFamily="18" charset="0"/>
                                  </a:rPr>
                                  <m:t>,             </m:t>
                                </m:r>
                                <m:r>
                                  <a:rPr lang="pt-BR" b="0" i="1" dirty="0" smtClean="0">
                                    <a:latin typeface="Cambria Math" panose="02040503050406030204" pitchFamily="18" charset="0"/>
                                  </a:rPr>
                                  <m:t>𝑀𝐴𝑇𝐶𝐻</m:t>
                                </m:r>
                                <m:r>
                                  <a:rPr lang="pt-BR" b="0" i="1" dirty="0" smtClean="0">
                                    <a:latin typeface="Cambria Math" panose="02040503050406030204" pitchFamily="18" charset="0"/>
                                  </a:rPr>
                                  <m:t>=6</m:t>
                                </m:r>
                              </m:e>
                            </m:mr>
                            <m:mr>
                              <m:e>
                                <m:r>
                                  <a:rPr lang="en-US" i="1" dirty="0">
                                    <a:latin typeface="Cambria Math" panose="02040503050406030204" pitchFamily="18" charset="0"/>
                                  </a:rPr>
                                  <m:t>𝑎</m:t>
                                </m:r>
                                <m:r>
                                  <a:rPr lang="en-US" i="0" dirty="0">
                                    <a:latin typeface="Cambria Math" panose="02040503050406030204" pitchFamily="18" charset="0"/>
                                  </a:rPr>
                                  <m:t>≠</m:t>
                                </m:r>
                                <m:r>
                                  <a:rPr lang="en-US" i="1" dirty="0">
                                    <a:latin typeface="Cambria Math" panose="02040503050406030204" pitchFamily="18" charset="0"/>
                                  </a:rPr>
                                  <m:t>𝑏</m:t>
                                </m:r>
                                <m:r>
                                  <a:rPr lang="pt-BR" b="0" i="1" dirty="0" smtClean="0">
                                    <a:latin typeface="Cambria Math" panose="02040503050406030204" pitchFamily="18" charset="0"/>
                                  </a:rPr>
                                  <m:t>,  </m:t>
                                </m:r>
                                <m:r>
                                  <a:rPr lang="pt-BR" b="0" i="1" dirty="0" smtClean="0">
                                    <a:latin typeface="Cambria Math" panose="02040503050406030204" pitchFamily="18" charset="0"/>
                                  </a:rPr>
                                  <m:t>𝑀𝐼𝑆𝑀𝐴𝑇𝐶𝐻</m:t>
                                </m:r>
                                <m:r>
                                  <a:rPr lang="pt-BR" b="0" i="1" dirty="0" smtClean="0">
                                    <a:latin typeface="Cambria Math" panose="02040503050406030204" pitchFamily="18" charset="0"/>
                                  </a:rPr>
                                  <m:t>=−3</m:t>
                                </m:r>
                              </m:e>
                            </m:mr>
                          </m:m>
                        </m:e>
                      </m:d>
                    </m:oMath>
                  </m:oMathPara>
                </a14:m>
                <a:endParaRPr lang="en-US" dirty="0"/>
              </a:p>
            </p:txBody>
          </p:sp>
        </mc:Choice>
        <mc:Fallback xmlns="">
          <p:sp>
            <p:nvSpPr>
              <p:cNvPr id="28" name="CaixaDeTexto 27">
                <a:extLst>
                  <a:ext uri="{FF2B5EF4-FFF2-40B4-BE49-F238E27FC236}">
                    <a16:creationId xmlns:a16="http://schemas.microsoft.com/office/drawing/2014/main" id="{2087D214-18AC-4846-BB2C-104F14EA390B}"/>
                  </a:ext>
                </a:extLst>
              </p:cNvPr>
              <p:cNvSpPr txBox="1">
                <a:spLocks noRot="1" noChangeAspect="1" noMove="1" noResize="1" noEditPoints="1" noAdjustHandles="1" noChangeArrowheads="1" noChangeShapeType="1" noTextEdit="1"/>
              </p:cNvSpPr>
              <p:nvPr/>
            </p:nvSpPr>
            <p:spPr>
              <a:xfrm>
                <a:off x="6904923" y="1698815"/>
                <a:ext cx="4345787" cy="61786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1146453E-F48D-4960-A436-51F995102C4C}"/>
                  </a:ext>
                </a:extLst>
              </p:cNvPr>
              <p:cNvSpPr txBox="1"/>
              <p:nvPr/>
            </p:nvSpPr>
            <p:spPr>
              <a:xfrm>
                <a:off x="9171598" y="2379824"/>
                <a:ext cx="1905977" cy="369332"/>
              </a:xfrm>
              <a:prstGeom prst="rect">
                <a:avLst/>
              </a:prstGeom>
              <a:noFill/>
            </p:spPr>
            <p:txBody>
              <a:bodyPr wrap="square">
                <a:spAutoFit/>
              </a:bodyPr>
              <a:lstStyle/>
              <a:p>
                <a14:m>
                  <m:oMath xmlns:m="http://schemas.openxmlformats.org/officeDocument/2006/math">
                    <m:r>
                      <a:rPr lang="pt-BR" sz="1800" b="0" i="1" smtClean="0">
                        <a:latin typeface="Cambria Math" panose="02040503050406030204" pitchFamily="18" charset="0"/>
                      </a:rPr>
                      <m:t>𝐺𝐴𝑃</m:t>
                    </m:r>
                    <m:r>
                      <a:rPr lang="pt-BR" sz="1800" b="0" i="1" smtClean="0">
                        <a:latin typeface="Cambria Math" panose="02040503050406030204" pitchFamily="18" charset="0"/>
                      </a:rPr>
                      <m:t>=</m:t>
                    </m:r>
                  </m:oMath>
                </a14:m>
                <a:r>
                  <a:rPr lang="en-US" dirty="0"/>
                  <a:t> 2</a:t>
                </a:r>
                <a:endParaRPr lang="en-US" sz="1600" dirty="0">
                  <a:solidFill>
                    <a:schemeClr val="tx1">
                      <a:lumMod val="75000"/>
                      <a:lumOff val="25000"/>
                    </a:schemeClr>
                  </a:solidFill>
                </a:endParaRPr>
              </a:p>
            </p:txBody>
          </p:sp>
        </mc:Choice>
        <mc:Fallback xmlns="">
          <p:sp>
            <p:nvSpPr>
              <p:cNvPr id="39" name="CaixaDeTexto 38">
                <a:extLst>
                  <a:ext uri="{FF2B5EF4-FFF2-40B4-BE49-F238E27FC236}">
                    <a16:creationId xmlns:a16="http://schemas.microsoft.com/office/drawing/2014/main" id="{1146453E-F48D-4960-A436-51F995102C4C}"/>
                  </a:ext>
                </a:extLst>
              </p:cNvPr>
              <p:cNvSpPr txBox="1">
                <a:spLocks noRot="1" noChangeAspect="1" noMove="1" noResize="1" noEditPoints="1" noAdjustHandles="1" noChangeArrowheads="1" noChangeShapeType="1" noTextEdit="1"/>
              </p:cNvSpPr>
              <p:nvPr/>
            </p:nvSpPr>
            <p:spPr>
              <a:xfrm>
                <a:off x="9171598" y="2379824"/>
                <a:ext cx="1905977" cy="369332"/>
              </a:xfrm>
              <a:prstGeom prst="rect">
                <a:avLst/>
              </a:prstGeom>
              <a:blipFill>
                <a:blip r:embed="rId3"/>
                <a:stretch>
                  <a:fillRect t="-8197" b="-24590"/>
                </a:stretch>
              </a:blipFill>
            </p:spPr>
            <p:txBody>
              <a:bodyPr/>
              <a:lstStyle/>
              <a:p>
                <a:r>
                  <a:rPr lang="en-US">
                    <a:noFill/>
                  </a:rPr>
                  <a:t> </a:t>
                </a:r>
              </a:p>
            </p:txBody>
          </p:sp>
        </mc:Fallback>
      </mc:AlternateContent>
      <p:graphicFrame>
        <p:nvGraphicFramePr>
          <p:cNvPr id="40" name="Tabela 39">
            <a:extLst>
              <a:ext uri="{FF2B5EF4-FFF2-40B4-BE49-F238E27FC236}">
                <a16:creationId xmlns:a16="http://schemas.microsoft.com/office/drawing/2014/main" id="{40F84E0F-9A81-4100-9EA6-87471FC15A13}"/>
              </a:ext>
            </a:extLst>
          </p:cNvPr>
          <p:cNvGraphicFramePr>
            <a:graphicFrameLocks noGrp="1"/>
          </p:cNvGraphicFramePr>
          <p:nvPr/>
        </p:nvGraphicFramePr>
        <p:xfrm>
          <a:off x="6783712" y="3994941"/>
          <a:ext cx="4775773" cy="2133026"/>
        </p:xfrm>
        <a:graphic>
          <a:graphicData uri="http://schemas.openxmlformats.org/drawingml/2006/table">
            <a:tbl>
              <a:tblPr/>
              <a:tblGrid>
                <a:gridCol w="908790">
                  <a:extLst>
                    <a:ext uri="{9D8B030D-6E8A-4147-A177-3AD203B41FA5}">
                      <a16:colId xmlns:a16="http://schemas.microsoft.com/office/drawing/2014/main" val="2740184427"/>
                    </a:ext>
                  </a:extLst>
                </a:gridCol>
                <a:gridCol w="371475">
                  <a:extLst>
                    <a:ext uri="{9D8B030D-6E8A-4147-A177-3AD203B41FA5}">
                      <a16:colId xmlns:a16="http://schemas.microsoft.com/office/drawing/2014/main" val="3143966494"/>
                    </a:ext>
                  </a:extLst>
                </a:gridCol>
                <a:gridCol w="914400">
                  <a:extLst>
                    <a:ext uri="{9D8B030D-6E8A-4147-A177-3AD203B41FA5}">
                      <a16:colId xmlns:a16="http://schemas.microsoft.com/office/drawing/2014/main" val="1802718862"/>
                    </a:ext>
                  </a:extLst>
                </a:gridCol>
                <a:gridCol w="784686">
                  <a:extLst>
                    <a:ext uri="{9D8B030D-6E8A-4147-A177-3AD203B41FA5}">
                      <a16:colId xmlns:a16="http://schemas.microsoft.com/office/drawing/2014/main" val="151634742"/>
                    </a:ext>
                  </a:extLst>
                </a:gridCol>
                <a:gridCol w="834564">
                  <a:extLst>
                    <a:ext uri="{9D8B030D-6E8A-4147-A177-3AD203B41FA5}">
                      <a16:colId xmlns:a16="http://schemas.microsoft.com/office/drawing/2014/main" val="3858741762"/>
                    </a:ext>
                  </a:extLst>
                </a:gridCol>
                <a:gridCol w="961858">
                  <a:extLst>
                    <a:ext uri="{9D8B030D-6E8A-4147-A177-3AD203B41FA5}">
                      <a16:colId xmlns:a16="http://schemas.microsoft.com/office/drawing/2014/main" val="57393198"/>
                    </a:ext>
                  </a:extLst>
                </a:gridCol>
              </a:tblGrid>
              <a:tr h="266685">
                <a:tc>
                  <a:txBody>
                    <a:bodyPr/>
                    <a:lstStyle/>
                    <a:p>
                      <a:pPr algn="l" fontAlgn="b"/>
                      <a:endParaRPr lang="pt-BR" sz="1700" b="0" i="0" u="none" strike="noStrike" dirty="0">
                        <a:solidFill>
                          <a:srgbClr val="000000"/>
                        </a:solidFill>
                        <a:effectLst/>
                        <a:latin typeface="Calibri" panose="020F0502020204030204" pitchFamily="34" charset="0"/>
                      </a:endParaRPr>
                    </a:p>
                  </a:txBody>
                  <a:tcPr marL="14338" marR="14338" marT="14338" marB="0" anchor="b">
                    <a:lnL w="12700" cap="flat" cmpd="sng" algn="ctr">
                      <a:no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1400" b="0" i="0" u="none" strike="noStrike" dirty="0">
                          <a:solidFill>
                            <a:srgbClr val="000000"/>
                          </a:solidFill>
                          <a:effectLst/>
                          <a:latin typeface="Calibri" panose="020F0502020204030204" pitchFamily="34" charset="0"/>
                        </a:rPr>
                        <a:t>_</a:t>
                      </a:r>
                    </a:p>
                  </a:txBody>
                  <a:tcPr marL="14338" marR="14338" marT="14338"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pt-BR" sz="1100" b="0" i="0" u="none" strike="noStrike" dirty="0">
                          <a:solidFill>
                            <a:srgbClr val="000000"/>
                          </a:solidFill>
                          <a:effectLst/>
                          <a:latin typeface="Calibri" panose="020F0502020204030204" pitchFamily="34" charset="0"/>
                        </a:rPr>
                        <a:t>ON_REACHED</a:t>
                      </a:r>
                    </a:p>
                  </a:txBody>
                  <a:tcPr marL="14338" marR="14338" marT="14338"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pt-BR" sz="1100" b="0" i="0" u="none" strike="noStrike" dirty="0">
                          <a:solidFill>
                            <a:srgbClr val="000000"/>
                          </a:solidFill>
                          <a:effectLst/>
                          <a:latin typeface="Calibri" panose="020F0502020204030204" pitchFamily="34" charset="0"/>
                        </a:rPr>
                        <a:t>~OFF_HOLDS</a:t>
                      </a:r>
                    </a:p>
                  </a:txBody>
                  <a:tcPr marL="14338" marR="14338" marT="14338"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pt-BR" sz="1100" b="0" i="0" u="none" strike="noStrike" dirty="0">
                          <a:solidFill>
                            <a:srgbClr val="000000"/>
                          </a:solidFill>
                          <a:effectLst/>
                          <a:latin typeface="Calibri" panose="020F0502020204030204" pitchFamily="34" charset="0"/>
                        </a:rPr>
                        <a:t>PROCESSED_REACHED</a:t>
                      </a:r>
                    </a:p>
                  </a:txBody>
                  <a:tcPr marL="14338" marR="14338" marT="14338"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pt-BR" sz="1100" b="0" i="0" u="none" strike="noStrike" dirty="0">
                          <a:solidFill>
                            <a:srgbClr val="000000"/>
                          </a:solidFill>
                          <a:effectLst/>
                          <a:latin typeface="Calibri" panose="020F0502020204030204" pitchFamily="34" charset="0"/>
                        </a:rPr>
                        <a:t>OFF_REACHED</a:t>
                      </a:r>
                    </a:p>
                  </a:txBody>
                  <a:tcPr marL="14338" marR="14338" marT="14338" marB="0" anchor="b">
                    <a:lnL w="12700" cap="flat" cmpd="sng" algn="ctr">
                      <a:solidFill>
                        <a:srgbClr val="969FA7"/>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630014767"/>
                  </a:ext>
                </a:extLst>
              </a:tr>
              <a:tr h="286758">
                <a:tc>
                  <a:txBody>
                    <a:bodyPr/>
                    <a:lstStyle/>
                    <a:p>
                      <a:pPr algn="ctr" fontAlgn="b"/>
                      <a:r>
                        <a:rPr lang="pt-BR" sz="1100" b="0" i="0" u="none" strike="noStrike" dirty="0">
                          <a:solidFill>
                            <a:srgbClr val="000000"/>
                          </a:solidFill>
                          <a:effectLst/>
                          <a:latin typeface="Calibri" panose="020F0502020204030204" pitchFamily="34" charset="0"/>
                        </a:rPr>
                        <a:t>_</a:t>
                      </a:r>
                    </a:p>
                  </a:txBody>
                  <a:tcPr marL="14338" marR="14338" marT="14338" marB="0" anchor="b">
                    <a:lnL w="12700" cap="flat" cmpd="sng" algn="ctr">
                      <a:no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pt-BR" sz="1700" b="0" i="0" u="none" strike="noStrike">
                          <a:solidFill>
                            <a:srgbClr val="000000"/>
                          </a:solidFill>
                          <a:effectLst/>
                          <a:latin typeface="Calibri" panose="020F0502020204030204" pitchFamily="34" charset="0"/>
                        </a:rPr>
                        <a:t>0</a:t>
                      </a:r>
                    </a:p>
                  </a:txBody>
                  <a:tcPr marL="14338" marR="14338" marT="14338"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1700" b="0" i="0" u="none" strike="noStrike">
                          <a:solidFill>
                            <a:srgbClr val="000000"/>
                          </a:solidFill>
                          <a:effectLst/>
                          <a:latin typeface="Calibri" panose="020F0502020204030204" pitchFamily="34" charset="0"/>
                        </a:rPr>
                        <a:t>0</a:t>
                      </a:r>
                    </a:p>
                  </a:txBody>
                  <a:tcPr marL="14338" marR="14338" marT="14338"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1700" b="0" i="0" u="none" strike="noStrike">
                          <a:solidFill>
                            <a:srgbClr val="000000"/>
                          </a:solidFill>
                          <a:effectLst/>
                          <a:latin typeface="Calibri" panose="020F0502020204030204" pitchFamily="34" charset="0"/>
                        </a:rPr>
                        <a:t>0</a:t>
                      </a:r>
                    </a:p>
                  </a:txBody>
                  <a:tcPr marL="14338" marR="14338" marT="14338"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1700" b="0" i="0" u="none" strike="noStrike">
                          <a:solidFill>
                            <a:srgbClr val="000000"/>
                          </a:solidFill>
                          <a:effectLst/>
                          <a:latin typeface="Calibri" panose="020F0502020204030204" pitchFamily="34" charset="0"/>
                        </a:rPr>
                        <a:t>0</a:t>
                      </a:r>
                    </a:p>
                  </a:txBody>
                  <a:tcPr marL="14338" marR="14338" marT="14338"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1700" b="0" i="0" u="none" strike="noStrike" dirty="0">
                          <a:solidFill>
                            <a:srgbClr val="000000"/>
                          </a:solidFill>
                          <a:effectLst/>
                          <a:latin typeface="Calibri" panose="020F0502020204030204" pitchFamily="34" charset="0"/>
                        </a:rPr>
                        <a:t>0</a:t>
                      </a:r>
                    </a:p>
                  </a:txBody>
                  <a:tcPr marL="14338" marR="14338" marT="14338" marB="0" anchor="b">
                    <a:lnL w="12700" cap="flat" cmpd="sng" algn="ctr">
                      <a:solidFill>
                        <a:srgbClr val="969FA7"/>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17826814"/>
                  </a:ext>
                </a:extLst>
              </a:tr>
              <a:tr h="286758">
                <a:tc>
                  <a:txBody>
                    <a:bodyPr/>
                    <a:lstStyle/>
                    <a:p>
                      <a:pPr algn="ctr" fontAlgn="b"/>
                      <a:r>
                        <a:rPr lang="pt-BR" sz="1100" b="0" i="0" u="none" strike="noStrike" dirty="0">
                          <a:solidFill>
                            <a:srgbClr val="000000"/>
                          </a:solidFill>
                          <a:effectLst/>
                          <a:latin typeface="Calibri" panose="020F0502020204030204" pitchFamily="34" charset="0"/>
                        </a:rPr>
                        <a:t>ON_REACHED</a:t>
                      </a:r>
                    </a:p>
                  </a:txBody>
                  <a:tcPr marL="14338" marR="14338" marT="14338" marB="0" anchor="b">
                    <a:lnL w="12700" cap="flat" cmpd="sng" algn="ctr">
                      <a:no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pt-BR" sz="1700" b="0" i="0" u="none" strike="noStrike" dirty="0">
                          <a:solidFill>
                            <a:srgbClr val="000000"/>
                          </a:solidFill>
                          <a:effectLst/>
                          <a:latin typeface="Calibri" panose="020F0502020204030204" pitchFamily="34" charset="0"/>
                        </a:rPr>
                        <a:t>0</a:t>
                      </a:r>
                    </a:p>
                  </a:txBody>
                  <a:tcPr marL="14338" marR="14338" marT="14338"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1700" b="0" i="0" u="none" strike="noStrike" dirty="0">
                          <a:solidFill>
                            <a:srgbClr val="000000"/>
                          </a:solidFill>
                          <a:effectLst/>
                          <a:latin typeface="Calibri" panose="020F0502020204030204" pitchFamily="34" charset="0"/>
                        </a:rPr>
                        <a:t>6</a:t>
                      </a:r>
                    </a:p>
                  </a:txBody>
                  <a:tcPr marL="14338" marR="14338" marT="14338"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solidFill>
                      <a:srgbClr val="1CADE4"/>
                    </a:solidFill>
                  </a:tcPr>
                </a:tc>
                <a:tc>
                  <a:txBody>
                    <a:bodyPr/>
                    <a:lstStyle/>
                    <a:p>
                      <a:pPr algn="ctr" fontAlgn="b"/>
                      <a:r>
                        <a:rPr lang="pt-BR" sz="1700" b="0" i="0" u="none" strike="noStrike" dirty="0">
                          <a:solidFill>
                            <a:srgbClr val="000000"/>
                          </a:solidFill>
                          <a:effectLst/>
                          <a:latin typeface="Calibri" panose="020F0502020204030204" pitchFamily="34" charset="0"/>
                        </a:rPr>
                        <a:t>4</a:t>
                      </a:r>
                    </a:p>
                  </a:txBody>
                  <a:tcPr marL="14338" marR="14338" marT="14338"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1700" b="0" i="0" u="none" strike="noStrike" dirty="0">
                          <a:solidFill>
                            <a:srgbClr val="000000"/>
                          </a:solidFill>
                          <a:effectLst/>
                          <a:latin typeface="Calibri" panose="020F0502020204030204" pitchFamily="34" charset="0"/>
                        </a:rPr>
                        <a:t>2</a:t>
                      </a:r>
                    </a:p>
                  </a:txBody>
                  <a:tcPr marL="14338" marR="14338" marT="14338"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1700" b="0" i="0" u="none" strike="noStrike" dirty="0">
                          <a:solidFill>
                            <a:srgbClr val="000000"/>
                          </a:solidFill>
                          <a:effectLst/>
                          <a:latin typeface="Calibri" panose="020F0502020204030204" pitchFamily="34" charset="0"/>
                        </a:rPr>
                        <a:t>0</a:t>
                      </a:r>
                    </a:p>
                  </a:txBody>
                  <a:tcPr marL="14338" marR="14338" marT="14338" marB="0" anchor="b">
                    <a:lnL w="12700" cap="flat" cmpd="sng" algn="ctr">
                      <a:solidFill>
                        <a:srgbClr val="969FA7"/>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65204272"/>
                  </a:ext>
                </a:extLst>
              </a:tr>
              <a:tr h="286758">
                <a:tc>
                  <a:txBody>
                    <a:bodyPr/>
                    <a:lstStyle/>
                    <a:p>
                      <a:pPr algn="ctr" fontAlgn="b"/>
                      <a:r>
                        <a:rPr lang="pt-BR" sz="1100" b="0" i="0" u="none" strike="noStrike" dirty="0">
                          <a:solidFill>
                            <a:srgbClr val="000000"/>
                          </a:solidFill>
                          <a:effectLst/>
                          <a:latin typeface="Calibri" panose="020F0502020204030204" pitchFamily="34" charset="0"/>
                        </a:rPr>
                        <a:t>TURN_OFF</a:t>
                      </a:r>
                    </a:p>
                  </a:txBody>
                  <a:tcPr marL="14338" marR="14338" marT="14338" marB="0" anchor="b">
                    <a:lnL w="12700" cap="flat" cmpd="sng" algn="ctr">
                      <a:no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pt-BR" sz="1700" b="0" i="0" u="none" strike="noStrike">
                          <a:solidFill>
                            <a:srgbClr val="000000"/>
                          </a:solidFill>
                          <a:effectLst/>
                          <a:latin typeface="Calibri" panose="020F0502020204030204" pitchFamily="34" charset="0"/>
                        </a:rPr>
                        <a:t>0</a:t>
                      </a:r>
                    </a:p>
                  </a:txBody>
                  <a:tcPr marL="14338" marR="14338" marT="14338"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1700" b="0" i="0" u="none" strike="noStrike" dirty="0">
                          <a:solidFill>
                            <a:srgbClr val="000000"/>
                          </a:solidFill>
                          <a:effectLst/>
                          <a:latin typeface="Calibri" panose="020F0502020204030204" pitchFamily="34" charset="0"/>
                        </a:rPr>
                        <a:t>4</a:t>
                      </a:r>
                    </a:p>
                  </a:txBody>
                  <a:tcPr marL="14338" marR="14338" marT="14338"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solidFill>
                      <a:srgbClr val="1CADE4"/>
                    </a:solidFill>
                  </a:tcPr>
                </a:tc>
                <a:tc>
                  <a:txBody>
                    <a:bodyPr/>
                    <a:lstStyle/>
                    <a:p>
                      <a:pPr algn="ctr" fontAlgn="b"/>
                      <a:r>
                        <a:rPr lang="pt-BR" sz="1700" b="0" i="0" u="none" strike="noStrike" dirty="0">
                          <a:solidFill>
                            <a:srgbClr val="000000"/>
                          </a:solidFill>
                          <a:effectLst/>
                          <a:latin typeface="Calibri" panose="020F0502020204030204" pitchFamily="34" charset="0"/>
                        </a:rPr>
                        <a:t>3</a:t>
                      </a:r>
                    </a:p>
                  </a:txBody>
                  <a:tcPr marL="14338" marR="14338" marT="14338"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1700" b="0" i="0" u="none" strike="noStrike" dirty="0">
                          <a:solidFill>
                            <a:srgbClr val="000000"/>
                          </a:solidFill>
                          <a:effectLst/>
                          <a:latin typeface="Calibri" panose="020F0502020204030204" pitchFamily="34" charset="0"/>
                        </a:rPr>
                        <a:t>1</a:t>
                      </a:r>
                    </a:p>
                  </a:txBody>
                  <a:tcPr marL="14338" marR="14338" marT="14338"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1700" b="0" i="0" u="none" strike="noStrike" dirty="0">
                          <a:solidFill>
                            <a:srgbClr val="000000"/>
                          </a:solidFill>
                          <a:effectLst/>
                          <a:latin typeface="Calibri" panose="020F0502020204030204" pitchFamily="34" charset="0"/>
                        </a:rPr>
                        <a:t>0</a:t>
                      </a:r>
                    </a:p>
                  </a:txBody>
                  <a:tcPr marL="14338" marR="14338" marT="14338" marB="0" anchor="b">
                    <a:lnL w="12700" cap="flat" cmpd="sng" algn="ctr">
                      <a:solidFill>
                        <a:srgbClr val="969FA7"/>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9238804"/>
                  </a:ext>
                </a:extLst>
              </a:tr>
              <a:tr h="286758">
                <a:tc>
                  <a:txBody>
                    <a:bodyPr/>
                    <a:lstStyle/>
                    <a:p>
                      <a:pPr algn="ctr" fontAlgn="b"/>
                      <a:r>
                        <a:rPr lang="pt-BR" sz="1100" b="0" i="0" u="none" strike="noStrike" dirty="0">
                          <a:solidFill>
                            <a:srgbClr val="000000"/>
                          </a:solidFill>
                          <a:effectLst/>
                          <a:latin typeface="Calibri" panose="020F0502020204030204" pitchFamily="34" charset="0"/>
                        </a:rPr>
                        <a:t>TURN_ON</a:t>
                      </a:r>
                    </a:p>
                  </a:txBody>
                  <a:tcPr marL="14338" marR="14338" marT="14338" marB="0" anchor="b">
                    <a:lnL w="12700" cap="flat" cmpd="sng" algn="ctr">
                      <a:no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pt-BR" sz="1700" b="0" i="0" u="none" strike="noStrike" dirty="0">
                          <a:solidFill>
                            <a:srgbClr val="000000"/>
                          </a:solidFill>
                          <a:effectLst/>
                          <a:latin typeface="Calibri" panose="020F0502020204030204" pitchFamily="34" charset="0"/>
                        </a:rPr>
                        <a:t>0</a:t>
                      </a:r>
                    </a:p>
                  </a:txBody>
                  <a:tcPr marL="14338" marR="14338" marT="14338"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1700" b="0" i="0" u="none" strike="noStrike" dirty="0">
                          <a:solidFill>
                            <a:srgbClr val="000000"/>
                          </a:solidFill>
                          <a:effectLst/>
                          <a:latin typeface="Calibri" panose="020F0502020204030204" pitchFamily="34" charset="0"/>
                        </a:rPr>
                        <a:t>2</a:t>
                      </a:r>
                    </a:p>
                  </a:txBody>
                  <a:tcPr marL="14338" marR="14338" marT="14338"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1700" b="0" i="0" u="none" strike="noStrike" dirty="0">
                          <a:solidFill>
                            <a:srgbClr val="000000"/>
                          </a:solidFill>
                          <a:effectLst/>
                          <a:latin typeface="Calibri" panose="020F0502020204030204" pitchFamily="34" charset="0"/>
                        </a:rPr>
                        <a:t>1</a:t>
                      </a:r>
                    </a:p>
                  </a:txBody>
                  <a:tcPr marL="14338" marR="14338" marT="14338"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solidFill>
                      <a:srgbClr val="1CADE4"/>
                    </a:solidFill>
                  </a:tcPr>
                </a:tc>
                <a:tc>
                  <a:txBody>
                    <a:bodyPr/>
                    <a:lstStyle/>
                    <a:p>
                      <a:pPr algn="ctr" fontAlgn="b"/>
                      <a:r>
                        <a:rPr lang="pt-BR" sz="1700" b="0" i="0" u="none" strike="noStrike" dirty="0">
                          <a:solidFill>
                            <a:srgbClr val="000000"/>
                          </a:solidFill>
                          <a:effectLst/>
                          <a:latin typeface="Calibri" panose="020F0502020204030204" pitchFamily="34" charset="0"/>
                        </a:rPr>
                        <a:t>0</a:t>
                      </a:r>
                    </a:p>
                  </a:txBody>
                  <a:tcPr marL="14338" marR="14338" marT="14338"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1700" b="0" i="0" u="none" strike="noStrike" dirty="0">
                          <a:solidFill>
                            <a:srgbClr val="000000"/>
                          </a:solidFill>
                          <a:effectLst/>
                          <a:latin typeface="Calibri" panose="020F0502020204030204" pitchFamily="34" charset="0"/>
                        </a:rPr>
                        <a:t>0</a:t>
                      </a:r>
                    </a:p>
                  </a:txBody>
                  <a:tcPr marL="14338" marR="14338" marT="14338" marB="0" anchor="b">
                    <a:lnL w="12700" cap="flat" cmpd="sng" algn="ctr">
                      <a:solidFill>
                        <a:srgbClr val="969FA7"/>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613204"/>
                  </a:ext>
                </a:extLst>
              </a:tr>
              <a:tr h="286758">
                <a:tc>
                  <a:txBody>
                    <a:bodyPr/>
                    <a:lstStyle/>
                    <a:p>
                      <a:pPr algn="ctr" fontAlgn="b"/>
                      <a:r>
                        <a:rPr lang="pt-BR" sz="1100" b="0" i="0" u="none" strike="noStrike" dirty="0">
                          <a:solidFill>
                            <a:srgbClr val="000000"/>
                          </a:solidFill>
                          <a:effectLst/>
                          <a:latin typeface="Calibri" panose="020F0502020204030204" pitchFamily="34" charset="0"/>
                        </a:rPr>
                        <a:t>PROCESSED_</a:t>
                      </a:r>
                    </a:p>
                    <a:p>
                      <a:pPr algn="ctr" fontAlgn="b"/>
                      <a:r>
                        <a:rPr lang="pt-BR" sz="1100" b="0" i="0" u="none" strike="noStrike" dirty="0">
                          <a:solidFill>
                            <a:srgbClr val="000000"/>
                          </a:solidFill>
                          <a:effectLst/>
                          <a:latin typeface="Calibri" panose="020F0502020204030204" pitchFamily="34" charset="0"/>
                        </a:rPr>
                        <a:t>REACHED</a:t>
                      </a:r>
                    </a:p>
                  </a:txBody>
                  <a:tcPr marL="14338" marR="14338" marT="14338" marB="0" anchor="b">
                    <a:lnL w="12700" cap="flat" cmpd="sng" algn="ctr">
                      <a:no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pt-BR" sz="1700" b="0" i="0" u="none" strike="noStrike" dirty="0">
                          <a:solidFill>
                            <a:srgbClr val="000000"/>
                          </a:solidFill>
                          <a:effectLst/>
                          <a:latin typeface="Calibri" panose="020F0502020204030204" pitchFamily="34" charset="0"/>
                        </a:rPr>
                        <a:t>0</a:t>
                      </a:r>
                    </a:p>
                  </a:txBody>
                  <a:tcPr marL="14338" marR="14338" marT="14338"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1700" b="0" i="0" u="none" strike="noStrike" dirty="0">
                          <a:solidFill>
                            <a:srgbClr val="000000"/>
                          </a:solidFill>
                          <a:effectLst/>
                          <a:latin typeface="Calibri" panose="020F0502020204030204" pitchFamily="34" charset="0"/>
                        </a:rPr>
                        <a:t>0</a:t>
                      </a:r>
                    </a:p>
                  </a:txBody>
                  <a:tcPr marL="14338" marR="14338" marT="14338"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1700" b="0" i="0" u="none" strike="noStrike" dirty="0">
                          <a:solidFill>
                            <a:srgbClr val="000000"/>
                          </a:solidFill>
                          <a:effectLst/>
                          <a:latin typeface="Calibri" panose="020F0502020204030204" pitchFamily="34" charset="0"/>
                        </a:rPr>
                        <a:t>0</a:t>
                      </a:r>
                    </a:p>
                  </a:txBody>
                  <a:tcPr marL="14338" marR="14338" marT="14338"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1700" b="0" i="0" u="none" strike="noStrike" dirty="0">
                          <a:solidFill>
                            <a:srgbClr val="000000"/>
                          </a:solidFill>
                          <a:effectLst/>
                          <a:latin typeface="Calibri" panose="020F0502020204030204" pitchFamily="34" charset="0"/>
                        </a:rPr>
                        <a:t>7</a:t>
                      </a:r>
                    </a:p>
                  </a:txBody>
                  <a:tcPr marL="14338" marR="14338" marT="14338"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solidFill>
                      <a:srgbClr val="1CADE4"/>
                    </a:solidFill>
                  </a:tcPr>
                </a:tc>
                <a:tc>
                  <a:txBody>
                    <a:bodyPr/>
                    <a:lstStyle/>
                    <a:p>
                      <a:pPr algn="ctr" fontAlgn="b"/>
                      <a:r>
                        <a:rPr lang="pt-BR" sz="1700" b="0" i="0" u="none" strike="noStrike" dirty="0">
                          <a:solidFill>
                            <a:srgbClr val="000000"/>
                          </a:solidFill>
                          <a:effectLst/>
                          <a:latin typeface="Calibri" panose="020F0502020204030204" pitchFamily="34" charset="0"/>
                        </a:rPr>
                        <a:t>5</a:t>
                      </a:r>
                    </a:p>
                  </a:txBody>
                  <a:tcPr marL="14338" marR="14338" marT="14338" marB="0" anchor="b">
                    <a:lnL w="12700" cap="flat" cmpd="sng" algn="ctr">
                      <a:solidFill>
                        <a:srgbClr val="969FA7"/>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8819235"/>
                  </a:ext>
                </a:extLst>
              </a:tr>
              <a:tr h="286758">
                <a:tc>
                  <a:txBody>
                    <a:bodyPr/>
                    <a:lstStyle/>
                    <a:p>
                      <a:pPr algn="ctr" fontAlgn="b"/>
                      <a:r>
                        <a:rPr lang="pt-BR" sz="1100" b="0" i="0" u="none" strike="noStrike" dirty="0">
                          <a:solidFill>
                            <a:srgbClr val="000000"/>
                          </a:solidFill>
                          <a:effectLst/>
                          <a:latin typeface="Calibri" panose="020F0502020204030204" pitchFamily="34" charset="0"/>
                        </a:rPr>
                        <a:t>OFF_REACHED</a:t>
                      </a:r>
                    </a:p>
                  </a:txBody>
                  <a:tcPr marL="14338" marR="14338" marT="14338" marB="0" anchor="b">
                    <a:lnL w="12700" cap="flat" cmpd="sng" algn="ctr">
                      <a:no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pt-BR" sz="1700" b="0" i="0" u="none" strike="noStrike" dirty="0">
                          <a:solidFill>
                            <a:srgbClr val="000000"/>
                          </a:solidFill>
                          <a:effectLst/>
                          <a:latin typeface="Calibri" panose="020F0502020204030204" pitchFamily="34" charset="0"/>
                        </a:rPr>
                        <a:t>0</a:t>
                      </a:r>
                    </a:p>
                  </a:txBody>
                  <a:tcPr marL="14338" marR="14338" marT="14338"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1700" b="0" i="0" u="none" strike="noStrike" dirty="0">
                          <a:solidFill>
                            <a:srgbClr val="000000"/>
                          </a:solidFill>
                          <a:effectLst/>
                          <a:latin typeface="Calibri" panose="020F0502020204030204" pitchFamily="34" charset="0"/>
                        </a:rPr>
                        <a:t>0</a:t>
                      </a:r>
                    </a:p>
                  </a:txBody>
                  <a:tcPr marL="14338" marR="14338" marT="14338"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1700" b="0" i="0" u="none" strike="noStrike" dirty="0">
                          <a:solidFill>
                            <a:srgbClr val="000000"/>
                          </a:solidFill>
                          <a:effectLst/>
                          <a:latin typeface="Calibri" panose="020F0502020204030204" pitchFamily="34" charset="0"/>
                        </a:rPr>
                        <a:t>0</a:t>
                      </a:r>
                    </a:p>
                  </a:txBody>
                  <a:tcPr marL="14338" marR="14338" marT="14338"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1700" b="0" i="0" u="none" strike="noStrike" dirty="0">
                          <a:solidFill>
                            <a:srgbClr val="000000"/>
                          </a:solidFill>
                          <a:effectLst/>
                          <a:latin typeface="Calibri" panose="020F0502020204030204" pitchFamily="34" charset="0"/>
                        </a:rPr>
                        <a:t>5</a:t>
                      </a:r>
                    </a:p>
                  </a:txBody>
                  <a:tcPr marL="14338" marR="14338" marT="14338"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1700" b="0" i="0" u="none" strike="noStrike" dirty="0">
                          <a:solidFill>
                            <a:schemeClr val="bg1"/>
                          </a:solidFill>
                          <a:effectLst/>
                          <a:latin typeface="Calibri" panose="020F0502020204030204" pitchFamily="34" charset="0"/>
                        </a:rPr>
                        <a:t>13</a:t>
                      </a:r>
                    </a:p>
                  </a:txBody>
                  <a:tcPr marL="14338" marR="14338" marT="14338" marB="0" anchor="b">
                    <a:lnL w="12700" cap="flat" cmpd="sng" algn="ctr">
                      <a:solidFill>
                        <a:srgbClr val="969FA7"/>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482AC"/>
                    </a:solidFill>
                  </a:tcPr>
                </a:tc>
                <a:extLst>
                  <a:ext uri="{0D108BD9-81ED-4DB2-BD59-A6C34878D82A}">
                    <a16:rowId xmlns:a16="http://schemas.microsoft.com/office/drawing/2014/main" val="856526363"/>
                  </a:ext>
                </a:extLst>
              </a:tr>
            </a:tbl>
          </a:graphicData>
        </a:graphic>
      </p:graphicFrame>
      <p:grpSp>
        <p:nvGrpSpPr>
          <p:cNvPr id="33" name="Agrupar 32">
            <a:extLst>
              <a:ext uri="{FF2B5EF4-FFF2-40B4-BE49-F238E27FC236}">
                <a16:creationId xmlns:a16="http://schemas.microsoft.com/office/drawing/2014/main" id="{443029F3-8D2C-44F2-B1CA-DDD6C99B831C}"/>
              </a:ext>
            </a:extLst>
          </p:cNvPr>
          <p:cNvGrpSpPr/>
          <p:nvPr/>
        </p:nvGrpSpPr>
        <p:grpSpPr>
          <a:xfrm>
            <a:off x="645552" y="1693245"/>
            <a:ext cx="2783198" cy="4462599"/>
            <a:chOff x="4500859" y="1733952"/>
            <a:chExt cx="2783198" cy="4462599"/>
          </a:xfrm>
        </p:grpSpPr>
        <p:sp>
          <p:nvSpPr>
            <p:cNvPr id="34" name="Retângulo 33">
              <a:extLst>
                <a:ext uri="{FF2B5EF4-FFF2-40B4-BE49-F238E27FC236}">
                  <a16:creationId xmlns:a16="http://schemas.microsoft.com/office/drawing/2014/main" id="{49CB4EAE-343F-49CE-A9AC-7408A3781859}"/>
                </a:ext>
              </a:extLst>
            </p:cNvPr>
            <p:cNvSpPr/>
            <p:nvPr/>
          </p:nvSpPr>
          <p:spPr>
            <a:xfrm>
              <a:off x="4500859" y="2043733"/>
              <a:ext cx="2783197" cy="4152818"/>
            </a:xfrm>
            <a:prstGeom prst="rect">
              <a:avLst/>
            </a:prstGeom>
            <a:noFill/>
            <a:ln w="12700">
              <a:solidFill>
                <a:srgbClr val="969F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5" name="Retângulo 34">
              <a:extLst>
                <a:ext uri="{FF2B5EF4-FFF2-40B4-BE49-F238E27FC236}">
                  <a16:creationId xmlns:a16="http://schemas.microsoft.com/office/drawing/2014/main" id="{10DF49BC-5BC3-4D6A-A24E-982456356829}"/>
                </a:ext>
              </a:extLst>
            </p:cNvPr>
            <p:cNvSpPr/>
            <p:nvPr/>
          </p:nvSpPr>
          <p:spPr>
            <a:xfrm>
              <a:off x="4500859" y="1733952"/>
              <a:ext cx="2783198" cy="328934"/>
            </a:xfrm>
            <a:prstGeom prst="rect">
              <a:avLst/>
            </a:prstGeom>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solidFill>
                </a:rPr>
                <a:t>Sequência A</a:t>
              </a:r>
              <a:endParaRPr lang="en-US" dirty="0">
                <a:solidFill>
                  <a:schemeClr val="bg1"/>
                </a:solidFill>
              </a:endParaRPr>
            </a:p>
          </p:txBody>
        </p:sp>
        <p:grpSp>
          <p:nvGrpSpPr>
            <p:cNvPr id="36" name="Agrupar 35">
              <a:extLst>
                <a:ext uri="{FF2B5EF4-FFF2-40B4-BE49-F238E27FC236}">
                  <a16:creationId xmlns:a16="http://schemas.microsoft.com/office/drawing/2014/main" id="{4E3B7D5B-77C2-4453-BF9B-1DF5149AE3A3}"/>
                </a:ext>
              </a:extLst>
            </p:cNvPr>
            <p:cNvGrpSpPr/>
            <p:nvPr/>
          </p:nvGrpSpPr>
          <p:grpSpPr>
            <a:xfrm>
              <a:off x="5473414" y="2121666"/>
              <a:ext cx="444500" cy="444500"/>
              <a:chOff x="1824385" y="5002174"/>
              <a:chExt cx="444500" cy="444500"/>
            </a:xfrm>
          </p:grpSpPr>
          <p:sp>
            <p:nvSpPr>
              <p:cNvPr id="54" name="Elipse 53">
                <a:extLst>
                  <a:ext uri="{FF2B5EF4-FFF2-40B4-BE49-F238E27FC236}">
                    <a16:creationId xmlns:a16="http://schemas.microsoft.com/office/drawing/2014/main" id="{C29087A9-F2F3-4DB9-9F8A-7F921EA420E0}"/>
                  </a:ext>
                </a:extLst>
              </p:cNvPr>
              <p:cNvSpPr/>
              <p:nvPr/>
            </p:nvSpPr>
            <p:spPr>
              <a:xfrm>
                <a:off x="1824385" y="5002174"/>
                <a:ext cx="444500" cy="4445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Elipse 54">
                <a:extLst>
                  <a:ext uri="{FF2B5EF4-FFF2-40B4-BE49-F238E27FC236}">
                    <a16:creationId xmlns:a16="http://schemas.microsoft.com/office/drawing/2014/main" id="{793429BF-B7E2-4067-9730-7094CD7F9ADD}"/>
                  </a:ext>
                </a:extLst>
              </p:cNvPr>
              <p:cNvSpPr/>
              <p:nvPr/>
            </p:nvSpPr>
            <p:spPr>
              <a:xfrm>
                <a:off x="1887125" y="5064914"/>
                <a:ext cx="319020" cy="319020"/>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7" name="Elipse 36">
              <a:extLst>
                <a:ext uri="{FF2B5EF4-FFF2-40B4-BE49-F238E27FC236}">
                  <a16:creationId xmlns:a16="http://schemas.microsoft.com/office/drawing/2014/main" id="{2B88F45A-B08C-4540-9990-2532E88F148F}"/>
                </a:ext>
              </a:extLst>
            </p:cNvPr>
            <p:cNvSpPr/>
            <p:nvPr/>
          </p:nvSpPr>
          <p:spPr>
            <a:xfrm>
              <a:off x="5473414" y="3021586"/>
              <a:ext cx="444500" cy="444500"/>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Elipse 37">
              <a:extLst>
                <a:ext uri="{FF2B5EF4-FFF2-40B4-BE49-F238E27FC236}">
                  <a16:creationId xmlns:a16="http://schemas.microsoft.com/office/drawing/2014/main" id="{0F8FF1B2-8354-45DD-A711-1C604F0DDE0E}"/>
                </a:ext>
              </a:extLst>
            </p:cNvPr>
            <p:cNvSpPr/>
            <p:nvPr/>
          </p:nvSpPr>
          <p:spPr>
            <a:xfrm>
              <a:off x="5462207" y="3886675"/>
              <a:ext cx="444500" cy="444500"/>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Elipse 40">
              <a:extLst>
                <a:ext uri="{FF2B5EF4-FFF2-40B4-BE49-F238E27FC236}">
                  <a16:creationId xmlns:a16="http://schemas.microsoft.com/office/drawing/2014/main" id="{0D01C858-9FFE-4A61-8DB1-10DFEFF52644}"/>
                </a:ext>
              </a:extLst>
            </p:cNvPr>
            <p:cNvSpPr/>
            <p:nvPr/>
          </p:nvSpPr>
          <p:spPr>
            <a:xfrm>
              <a:off x="5473414" y="4826826"/>
              <a:ext cx="444500" cy="444500"/>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Elipse 41">
              <a:extLst>
                <a:ext uri="{FF2B5EF4-FFF2-40B4-BE49-F238E27FC236}">
                  <a16:creationId xmlns:a16="http://schemas.microsoft.com/office/drawing/2014/main" id="{01E85775-F9D2-42BD-AEE6-C5E2133FFA49}"/>
                </a:ext>
              </a:extLst>
            </p:cNvPr>
            <p:cNvSpPr/>
            <p:nvPr/>
          </p:nvSpPr>
          <p:spPr>
            <a:xfrm>
              <a:off x="5473414" y="5659838"/>
              <a:ext cx="444500" cy="4445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Elipse 42">
              <a:extLst>
                <a:ext uri="{FF2B5EF4-FFF2-40B4-BE49-F238E27FC236}">
                  <a16:creationId xmlns:a16="http://schemas.microsoft.com/office/drawing/2014/main" id="{F6FFF808-40B3-45F6-A546-517DAD468637}"/>
                </a:ext>
              </a:extLst>
            </p:cNvPr>
            <p:cNvSpPr/>
            <p:nvPr/>
          </p:nvSpPr>
          <p:spPr>
            <a:xfrm>
              <a:off x="6514309" y="3018188"/>
              <a:ext cx="444500" cy="444500"/>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4" name="Conector de Seta Reta 43">
              <a:extLst>
                <a:ext uri="{FF2B5EF4-FFF2-40B4-BE49-F238E27FC236}">
                  <a16:creationId xmlns:a16="http://schemas.microsoft.com/office/drawing/2014/main" id="{DD2FCB86-C74E-4CF2-96D4-4D86E60C763D}"/>
                </a:ext>
              </a:extLst>
            </p:cNvPr>
            <p:cNvCxnSpPr>
              <a:cxnSpLocks/>
              <a:stCxn id="54" idx="4"/>
              <a:endCxn id="37" idx="0"/>
            </p:cNvCxnSpPr>
            <p:nvPr/>
          </p:nvCxnSpPr>
          <p:spPr>
            <a:xfrm>
              <a:off x="5695664" y="2566166"/>
              <a:ext cx="0" cy="455420"/>
            </a:xfrm>
            <a:prstGeom prst="straightConnector1">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8BABED45-CAD2-4C47-B5D5-3EB49F784BFF}"/>
                </a:ext>
              </a:extLst>
            </p:cNvPr>
            <p:cNvCxnSpPr>
              <a:cxnSpLocks/>
              <a:stCxn id="38" idx="4"/>
              <a:endCxn id="41" idx="0"/>
            </p:cNvCxnSpPr>
            <p:nvPr/>
          </p:nvCxnSpPr>
          <p:spPr>
            <a:xfrm>
              <a:off x="5684457" y="4331175"/>
              <a:ext cx="11207" cy="495651"/>
            </a:xfrm>
            <a:prstGeom prst="straightConnector1">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9735A557-438C-4F52-B5CE-E245D060A278}"/>
                </a:ext>
              </a:extLst>
            </p:cNvPr>
            <p:cNvCxnSpPr>
              <a:cxnSpLocks/>
              <a:stCxn id="41" idx="4"/>
              <a:endCxn id="42" idx="0"/>
            </p:cNvCxnSpPr>
            <p:nvPr/>
          </p:nvCxnSpPr>
          <p:spPr>
            <a:xfrm>
              <a:off x="5695664" y="5271326"/>
              <a:ext cx="0" cy="388512"/>
            </a:xfrm>
            <a:prstGeom prst="straightConnector1">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ector de Seta Reta 46">
              <a:extLst>
                <a:ext uri="{FF2B5EF4-FFF2-40B4-BE49-F238E27FC236}">
                  <a16:creationId xmlns:a16="http://schemas.microsoft.com/office/drawing/2014/main" id="{B7A4FA15-802B-4335-9681-64811B3ABF49}"/>
                </a:ext>
              </a:extLst>
            </p:cNvPr>
            <p:cNvCxnSpPr>
              <a:cxnSpLocks/>
              <a:stCxn id="37" idx="6"/>
              <a:endCxn id="43" idx="2"/>
            </p:cNvCxnSpPr>
            <p:nvPr/>
          </p:nvCxnSpPr>
          <p:spPr>
            <a:xfrm flipV="1">
              <a:off x="5917914" y="3240438"/>
              <a:ext cx="596395" cy="3398"/>
            </a:xfrm>
            <a:prstGeom prst="straightConnector1">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ector: Angulado 47">
              <a:extLst>
                <a:ext uri="{FF2B5EF4-FFF2-40B4-BE49-F238E27FC236}">
                  <a16:creationId xmlns:a16="http://schemas.microsoft.com/office/drawing/2014/main" id="{4334A8A4-DC90-47CE-AD3D-6D773BE3701A}"/>
                </a:ext>
              </a:extLst>
            </p:cNvPr>
            <p:cNvCxnSpPr>
              <a:cxnSpLocks/>
              <a:stCxn id="43" idx="4"/>
              <a:endCxn id="38" idx="0"/>
            </p:cNvCxnSpPr>
            <p:nvPr/>
          </p:nvCxnSpPr>
          <p:spPr>
            <a:xfrm rot="5400000">
              <a:off x="5998515" y="3148630"/>
              <a:ext cx="423987" cy="1052102"/>
            </a:xfrm>
            <a:prstGeom prst="bentConnector3">
              <a:avLst>
                <a:gd name="adj1" fmla="val 50000"/>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sp>
          <p:nvSpPr>
            <p:cNvPr id="49" name="CaixaDeTexto 48">
              <a:extLst>
                <a:ext uri="{FF2B5EF4-FFF2-40B4-BE49-F238E27FC236}">
                  <a16:creationId xmlns:a16="http://schemas.microsoft.com/office/drawing/2014/main" id="{0022110B-1DB5-4122-BF0E-68326E52DDC7}"/>
                </a:ext>
              </a:extLst>
            </p:cNvPr>
            <p:cNvSpPr txBox="1"/>
            <p:nvPr/>
          </p:nvSpPr>
          <p:spPr>
            <a:xfrm>
              <a:off x="5842827" y="3040627"/>
              <a:ext cx="647934" cy="215444"/>
            </a:xfrm>
            <a:prstGeom prst="rect">
              <a:avLst/>
            </a:prstGeom>
            <a:noFill/>
          </p:spPr>
          <p:txBody>
            <a:bodyPr wrap="none" rtlCol="0">
              <a:spAutoFit/>
            </a:bodyPr>
            <a:lstStyle/>
            <a:p>
              <a:r>
                <a:rPr lang="en-US" sz="800" dirty="0"/>
                <a:t>TURN_OFF</a:t>
              </a:r>
            </a:p>
          </p:txBody>
        </p:sp>
        <p:sp>
          <p:nvSpPr>
            <p:cNvPr id="50" name="CaixaDeTexto 49">
              <a:extLst>
                <a:ext uri="{FF2B5EF4-FFF2-40B4-BE49-F238E27FC236}">
                  <a16:creationId xmlns:a16="http://schemas.microsoft.com/office/drawing/2014/main" id="{52114305-67A6-4624-94F6-10BA8E49DB2B}"/>
                </a:ext>
              </a:extLst>
            </p:cNvPr>
            <p:cNvSpPr txBox="1"/>
            <p:nvPr/>
          </p:nvSpPr>
          <p:spPr>
            <a:xfrm>
              <a:off x="6166794" y="3674923"/>
              <a:ext cx="609462" cy="215444"/>
            </a:xfrm>
            <a:prstGeom prst="rect">
              <a:avLst/>
            </a:prstGeom>
            <a:noFill/>
          </p:spPr>
          <p:txBody>
            <a:bodyPr wrap="none" rtlCol="0">
              <a:spAutoFit/>
            </a:bodyPr>
            <a:lstStyle/>
            <a:p>
              <a:r>
                <a:rPr lang="en-US" sz="800" dirty="0"/>
                <a:t>TURN_ON</a:t>
              </a:r>
            </a:p>
          </p:txBody>
        </p:sp>
        <p:sp>
          <p:nvSpPr>
            <p:cNvPr id="51" name="CaixaDeTexto 50">
              <a:extLst>
                <a:ext uri="{FF2B5EF4-FFF2-40B4-BE49-F238E27FC236}">
                  <a16:creationId xmlns:a16="http://schemas.microsoft.com/office/drawing/2014/main" id="{F43EBEDF-9ADA-41F8-8DBA-5C1A18E49A7A}"/>
                </a:ext>
              </a:extLst>
            </p:cNvPr>
            <p:cNvSpPr txBox="1"/>
            <p:nvPr/>
          </p:nvSpPr>
          <p:spPr>
            <a:xfrm>
              <a:off x="5699650" y="2577305"/>
              <a:ext cx="787395" cy="215444"/>
            </a:xfrm>
            <a:prstGeom prst="rect">
              <a:avLst/>
            </a:prstGeom>
            <a:noFill/>
          </p:spPr>
          <p:txBody>
            <a:bodyPr wrap="none" rtlCol="0">
              <a:spAutoFit/>
            </a:bodyPr>
            <a:lstStyle/>
            <a:p>
              <a:r>
                <a:rPr lang="en-US" sz="800" dirty="0"/>
                <a:t>ON_REACHED</a:t>
              </a:r>
            </a:p>
          </p:txBody>
        </p:sp>
        <p:sp>
          <p:nvSpPr>
            <p:cNvPr id="52" name="CaixaDeTexto 51">
              <a:extLst>
                <a:ext uri="{FF2B5EF4-FFF2-40B4-BE49-F238E27FC236}">
                  <a16:creationId xmlns:a16="http://schemas.microsoft.com/office/drawing/2014/main" id="{A180F8C7-22F5-4DA4-994C-D03E2CA78C9E}"/>
                </a:ext>
              </a:extLst>
            </p:cNvPr>
            <p:cNvSpPr txBox="1"/>
            <p:nvPr/>
          </p:nvSpPr>
          <p:spPr>
            <a:xfrm>
              <a:off x="5662264" y="4415364"/>
              <a:ext cx="1250663" cy="215444"/>
            </a:xfrm>
            <a:prstGeom prst="rect">
              <a:avLst/>
            </a:prstGeom>
            <a:noFill/>
          </p:spPr>
          <p:txBody>
            <a:bodyPr wrap="none" rtlCol="0">
              <a:spAutoFit/>
            </a:bodyPr>
            <a:lstStyle/>
            <a:p>
              <a:r>
                <a:rPr lang="en-US" sz="800" dirty="0"/>
                <a:t>PROCESSSED_REACHED</a:t>
              </a:r>
            </a:p>
          </p:txBody>
        </p:sp>
        <p:sp>
          <p:nvSpPr>
            <p:cNvPr id="53" name="CaixaDeTexto 52">
              <a:extLst>
                <a:ext uri="{FF2B5EF4-FFF2-40B4-BE49-F238E27FC236}">
                  <a16:creationId xmlns:a16="http://schemas.microsoft.com/office/drawing/2014/main" id="{B01092EC-35EF-44B7-AC0A-7AB5173455CF}"/>
                </a:ext>
              </a:extLst>
            </p:cNvPr>
            <p:cNvSpPr txBox="1"/>
            <p:nvPr/>
          </p:nvSpPr>
          <p:spPr>
            <a:xfrm>
              <a:off x="5695664" y="5329866"/>
              <a:ext cx="825867" cy="215444"/>
            </a:xfrm>
            <a:prstGeom prst="rect">
              <a:avLst/>
            </a:prstGeom>
            <a:noFill/>
          </p:spPr>
          <p:txBody>
            <a:bodyPr wrap="none" rtlCol="0">
              <a:spAutoFit/>
            </a:bodyPr>
            <a:lstStyle/>
            <a:p>
              <a:r>
                <a:rPr lang="en-US" sz="800" dirty="0"/>
                <a:t>OFF_REACHED</a:t>
              </a:r>
            </a:p>
          </p:txBody>
        </p:sp>
      </p:grpSp>
      <p:grpSp>
        <p:nvGrpSpPr>
          <p:cNvPr id="56" name="Agrupar 55">
            <a:extLst>
              <a:ext uri="{FF2B5EF4-FFF2-40B4-BE49-F238E27FC236}">
                <a16:creationId xmlns:a16="http://schemas.microsoft.com/office/drawing/2014/main" id="{D811F0CF-D9E2-4978-A95D-BEC13B004489}"/>
              </a:ext>
            </a:extLst>
          </p:cNvPr>
          <p:cNvGrpSpPr/>
          <p:nvPr/>
        </p:nvGrpSpPr>
        <p:grpSpPr>
          <a:xfrm>
            <a:off x="3740294" y="1693245"/>
            <a:ext cx="2783198" cy="4462599"/>
            <a:chOff x="4500859" y="1733952"/>
            <a:chExt cx="2783198" cy="4462599"/>
          </a:xfrm>
        </p:grpSpPr>
        <p:sp>
          <p:nvSpPr>
            <p:cNvPr id="57" name="Retângulo 56">
              <a:extLst>
                <a:ext uri="{FF2B5EF4-FFF2-40B4-BE49-F238E27FC236}">
                  <a16:creationId xmlns:a16="http://schemas.microsoft.com/office/drawing/2014/main" id="{8F0BE57C-4471-4C3F-99C2-C32C62AF2EA5}"/>
                </a:ext>
              </a:extLst>
            </p:cNvPr>
            <p:cNvSpPr/>
            <p:nvPr/>
          </p:nvSpPr>
          <p:spPr>
            <a:xfrm>
              <a:off x="4500859" y="2043733"/>
              <a:ext cx="2783197" cy="4152818"/>
            </a:xfrm>
            <a:prstGeom prst="rect">
              <a:avLst/>
            </a:prstGeom>
            <a:noFill/>
            <a:ln w="12700">
              <a:solidFill>
                <a:srgbClr val="969F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8" name="Retângulo 57">
              <a:extLst>
                <a:ext uri="{FF2B5EF4-FFF2-40B4-BE49-F238E27FC236}">
                  <a16:creationId xmlns:a16="http://schemas.microsoft.com/office/drawing/2014/main" id="{28CEC5CE-89F9-4683-AD95-F39F1A31FECB}"/>
                </a:ext>
              </a:extLst>
            </p:cNvPr>
            <p:cNvSpPr/>
            <p:nvPr/>
          </p:nvSpPr>
          <p:spPr>
            <a:xfrm>
              <a:off x="4500859" y="1733952"/>
              <a:ext cx="2783198" cy="328934"/>
            </a:xfrm>
            <a:prstGeom prst="rect">
              <a:avLst/>
            </a:prstGeom>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solidFill>
                </a:rPr>
                <a:t>Sequência B</a:t>
              </a:r>
              <a:endParaRPr lang="en-US" dirty="0">
                <a:solidFill>
                  <a:schemeClr val="bg1"/>
                </a:solidFill>
              </a:endParaRPr>
            </a:p>
          </p:txBody>
        </p:sp>
        <p:grpSp>
          <p:nvGrpSpPr>
            <p:cNvPr id="59" name="Agrupar 58">
              <a:extLst>
                <a:ext uri="{FF2B5EF4-FFF2-40B4-BE49-F238E27FC236}">
                  <a16:creationId xmlns:a16="http://schemas.microsoft.com/office/drawing/2014/main" id="{95C0B2D7-4DE1-421C-8F2F-596E5579E021}"/>
                </a:ext>
              </a:extLst>
            </p:cNvPr>
            <p:cNvGrpSpPr/>
            <p:nvPr/>
          </p:nvGrpSpPr>
          <p:grpSpPr>
            <a:xfrm>
              <a:off x="5473414" y="2121666"/>
              <a:ext cx="444500" cy="444500"/>
              <a:chOff x="1824385" y="5002174"/>
              <a:chExt cx="444500" cy="444500"/>
            </a:xfrm>
          </p:grpSpPr>
          <p:sp>
            <p:nvSpPr>
              <p:cNvPr id="75" name="Elipse 74">
                <a:extLst>
                  <a:ext uri="{FF2B5EF4-FFF2-40B4-BE49-F238E27FC236}">
                    <a16:creationId xmlns:a16="http://schemas.microsoft.com/office/drawing/2014/main" id="{B53FA871-44D2-4228-B3D5-202C429006D2}"/>
                  </a:ext>
                </a:extLst>
              </p:cNvPr>
              <p:cNvSpPr/>
              <p:nvPr/>
            </p:nvSpPr>
            <p:spPr>
              <a:xfrm>
                <a:off x="1824385" y="5002174"/>
                <a:ext cx="444500" cy="4445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Elipse 75">
                <a:extLst>
                  <a:ext uri="{FF2B5EF4-FFF2-40B4-BE49-F238E27FC236}">
                    <a16:creationId xmlns:a16="http://schemas.microsoft.com/office/drawing/2014/main" id="{2A286790-7B1B-4E8D-A378-26EB6837FB01}"/>
                  </a:ext>
                </a:extLst>
              </p:cNvPr>
              <p:cNvSpPr/>
              <p:nvPr/>
            </p:nvSpPr>
            <p:spPr>
              <a:xfrm>
                <a:off x="1887125" y="5064914"/>
                <a:ext cx="319020" cy="319020"/>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0" name="Elipse 59">
              <a:extLst>
                <a:ext uri="{FF2B5EF4-FFF2-40B4-BE49-F238E27FC236}">
                  <a16:creationId xmlns:a16="http://schemas.microsoft.com/office/drawing/2014/main" id="{30EDB1DC-9486-44B3-A14C-AAC226963707}"/>
                </a:ext>
              </a:extLst>
            </p:cNvPr>
            <p:cNvSpPr/>
            <p:nvPr/>
          </p:nvSpPr>
          <p:spPr>
            <a:xfrm>
              <a:off x="5473414" y="3021586"/>
              <a:ext cx="444500" cy="444500"/>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Elipse 60">
              <a:extLst>
                <a:ext uri="{FF2B5EF4-FFF2-40B4-BE49-F238E27FC236}">
                  <a16:creationId xmlns:a16="http://schemas.microsoft.com/office/drawing/2014/main" id="{83CE9653-9C6E-499D-8BC2-AC046A6129D8}"/>
                </a:ext>
              </a:extLst>
            </p:cNvPr>
            <p:cNvSpPr/>
            <p:nvPr/>
          </p:nvSpPr>
          <p:spPr>
            <a:xfrm>
              <a:off x="5473414" y="3886675"/>
              <a:ext cx="444500" cy="444500"/>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Elipse 61">
              <a:extLst>
                <a:ext uri="{FF2B5EF4-FFF2-40B4-BE49-F238E27FC236}">
                  <a16:creationId xmlns:a16="http://schemas.microsoft.com/office/drawing/2014/main" id="{C5BBA250-78D8-436A-97F0-60D2104E4FA4}"/>
                </a:ext>
              </a:extLst>
            </p:cNvPr>
            <p:cNvSpPr/>
            <p:nvPr/>
          </p:nvSpPr>
          <p:spPr>
            <a:xfrm>
              <a:off x="5473414" y="4826826"/>
              <a:ext cx="444500" cy="444500"/>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Elipse 62">
              <a:extLst>
                <a:ext uri="{FF2B5EF4-FFF2-40B4-BE49-F238E27FC236}">
                  <a16:creationId xmlns:a16="http://schemas.microsoft.com/office/drawing/2014/main" id="{0384BE02-D071-4B6B-ACCC-AA93A6A00B54}"/>
                </a:ext>
              </a:extLst>
            </p:cNvPr>
            <p:cNvSpPr/>
            <p:nvPr/>
          </p:nvSpPr>
          <p:spPr>
            <a:xfrm>
              <a:off x="5473414" y="5659838"/>
              <a:ext cx="444500" cy="4445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5" name="Conector de Seta Reta 64">
              <a:extLst>
                <a:ext uri="{FF2B5EF4-FFF2-40B4-BE49-F238E27FC236}">
                  <a16:creationId xmlns:a16="http://schemas.microsoft.com/office/drawing/2014/main" id="{523BCC28-8A32-46C8-855C-0931D966C7D5}"/>
                </a:ext>
              </a:extLst>
            </p:cNvPr>
            <p:cNvCxnSpPr>
              <a:cxnSpLocks/>
              <a:stCxn id="75" idx="4"/>
              <a:endCxn id="60" idx="0"/>
            </p:cNvCxnSpPr>
            <p:nvPr/>
          </p:nvCxnSpPr>
          <p:spPr>
            <a:xfrm>
              <a:off x="5695664" y="2566166"/>
              <a:ext cx="0" cy="455420"/>
            </a:xfrm>
            <a:prstGeom prst="straightConnector1">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ector de Seta Reta 65">
              <a:extLst>
                <a:ext uri="{FF2B5EF4-FFF2-40B4-BE49-F238E27FC236}">
                  <a16:creationId xmlns:a16="http://schemas.microsoft.com/office/drawing/2014/main" id="{9D3DFE43-5163-4DF5-AD52-7E8C2C26CA5F}"/>
                </a:ext>
              </a:extLst>
            </p:cNvPr>
            <p:cNvCxnSpPr>
              <a:cxnSpLocks/>
              <a:stCxn id="61" idx="4"/>
              <a:endCxn id="62" idx="0"/>
            </p:cNvCxnSpPr>
            <p:nvPr/>
          </p:nvCxnSpPr>
          <p:spPr>
            <a:xfrm>
              <a:off x="5695664" y="4331175"/>
              <a:ext cx="0" cy="495651"/>
            </a:xfrm>
            <a:prstGeom prst="straightConnector1">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ector de Seta Reta 66">
              <a:extLst>
                <a:ext uri="{FF2B5EF4-FFF2-40B4-BE49-F238E27FC236}">
                  <a16:creationId xmlns:a16="http://schemas.microsoft.com/office/drawing/2014/main" id="{67D28AE2-5F8F-4A08-8502-9F45277C0F6E}"/>
                </a:ext>
              </a:extLst>
            </p:cNvPr>
            <p:cNvCxnSpPr>
              <a:cxnSpLocks/>
              <a:stCxn id="62" idx="4"/>
              <a:endCxn id="63" idx="0"/>
            </p:cNvCxnSpPr>
            <p:nvPr/>
          </p:nvCxnSpPr>
          <p:spPr>
            <a:xfrm>
              <a:off x="5695664" y="5271326"/>
              <a:ext cx="0" cy="388512"/>
            </a:xfrm>
            <a:prstGeom prst="straightConnector1">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sp>
          <p:nvSpPr>
            <p:cNvPr id="71" name="CaixaDeTexto 70">
              <a:extLst>
                <a:ext uri="{FF2B5EF4-FFF2-40B4-BE49-F238E27FC236}">
                  <a16:creationId xmlns:a16="http://schemas.microsoft.com/office/drawing/2014/main" id="{EDB7546D-55FF-460A-A03B-A5C40AA3C0A6}"/>
                </a:ext>
              </a:extLst>
            </p:cNvPr>
            <p:cNvSpPr txBox="1"/>
            <p:nvPr/>
          </p:nvSpPr>
          <p:spPr>
            <a:xfrm>
              <a:off x="5771657" y="3515444"/>
              <a:ext cx="769763" cy="215444"/>
            </a:xfrm>
            <a:prstGeom prst="rect">
              <a:avLst/>
            </a:prstGeom>
            <a:noFill/>
          </p:spPr>
          <p:txBody>
            <a:bodyPr wrap="none" rtlCol="0">
              <a:spAutoFit/>
            </a:bodyPr>
            <a:lstStyle/>
            <a:p>
              <a:r>
                <a:rPr lang="en-US" sz="800" dirty="0"/>
                <a:t>~OFF_HOLDS</a:t>
              </a:r>
            </a:p>
          </p:txBody>
        </p:sp>
        <p:sp>
          <p:nvSpPr>
            <p:cNvPr id="72" name="CaixaDeTexto 71">
              <a:extLst>
                <a:ext uri="{FF2B5EF4-FFF2-40B4-BE49-F238E27FC236}">
                  <a16:creationId xmlns:a16="http://schemas.microsoft.com/office/drawing/2014/main" id="{925B0A1B-4823-43A4-A86B-06D4F430F2DB}"/>
                </a:ext>
              </a:extLst>
            </p:cNvPr>
            <p:cNvSpPr txBox="1"/>
            <p:nvPr/>
          </p:nvSpPr>
          <p:spPr>
            <a:xfrm>
              <a:off x="5699650" y="2577305"/>
              <a:ext cx="787395" cy="215444"/>
            </a:xfrm>
            <a:prstGeom prst="rect">
              <a:avLst/>
            </a:prstGeom>
            <a:noFill/>
          </p:spPr>
          <p:txBody>
            <a:bodyPr wrap="none" rtlCol="0">
              <a:spAutoFit/>
            </a:bodyPr>
            <a:lstStyle/>
            <a:p>
              <a:r>
                <a:rPr lang="en-US" sz="800" dirty="0"/>
                <a:t>ON_REACHED</a:t>
              </a:r>
            </a:p>
          </p:txBody>
        </p:sp>
        <p:sp>
          <p:nvSpPr>
            <p:cNvPr id="73" name="CaixaDeTexto 72">
              <a:extLst>
                <a:ext uri="{FF2B5EF4-FFF2-40B4-BE49-F238E27FC236}">
                  <a16:creationId xmlns:a16="http://schemas.microsoft.com/office/drawing/2014/main" id="{BE4963E7-A496-4273-9065-F92C5CBDBF6D}"/>
                </a:ext>
              </a:extLst>
            </p:cNvPr>
            <p:cNvSpPr txBox="1"/>
            <p:nvPr/>
          </p:nvSpPr>
          <p:spPr>
            <a:xfrm>
              <a:off x="5662264" y="4415364"/>
              <a:ext cx="1250663" cy="215444"/>
            </a:xfrm>
            <a:prstGeom prst="rect">
              <a:avLst/>
            </a:prstGeom>
            <a:noFill/>
          </p:spPr>
          <p:txBody>
            <a:bodyPr wrap="none" rtlCol="0">
              <a:spAutoFit/>
            </a:bodyPr>
            <a:lstStyle/>
            <a:p>
              <a:r>
                <a:rPr lang="en-US" sz="800" dirty="0"/>
                <a:t>PROCESSSED_REACHED</a:t>
              </a:r>
            </a:p>
          </p:txBody>
        </p:sp>
        <p:sp>
          <p:nvSpPr>
            <p:cNvPr id="74" name="CaixaDeTexto 73">
              <a:extLst>
                <a:ext uri="{FF2B5EF4-FFF2-40B4-BE49-F238E27FC236}">
                  <a16:creationId xmlns:a16="http://schemas.microsoft.com/office/drawing/2014/main" id="{BC22726E-D0C5-488B-8104-BC2306AC556B}"/>
                </a:ext>
              </a:extLst>
            </p:cNvPr>
            <p:cNvSpPr txBox="1"/>
            <p:nvPr/>
          </p:nvSpPr>
          <p:spPr>
            <a:xfrm>
              <a:off x="5695664" y="5329866"/>
              <a:ext cx="825867" cy="215444"/>
            </a:xfrm>
            <a:prstGeom prst="rect">
              <a:avLst/>
            </a:prstGeom>
            <a:noFill/>
          </p:spPr>
          <p:txBody>
            <a:bodyPr wrap="none" rtlCol="0">
              <a:spAutoFit/>
            </a:bodyPr>
            <a:lstStyle/>
            <a:p>
              <a:r>
                <a:rPr lang="en-US" sz="800" dirty="0"/>
                <a:t>OFF_REACHED</a:t>
              </a:r>
            </a:p>
          </p:txBody>
        </p:sp>
      </p:grpSp>
      <p:cxnSp>
        <p:nvCxnSpPr>
          <p:cNvPr id="77" name="Conector de Seta Reta 76">
            <a:extLst>
              <a:ext uri="{FF2B5EF4-FFF2-40B4-BE49-F238E27FC236}">
                <a16:creationId xmlns:a16="http://schemas.microsoft.com/office/drawing/2014/main" id="{A2A6237F-4F96-45CF-99B2-6DE807E2336C}"/>
              </a:ext>
            </a:extLst>
          </p:cNvPr>
          <p:cNvCxnSpPr>
            <a:cxnSpLocks/>
            <a:stCxn id="60" idx="4"/>
            <a:endCxn id="61" idx="0"/>
          </p:cNvCxnSpPr>
          <p:nvPr/>
        </p:nvCxnSpPr>
        <p:spPr>
          <a:xfrm>
            <a:off x="4935099" y="3425379"/>
            <a:ext cx="0" cy="420589"/>
          </a:xfrm>
          <a:prstGeom prst="straightConnector1">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pic>
        <p:nvPicPr>
          <p:cNvPr id="5" name="Imagem 4">
            <a:extLst>
              <a:ext uri="{FF2B5EF4-FFF2-40B4-BE49-F238E27FC236}">
                <a16:creationId xmlns:a16="http://schemas.microsoft.com/office/drawing/2014/main" id="{31DC2382-1055-4457-B404-98366B179226}"/>
              </a:ext>
            </a:extLst>
          </p:cNvPr>
          <p:cNvPicPr>
            <a:picLocks noChangeAspect="1"/>
          </p:cNvPicPr>
          <p:nvPr/>
        </p:nvPicPr>
        <p:blipFill>
          <a:blip r:embed="rId4"/>
          <a:stretch>
            <a:fillRect/>
          </a:stretch>
        </p:blipFill>
        <p:spPr>
          <a:xfrm>
            <a:off x="7078790" y="2419983"/>
            <a:ext cx="1279011" cy="1279011"/>
          </a:xfrm>
          <a:prstGeom prst="rect">
            <a:avLst/>
          </a:prstGeom>
        </p:spPr>
      </p:pic>
      <p:sp>
        <p:nvSpPr>
          <p:cNvPr id="2" name="Título 1">
            <a:extLst>
              <a:ext uri="{FF2B5EF4-FFF2-40B4-BE49-F238E27FC236}">
                <a16:creationId xmlns:a16="http://schemas.microsoft.com/office/drawing/2014/main" id="{BAA0DB22-212E-9B5F-1CA2-FB2DACFC8ECA}"/>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err="1"/>
              <a:t>Clustering</a:t>
            </a:r>
            <a:endParaRPr lang="pt-BR" dirty="0"/>
          </a:p>
        </p:txBody>
      </p:sp>
    </p:spTree>
    <p:extLst>
      <p:ext uri="{BB962C8B-B14F-4D97-AF65-F5344CB8AC3E}">
        <p14:creationId xmlns:p14="http://schemas.microsoft.com/office/powerpoint/2010/main" val="14441593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Data 3">
            <a:extLst>
              <a:ext uri="{FF2B5EF4-FFF2-40B4-BE49-F238E27FC236}">
                <a16:creationId xmlns:a16="http://schemas.microsoft.com/office/drawing/2014/main" id="{CFBFA1D5-C10F-44E2-A9FA-D3A3761A70CC}"/>
              </a:ext>
            </a:extLst>
          </p:cNvPr>
          <p:cNvSpPr>
            <a:spLocks noGrp="1"/>
          </p:cNvSpPr>
          <p:nvPr>
            <p:ph type="dt" sz="half" idx="10"/>
          </p:nvPr>
        </p:nvSpPr>
        <p:spPr/>
        <p:txBody>
          <a:bodyPr/>
          <a:lstStyle/>
          <a:p>
            <a:pPr rtl="0"/>
            <a:fld id="{D6866A0C-EEE8-4DE1-9ECF-51EC9C0B8BE2}" type="datetime1">
              <a:rPr lang="pt-BR" smtClean="0"/>
              <a:t>09/11/2022</a:t>
            </a:fld>
            <a:endParaRPr lang="en-US" dirty="0"/>
          </a:p>
        </p:txBody>
      </p:sp>
      <p:sp>
        <p:nvSpPr>
          <p:cNvPr id="9" name="CaixaDeTexto 8">
            <a:extLst>
              <a:ext uri="{FF2B5EF4-FFF2-40B4-BE49-F238E27FC236}">
                <a16:creationId xmlns:a16="http://schemas.microsoft.com/office/drawing/2014/main" id="{F1530ED0-0127-4BD1-8011-0D46BF8C73DB}"/>
              </a:ext>
            </a:extLst>
          </p:cNvPr>
          <p:cNvSpPr txBox="1"/>
          <p:nvPr/>
        </p:nvSpPr>
        <p:spPr>
          <a:xfrm>
            <a:off x="581192" y="2002137"/>
            <a:ext cx="11029616" cy="830997"/>
          </a:xfrm>
          <a:prstGeom prst="rect">
            <a:avLst/>
          </a:prstGeom>
          <a:noFill/>
        </p:spPr>
        <p:txBody>
          <a:bodyPr wrap="square">
            <a:spAutoFit/>
          </a:bodyPr>
          <a:lstStyle/>
          <a:p>
            <a:pPr algn="just"/>
            <a:r>
              <a:rPr lang="pt-BR" sz="1600" dirty="0"/>
              <a:t>Apesar disso, as métricas utilizadas no algoritmo de </a:t>
            </a:r>
            <a:r>
              <a:rPr lang="pt-BR" sz="1600" dirty="0" err="1"/>
              <a:t>Clusterização</a:t>
            </a:r>
            <a:r>
              <a:rPr lang="pt-BR" sz="1600" dirty="0"/>
              <a:t> Hierárquica consideram a dissimilaridade entre dois elementos. Como o algoritmo de Smith-</a:t>
            </a:r>
            <a:r>
              <a:rPr lang="pt-BR" sz="1600" dirty="0" err="1"/>
              <a:t>Waterman</a:t>
            </a:r>
            <a:r>
              <a:rPr lang="pt-BR" sz="1600" dirty="0"/>
              <a:t> avalia a semelhança entre eles, será considerado o valor inverso do algoritmo, de acordo com a seguinte função:</a:t>
            </a:r>
          </a:p>
        </p:txBody>
      </p: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2700FB7F-5C6D-45EE-AA6D-BBD747A99DC7}"/>
                  </a:ext>
                </a:extLst>
              </p:cNvPr>
              <p:cNvSpPr txBox="1"/>
              <p:nvPr/>
            </p:nvSpPr>
            <p:spPr>
              <a:xfrm>
                <a:off x="3768800" y="2952855"/>
                <a:ext cx="4242380" cy="5657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𝑑𝑖𝑠𝑠𝑖𝑚𝑖𝑙𝑎𝑟𝑖𝑑𝑎𝑑𝑒</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𝑠</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𝑠</m:t>
                              </m:r>
                            </m:e>
                            <m:sub>
                              <m:r>
                                <a:rPr lang="pt-BR" b="0" i="1" smtClean="0">
                                  <a:latin typeface="Cambria Math" panose="02040503050406030204" pitchFamily="18" charset="0"/>
                                </a:rPr>
                                <m:t>2</m:t>
                              </m:r>
                            </m:sub>
                          </m:sSub>
                        </m:e>
                      </m:d>
                      <m:r>
                        <a:rPr lang="pt-BR" b="0" i="1" smtClean="0">
                          <a:latin typeface="Cambria Math" panose="02040503050406030204" pitchFamily="18" charset="0"/>
                        </a:rPr>
                        <m:t>= </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𝑆𝑊</m:t>
                          </m:r>
                          <m:d>
                            <m:dPr>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𝑠</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𝑠</m:t>
                                  </m:r>
                                </m:e>
                                <m:sub>
                                  <m:r>
                                    <a:rPr lang="pt-BR" i="1">
                                      <a:latin typeface="Cambria Math" panose="02040503050406030204" pitchFamily="18" charset="0"/>
                                    </a:rPr>
                                    <m:t>2</m:t>
                                  </m:r>
                                </m:sub>
                              </m:sSub>
                            </m:e>
                          </m:d>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𝜀</m:t>
                          </m:r>
                        </m:den>
                      </m:f>
                    </m:oMath>
                  </m:oMathPara>
                </a14:m>
                <a:endParaRPr lang="en-US" dirty="0"/>
              </a:p>
            </p:txBody>
          </p:sp>
        </mc:Choice>
        <mc:Fallback xmlns="">
          <p:sp>
            <p:nvSpPr>
              <p:cNvPr id="10" name="CaixaDeTexto 9">
                <a:extLst>
                  <a:ext uri="{FF2B5EF4-FFF2-40B4-BE49-F238E27FC236}">
                    <a16:creationId xmlns:a16="http://schemas.microsoft.com/office/drawing/2014/main" id="{2700FB7F-5C6D-45EE-AA6D-BBD747A99DC7}"/>
                  </a:ext>
                </a:extLst>
              </p:cNvPr>
              <p:cNvSpPr txBox="1">
                <a:spLocks noRot="1" noChangeAspect="1" noMove="1" noResize="1" noEditPoints="1" noAdjustHandles="1" noChangeArrowheads="1" noChangeShapeType="1" noTextEdit="1"/>
              </p:cNvSpPr>
              <p:nvPr/>
            </p:nvSpPr>
            <p:spPr>
              <a:xfrm>
                <a:off x="3768800" y="2952855"/>
                <a:ext cx="4242380" cy="565732"/>
              </a:xfrm>
              <a:prstGeom prst="rect">
                <a:avLst/>
              </a:prstGeom>
              <a:blipFill>
                <a:blip r:embed="rId2"/>
                <a:stretch>
                  <a:fillRect/>
                </a:stretch>
              </a:blipFill>
            </p:spPr>
            <p:txBody>
              <a:bodyPr/>
              <a:lstStyle/>
              <a:p>
                <a:r>
                  <a:rPr lang="en-US">
                    <a:noFill/>
                  </a:rPr>
                  <a:t> </a:t>
                </a:r>
              </a:p>
            </p:txBody>
          </p:sp>
        </mc:Fallback>
      </mc:AlternateContent>
      <p:sp>
        <p:nvSpPr>
          <p:cNvPr id="11" name="Retângulo 10">
            <a:extLst>
              <a:ext uri="{FF2B5EF4-FFF2-40B4-BE49-F238E27FC236}">
                <a16:creationId xmlns:a16="http://schemas.microsoft.com/office/drawing/2014/main" id="{6BB9DF41-51F3-48C4-B051-054A5805552D}"/>
              </a:ext>
            </a:extLst>
          </p:cNvPr>
          <p:cNvSpPr/>
          <p:nvPr/>
        </p:nvSpPr>
        <p:spPr>
          <a:xfrm>
            <a:off x="6453189" y="3267075"/>
            <a:ext cx="1083468" cy="2786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tângulo 11">
            <a:extLst>
              <a:ext uri="{FF2B5EF4-FFF2-40B4-BE49-F238E27FC236}">
                <a16:creationId xmlns:a16="http://schemas.microsoft.com/office/drawing/2014/main" id="{11974309-7584-4D25-81A9-19E2650FB5E4}"/>
              </a:ext>
            </a:extLst>
          </p:cNvPr>
          <p:cNvSpPr/>
          <p:nvPr/>
        </p:nvSpPr>
        <p:spPr>
          <a:xfrm>
            <a:off x="2880370" y="4362883"/>
            <a:ext cx="1776860" cy="5657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Maior valor da tabela de Scores</a:t>
            </a:r>
          </a:p>
        </p:txBody>
      </p:sp>
      <mc:AlternateContent xmlns:mc="http://schemas.openxmlformats.org/markup-compatibility/2006" xmlns:a14="http://schemas.microsoft.com/office/drawing/2010/main">
        <mc:Choice Requires="a14">
          <p:sp>
            <p:nvSpPr>
              <p:cNvPr id="13" name="Retângulo 12">
                <a:extLst>
                  <a:ext uri="{FF2B5EF4-FFF2-40B4-BE49-F238E27FC236}">
                    <a16:creationId xmlns:a16="http://schemas.microsoft.com/office/drawing/2014/main" id="{1BD9F9BF-02E2-474C-AB61-A5BED001C371}"/>
                  </a:ext>
                </a:extLst>
              </p:cNvPr>
              <p:cNvSpPr/>
              <p:nvPr/>
            </p:nvSpPr>
            <p:spPr>
              <a:xfrm>
                <a:off x="5742330" y="5115714"/>
                <a:ext cx="2045995" cy="8002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Por definição, considera apenas valores </a:t>
                </a:r>
                <a14:m>
                  <m:oMath xmlns:m="http://schemas.openxmlformats.org/officeDocument/2006/math">
                    <m:r>
                      <a:rPr lang="pt-BR" sz="1400" i="1" smtClean="0">
                        <a:latin typeface="Cambria Math" panose="02040503050406030204" pitchFamily="18" charset="0"/>
                        <a:ea typeface="Cambria Math" panose="02040503050406030204" pitchFamily="18" charset="0"/>
                      </a:rPr>
                      <m:t>≥</m:t>
                    </m:r>
                    <m:r>
                      <a:rPr lang="pt-BR" sz="1400" b="0" i="1" smtClean="0">
                        <a:latin typeface="Cambria Math" panose="02040503050406030204" pitchFamily="18" charset="0"/>
                        <a:ea typeface="Cambria Math" panose="02040503050406030204" pitchFamily="18" charset="0"/>
                      </a:rPr>
                      <m:t>0</m:t>
                    </m:r>
                  </m:oMath>
                </a14:m>
                <a:r>
                  <a:rPr lang="pt-BR" sz="1400" dirty="0"/>
                  <a:t>.</a:t>
                </a:r>
              </a:p>
            </p:txBody>
          </p:sp>
        </mc:Choice>
        <mc:Fallback xmlns="">
          <p:sp>
            <p:nvSpPr>
              <p:cNvPr id="13" name="Retângulo 12">
                <a:extLst>
                  <a:ext uri="{FF2B5EF4-FFF2-40B4-BE49-F238E27FC236}">
                    <a16:creationId xmlns:a16="http://schemas.microsoft.com/office/drawing/2014/main" id="{1BD9F9BF-02E2-474C-AB61-A5BED001C371}"/>
                  </a:ext>
                </a:extLst>
              </p:cNvPr>
              <p:cNvSpPr>
                <a:spLocks noRot="1" noChangeAspect="1" noMove="1" noResize="1" noEditPoints="1" noAdjustHandles="1" noChangeArrowheads="1" noChangeShapeType="1" noTextEdit="1"/>
              </p:cNvSpPr>
              <p:nvPr/>
            </p:nvSpPr>
            <p:spPr>
              <a:xfrm>
                <a:off x="5742330" y="5115714"/>
                <a:ext cx="2045995" cy="800233"/>
              </a:xfrm>
              <a:prstGeom prst="rect">
                <a:avLst/>
              </a:prstGeom>
              <a:blipFill>
                <a:blip r:embed="rId3"/>
                <a:stretch>
                  <a:fillRect r="-1488"/>
                </a:stretch>
              </a:blipFill>
              <a:ln>
                <a:noFill/>
              </a:ln>
            </p:spPr>
            <p:txBody>
              <a:bodyPr/>
              <a:lstStyle/>
              <a:p>
                <a:r>
                  <a:rPr lang="en-US">
                    <a:noFill/>
                  </a:rPr>
                  <a:t> </a:t>
                </a:r>
              </a:p>
            </p:txBody>
          </p:sp>
        </mc:Fallback>
      </mc:AlternateContent>
      <p:sp>
        <p:nvSpPr>
          <p:cNvPr id="14" name="Retângulo 13">
            <a:extLst>
              <a:ext uri="{FF2B5EF4-FFF2-40B4-BE49-F238E27FC236}">
                <a16:creationId xmlns:a16="http://schemas.microsoft.com/office/drawing/2014/main" id="{7A9D414F-7381-4EAC-B0C4-E4FB495890F4}"/>
              </a:ext>
            </a:extLst>
          </p:cNvPr>
          <p:cNvSpPr/>
          <p:nvPr/>
        </p:nvSpPr>
        <p:spPr>
          <a:xfrm>
            <a:off x="7801760" y="3272602"/>
            <a:ext cx="267573" cy="2786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tângulo 14">
            <a:extLst>
              <a:ext uri="{FF2B5EF4-FFF2-40B4-BE49-F238E27FC236}">
                <a16:creationId xmlns:a16="http://schemas.microsoft.com/office/drawing/2014/main" id="{D4FC748B-700D-4DF5-9643-6D085B6EC000}"/>
              </a:ext>
            </a:extLst>
          </p:cNvPr>
          <p:cNvSpPr/>
          <p:nvPr/>
        </p:nvSpPr>
        <p:spPr>
          <a:xfrm>
            <a:off x="8620005" y="4171017"/>
            <a:ext cx="2176626" cy="8002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Valor irrisório adicionado para evitar divisões por 0.</a:t>
            </a:r>
          </a:p>
        </p:txBody>
      </p:sp>
      <p:cxnSp>
        <p:nvCxnSpPr>
          <p:cNvPr id="17" name="Conector reto 16">
            <a:extLst>
              <a:ext uri="{FF2B5EF4-FFF2-40B4-BE49-F238E27FC236}">
                <a16:creationId xmlns:a16="http://schemas.microsoft.com/office/drawing/2014/main" id="{4E5F8658-3F98-4453-8A98-244570055278}"/>
              </a:ext>
            </a:extLst>
          </p:cNvPr>
          <p:cNvCxnSpPr>
            <a:cxnSpLocks/>
          </p:cNvCxnSpPr>
          <p:nvPr/>
        </p:nvCxnSpPr>
        <p:spPr>
          <a:xfrm flipH="1">
            <a:off x="4657230" y="3545681"/>
            <a:ext cx="1970073" cy="81720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ector reto 19">
            <a:extLst>
              <a:ext uri="{FF2B5EF4-FFF2-40B4-BE49-F238E27FC236}">
                <a16:creationId xmlns:a16="http://schemas.microsoft.com/office/drawing/2014/main" id="{2F1B32D3-6851-40CA-88F5-24A0D15B44CD}"/>
              </a:ext>
            </a:extLst>
          </p:cNvPr>
          <p:cNvCxnSpPr>
            <a:cxnSpLocks/>
            <a:stCxn id="11" idx="2"/>
            <a:endCxn id="13" idx="0"/>
          </p:cNvCxnSpPr>
          <p:nvPr/>
        </p:nvCxnSpPr>
        <p:spPr>
          <a:xfrm flipH="1">
            <a:off x="6765328" y="3545681"/>
            <a:ext cx="229595" cy="15700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Conector reto 22">
            <a:extLst>
              <a:ext uri="{FF2B5EF4-FFF2-40B4-BE49-F238E27FC236}">
                <a16:creationId xmlns:a16="http://schemas.microsoft.com/office/drawing/2014/main" id="{99F22DFC-B103-4C6A-B791-A4C94F2C6389}"/>
              </a:ext>
            </a:extLst>
          </p:cNvPr>
          <p:cNvCxnSpPr>
            <a:cxnSpLocks/>
            <a:stCxn id="14" idx="3"/>
            <a:endCxn id="15" idx="0"/>
          </p:cNvCxnSpPr>
          <p:nvPr/>
        </p:nvCxnSpPr>
        <p:spPr>
          <a:xfrm>
            <a:off x="8069333" y="3411905"/>
            <a:ext cx="1638985" cy="759112"/>
          </a:xfrm>
          <a:prstGeom prst="line">
            <a:avLst/>
          </a:prstGeom>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F41EDC0A-BF19-F4F2-0AA7-1ABF83CE26E7}"/>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err="1"/>
              <a:t>Clustering</a:t>
            </a:r>
            <a:endParaRPr lang="pt-BR" dirty="0"/>
          </a:p>
        </p:txBody>
      </p:sp>
    </p:spTree>
    <p:extLst>
      <p:ext uri="{BB962C8B-B14F-4D97-AF65-F5344CB8AC3E}">
        <p14:creationId xmlns:p14="http://schemas.microsoft.com/office/powerpoint/2010/main" val="29664762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Data 3">
            <a:extLst>
              <a:ext uri="{FF2B5EF4-FFF2-40B4-BE49-F238E27FC236}">
                <a16:creationId xmlns:a16="http://schemas.microsoft.com/office/drawing/2014/main" id="{1AFE2A9B-F0FF-4A61-A27A-71F898E5A5A4}"/>
              </a:ext>
            </a:extLst>
          </p:cNvPr>
          <p:cNvSpPr>
            <a:spLocks noGrp="1"/>
          </p:cNvSpPr>
          <p:nvPr>
            <p:ph type="dt" sz="half" idx="10"/>
          </p:nvPr>
        </p:nvSpPr>
        <p:spPr/>
        <p:txBody>
          <a:bodyPr/>
          <a:lstStyle/>
          <a:p>
            <a:pPr rtl="0"/>
            <a:fld id="{D6866A0C-EEE8-4DE1-9ECF-51EC9C0B8BE2}" type="datetime1">
              <a:rPr lang="pt-BR" smtClean="0"/>
              <a:t>09/11/2022</a:t>
            </a:fld>
            <a:endParaRPr lang="en-US" dirty="0"/>
          </a:p>
        </p:txBody>
      </p:sp>
      <mc:AlternateContent xmlns:mc="http://schemas.openxmlformats.org/markup-compatibility/2006" xmlns:a14="http://schemas.microsoft.com/office/drawing/2010/main">
        <mc:Choice Requires="a14">
          <p:graphicFrame>
            <p:nvGraphicFramePr>
              <p:cNvPr id="5" name="Tabela 4">
                <a:extLst>
                  <a:ext uri="{FF2B5EF4-FFF2-40B4-BE49-F238E27FC236}">
                    <a16:creationId xmlns:a16="http://schemas.microsoft.com/office/drawing/2014/main" id="{EC201777-83AA-408A-9B18-C049C8383C90}"/>
                  </a:ext>
                </a:extLst>
              </p:cNvPr>
              <p:cNvGraphicFramePr>
                <a:graphicFrameLocks noGrp="1"/>
              </p:cNvGraphicFramePr>
              <p:nvPr/>
            </p:nvGraphicFramePr>
            <p:xfrm>
              <a:off x="2814833" y="2909853"/>
              <a:ext cx="6562334" cy="2536936"/>
            </p:xfrm>
            <a:graphic>
              <a:graphicData uri="http://schemas.openxmlformats.org/drawingml/2006/table">
                <a:tbl>
                  <a:tblPr/>
                  <a:tblGrid>
                    <a:gridCol w="1248758">
                      <a:extLst>
                        <a:ext uri="{9D8B030D-6E8A-4147-A177-3AD203B41FA5}">
                          <a16:colId xmlns:a16="http://schemas.microsoft.com/office/drawing/2014/main" val="2740184427"/>
                        </a:ext>
                      </a:extLst>
                    </a:gridCol>
                    <a:gridCol w="834693">
                      <a:extLst>
                        <a:ext uri="{9D8B030D-6E8A-4147-A177-3AD203B41FA5}">
                          <a16:colId xmlns:a16="http://schemas.microsoft.com/office/drawing/2014/main" val="3143966494"/>
                        </a:ext>
                      </a:extLst>
                    </a:gridCol>
                    <a:gridCol w="1157681">
                      <a:extLst>
                        <a:ext uri="{9D8B030D-6E8A-4147-A177-3AD203B41FA5}">
                          <a16:colId xmlns:a16="http://schemas.microsoft.com/office/drawing/2014/main" val="1802718862"/>
                        </a:ext>
                      </a:extLst>
                    </a:gridCol>
                    <a:gridCol w="1015068">
                      <a:extLst>
                        <a:ext uri="{9D8B030D-6E8A-4147-A177-3AD203B41FA5}">
                          <a16:colId xmlns:a16="http://schemas.microsoft.com/office/drawing/2014/main" val="151634742"/>
                        </a:ext>
                      </a:extLst>
                    </a:gridCol>
                    <a:gridCol w="1182848">
                      <a:extLst>
                        <a:ext uri="{9D8B030D-6E8A-4147-A177-3AD203B41FA5}">
                          <a16:colId xmlns:a16="http://schemas.microsoft.com/office/drawing/2014/main" val="3858741762"/>
                        </a:ext>
                      </a:extLst>
                    </a:gridCol>
                    <a:gridCol w="1123286">
                      <a:extLst>
                        <a:ext uri="{9D8B030D-6E8A-4147-A177-3AD203B41FA5}">
                          <a16:colId xmlns:a16="http://schemas.microsoft.com/office/drawing/2014/main" val="57393198"/>
                        </a:ext>
                      </a:extLst>
                    </a:gridCol>
                  </a:tblGrid>
                  <a:tr h="480406">
                    <a:tc>
                      <a:txBody>
                        <a:bodyPr/>
                        <a:lstStyle/>
                        <a:p>
                          <a:pPr algn="l" fontAlgn="b"/>
                          <a:endParaRPr lang="pt-BR" sz="2300" b="0" i="0" u="none" strike="noStrike" dirty="0">
                            <a:solidFill>
                              <a:srgbClr val="000000"/>
                            </a:solidFill>
                            <a:effectLst/>
                            <a:latin typeface="Calibri" panose="020F0502020204030204" pitchFamily="34" charset="0"/>
                          </a:endParaRPr>
                        </a:p>
                      </a:txBody>
                      <a:tcPr marL="19702" marR="19702" marT="19702" marB="0" anchor="b">
                        <a:lnL w="12700" cap="flat" cmpd="sng" algn="ctr">
                          <a:no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pt-BR" sz="2000" b="0" i="1" u="none" strike="noStrike" dirty="0" smtClean="0">
                                        <a:solidFill>
                                          <a:srgbClr val="000000"/>
                                        </a:solidFill>
                                        <a:effectLst/>
                                        <a:latin typeface="Cambria Math" panose="02040503050406030204" pitchFamily="18" charset="0"/>
                                      </a:rPr>
                                    </m:ctrlPr>
                                  </m:sSubPr>
                                  <m:e>
                                    <m:r>
                                      <a:rPr lang="pt-BR" sz="2000" b="0" i="1" u="none" strike="noStrike" dirty="0" smtClean="0">
                                        <a:solidFill>
                                          <a:srgbClr val="000000"/>
                                        </a:solidFill>
                                        <a:effectLst/>
                                        <a:latin typeface="Cambria Math" panose="02040503050406030204" pitchFamily="18" charset="0"/>
                                      </a:rPr>
                                      <m:t>𝑆</m:t>
                                    </m:r>
                                  </m:e>
                                  <m:sub>
                                    <m:r>
                                      <a:rPr lang="pt-BR" sz="2000" b="0" i="1" u="none" strike="noStrike" dirty="0" smtClean="0">
                                        <a:solidFill>
                                          <a:srgbClr val="000000"/>
                                        </a:solidFill>
                                        <a:effectLst/>
                                        <a:latin typeface="Cambria Math" panose="02040503050406030204" pitchFamily="18" charset="0"/>
                                      </a:rPr>
                                      <m:t>1</m:t>
                                    </m:r>
                                  </m:sub>
                                </m:sSub>
                              </m:oMath>
                            </m:oMathPara>
                          </a14:m>
                          <a:endParaRPr lang="pt-BR" sz="1900" b="0" i="0" u="none" strike="noStrike" dirty="0">
                            <a:solidFill>
                              <a:srgbClr val="000000"/>
                            </a:solidFill>
                            <a:effectLst/>
                            <a:latin typeface="Calibri" panose="020F0502020204030204" pitchFamily="34" charset="0"/>
                          </a:endParaRP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pt-BR" sz="1800" b="0" i="1" u="none" strike="noStrike" dirty="0" smtClean="0">
                                        <a:solidFill>
                                          <a:srgbClr val="000000"/>
                                        </a:solidFill>
                                        <a:effectLst/>
                                        <a:latin typeface="Cambria Math" panose="02040503050406030204" pitchFamily="18" charset="0"/>
                                      </a:rPr>
                                    </m:ctrlPr>
                                  </m:sSubPr>
                                  <m:e>
                                    <m:r>
                                      <a:rPr lang="pt-BR" sz="1800" b="0" i="1" u="none" strike="noStrike" dirty="0" smtClean="0">
                                        <a:solidFill>
                                          <a:srgbClr val="000000"/>
                                        </a:solidFill>
                                        <a:effectLst/>
                                        <a:latin typeface="Cambria Math" panose="02040503050406030204" pitchFamily="18" charset="0"/>
                                      </a:rPr>
                                      <m:t>𝑆</m:t>
                                    </m:r>
                                  </m:e>
                                  <m:sub>
                                    <m:r>
                                      <a:rPr lang="pt-BR" sz="1800" b="0" i="1" u="none" strike="noStrike" dirty="0" smtClean="0">
                                        <a:solidFill>
                                          <a:srgbClr val="000000"/>
                                        </a:solidFill>
                                        <a:effectLst/>
                                        <a:latin typeface="Cambria Math" panose="02040503050406030204" pitchFamily="18" charset="0"/>
                                      </a:rPr>
                                      <m:t>2</m:t>
                                    </m:r>
                                  </m:sub>
                                </m:sSub>
                              </m:oMath>
                            </m:oMathPara>
                          </a14:m>
                          <a:endParaRPr lang="pt-BR" sz="1600" b="0" i="0" u="none" strike="noStrike" dirty="0">
                            <a:solidFill>
                              <a:srgbClr val="000000"/>
                            </a:solidFill>
                            <a:effectLst/>
                            <a:latin typeface="Calibri" panose="020F0502020204030204" pitchFamily="34" charset="0"/>
                          </a:endParaRP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pt-BR" sz="1800" b="0" i="1" u="none" strike="noStrike" dirty="0" smtClean="0">
                                        <a:solidFill>
                                          <a:srgbClr val="000000"/>
                                        </a:solidFill>
                                        <a:effectLst/>
                                        <a:latin typeface="Cambria Math" panose="02040503050406030204" pitchFamily="18" charset="0"/>
                                      </a:rPr>
                                    </m:ctrlPr>
                                  </m:sSubPr>
                                  <m:e>
                                    <m:r>
                                      <a:rPr lang="pt-BR" sz="1800" b="0" i="1" u="none" strike="noStrike" dirty="0" smtClean="0">
                                        <a:solidFill>
                                          <a:srgbClr val="000000"/>
                                        </a:solidFill>
                                        <a:effectLst/>
                                        <a:latin typeface="Cambria Math" panose="02040503050406030204" pitchFamily="18" charset="0"/>
                                      </a:rPr>
                                      <m:t>𝑆</m:t>
                                    </m:r>
                                  </m:e>
                                  <m:sub>
                                    <m:r>
                                      <a:rPr lang="pt-BR" sz="1800" b="0" i="1" u="none" strike="noStrike" dirty="0" smtClean="0">
                                        <a:solidFill>
                                          <a:srgbClr val="000000"/>
                                        </a:solidFill>
                                        <a:effectLst/>
                                        <a:latin typeface="Cambria Math" panose="02040503050406030204" pitchFamily="18" charset="0"/>
                                      </a:rPr>
                                      <m:t>3</m:t>
                                    </m:r>
                                  </m:sub>
                                </m:sSub>
                              </m:oMath>
                            </m:oMathPara>
                          </a14:m>
                          <a:endParaRPr lang="pt-BR" sz="1600" b="0" i="0" u="none" strike="noStrike" dirty="0">
                            <a:solidFill>
                              <a:srgbClr val="000000"/>
                            </a:solidFill>
                            <a:effectLst/>
                            <a:latin typeface="Calibri" panose="020F0502020204030204" pitchFamily="34" charset="0"/>
                          </a:endParaRP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pt-BR" sz="1800" b="0" i="1" u="none" strike="noStrike" dirty="0" smtClean="0">
                                        <a:solidFill>
                                          <a:srgbClr val="000000"/>
                                        </a:solidFill>
                                        <a:effectLst/>
                                        <a:latin typeface="Cambria Math" panose="02040503050406030204" pitchFamily="18" charset="0"/>
                                      </a:rPr>
                                    </m:ctrlPr>
                                  </m:sSubPr>
                                  <m:e>
                                    <m:r>
                                      <a:rPr lang="pt-BR" sz="1800" b="0" i="1" u="none" strike="noStrike" dirty="0" smtClean="0">
                                        <a:solidFill>
                                          <a:srgbClr val="000000"/>
                                        </a:solidFill>
                                        <a:effectLst/>
                                        <a:latin typeface="Cambria Math" panose="02040503050406030204" pitchFamily="18" charset="0"/>
                                      </a:rPr>
                                      <m:t>𝑆</m:t>
                                    </m:r>
                                  </m:e>
                                  <m:sub>
                                    <m:r>
                                      <a:rPr lang="pt-BR" sz="1800" b="0" i="1" u="none" strike="noStrike" dirty="0" smtClean="0">
                                        <a:solidFill>
                                          <a:srgbClr val="000000"/>
                                        </a:solidFill>
                                        <a:effectLst/>
                                        <a:latin typeface="Cambria Math" panose="02040503050406030204" pitchFamily="18" charset="0"/>
                                      </a:rPr>
                                      <m:t>4</m:t>
                                    </m:r>
                                  </m:sub>
                                </m:sSub>
                              </m:oMath>
                            </m:oMathPara>
                          </a14:m>
                          <a:endParaRPr lang="pt-BR" sz="1600" b="0" i="0" u="none" strike="noStrike" dirty="0">
                            <a:solidFill>
                              <a:srgbClr val="000000"/>
                            </a:solidFill>
                            <a:effectLst/>
                            <a:latin typeface="Calibri" panose="020F0502020204030204" pitchFamily="34" charset="0"/>
                          </a:endParaRP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pt-BR" sz="1800" b="0" i="1" u="none" strike="noStrike" dirty="0" smtClean="0">
                                        <a:solidFill>
                                          <a:srgbClr val="000000"/>
                                        </a:solidFill>
                                        <a:effectLst/>
                                        <a:latin typeface="Cambria Math" panose="02040503050406030204" pitchFamily="18" charset="0"/>
                                      </a:rPr>
                                    </m:ctrlPr>
                                  </m:sSubPr>
                                  <m:e>
                                    <m:r>
                                      <a:rPr lang="pt-BR" sz="1800" b="0" i="1" u="none" strike="noStrike" dirty="0" smtClean="0">
                                        <a:solidFill>
                                          <a:srgbClr val="000000"/>
                                        </a:solidFill>
                                        <a:effectLst/>
                                        <a:latin typeface="Cambria Math" panose="02040503050406030204" pitchFamily="18" charset="0"/>
                                      </a:rPr>
                                      <m:t>𝑆</m:t>
                                    </m:r>
                                  </m:e>
                                  <m:sub>
                                    <m:r>
                                      <a:rPr lang="pt-BR" sz="1800" b="0" i="1" u="none" strike="noStrike" dirty="0" smtClean="0">
                                        <a:solidFill>
                                          <a:srgbClr val="000000"/>
                                        </a:solidFill>
                                        <a:effectLst/>
                                        <a:latin typeface="Cambria Math" panose="02040503050406030204" pitchFamily="18" charset="0"/>
                                      </a:rPr>
                                      <m:t>5</m:t>
                                    </m:r>
                                  </m:sub>
                                </m:sSub>
                              </m:oMath>
                            </m:oMathPara>
                          </a14:m>
                          <a:endParaRPr lang="pt-BR" sz="1600" b="0" i="0" u="none" strike="noStrike" dirty="0">
                            <a:solidFill>
                              <a:srgbClr val="000000"/>
                            </a:solidFill>
                            <a:effectLst/>
                            <a:latin typeface="Calibri" panose="020F0502020204030204" pitchFamily="34" charset="0"/>
                          </a:endParaRPr>
                        </a:p>
                      </a:txBody>
                      <a:tcPr marL="19702" marR="19702" marT="19702" marB="0" anchor="b">
                        <a:lnL w="12700" cap="flat" cmpd="sng" algn="ctr">
                          <a:solidFill>
                            <a:srgbClr val="969FA7"/>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630014767"/>
                      </a:ext>
                    </a:extLst>
                  </a:tr>
                  <a:tr h="394031">
                    <a:tc>
                      <a:txBody>
                        <a:bodyPr/>
                        <a:lstStyle/>
                        <a:p>
                          <a:pPr algn="ctr" fontAlgn="b"/>
                          <a14:m>
                            <m:oMathPara xmlns:m="http://schemas.openxmlformats.org/officeDocument/2006/math">
                              <m:oMathParaPr>
                                <m:jc m:val="centerGroup"/>
                              </m:oMathParaPr>
                              <m:oMath xmlns:m="http://schemas.openxmlformats.org/officeDocument/2006/math">
                                <m:sSub>
                                  <m:sSubPr>
                                    <m:ctrlPr>
                                      <a:rPr lang="pt-BR" sz="1800" b="0" i="1" u="none" strike="noStrike" dirty="0" smtClean="0">
                                        <a:solidFill>
                                          <a:srgbClr val="000000"/>
                                        </a:solidFill>
                                        <a:effectLst/>
                                        <a:latin typeface="Cambria Math" panose="02040503050406030204" pitchFamily="18" charset="0"/>
                                      </a:rPr>
                                    </m:ctrlPr>
                                  </m:sSubPr>
                                  <m:e>
                                    <m:r>
                                      <a:rPr lang="pt-BR" sz="1800" b="0" i="1" u="none" strike="noStrike" dirty="0" smtClean="0">
                                        <a:solidFill>
                                          <a:srgbClr val="000000"/>
                                        </a:solidFill>
                                        <a:effectLst/>
                                        <a:latin typeface="Cambria Math" panose="02040503050406030204" pitchFamily="18" charset="0"/>
                                      </a:rPr>
                                      <m:t>𝑆</m:t>
                                    </m:r>
                                  </m:e>
                                  <m:sub>
                                    <m:r>
                                      <a:rPr lang="pt-BR" sz="1800" b="0" i="1" u="none" strike="noStrike" dirty="0" smtClean="0">
                                        <a:solidFill>
                                          <a:srgbClr val="000000"/>
                                        </a:solidFill>
                                        <a:effectLst/>
                                        <a:latin typeface="Cambria Math" panose="02040503050406030204" pitchFamily="18" charset="0"/>
                                      </a:rPr>
                                      <m:t>1</m:t>
                                    </m:r>
                                  </m:sub>
                                </m:sSub>
                              </m:oMath>
                            </m:oMathPara>
                          </a14:m>
                          <a:endParaRPr lang="pt-BR" sz="1800" b="0" i="0" u="none" strike="noStrike" dirty="0">
                            <a:solidFill>
                              <a:srgbClr val="000000"/>
                            </a:solidFill>
                            <a:effectLst/>
                            <a:latin typeface="Calibri" panose="020F0502020204030204" pitchFamily="34" charset="0"/>
                          </a:endParaRPr>
                        </a:p>
                      </a:txBody>
                      <a:tcPr marL="19702" marR="19702" marT="19702" marB="0" anchor="b">
                        <a:lnL w="12700" cap="flat" cmpd="sng" algn="ctr">
                          <a:no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pt-BR" sz="2300" b="0" i="0" u="none" strike="noStrike">
                              <a:solidFill>
                                <a:srgbClr val="000000"/>
                              </a:solidFill>
                              <a:effectLst/>
                              <a:latin typeface="Calibri" panose="020F0502020204030204" pitchFamily="34" charset="0"/>
                            </a:rPr>
                            <a:t>0</a:t>
                          </a: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pt-BR" sz="2300" b="0" i="0" u="none" strike="noStrike" dirty="0">
                            <a:solidFill>
                              <a:srgbClr val="000000"/>
                            </a:solidFill>
                            <a:effectLst/>
                            <a:latin typeface="Calibri" panose="020F0502020204030204" pitchFamily="34" charset="0"/>
                          </a:endParaRP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pt-BR" sz="2300" b="0" i="0" u="none" strike="noStrike" dirty="0">
                            <a:solidFill>
                              <a:srgbClr val="000000"/>
                            </a:solidFill>
                            <a:effectLst/>
                            <a:latin typeface="Calibri" panose="020F0502020204030204" pitchFamily="34" charset="0"/>
                          </a:endParaRP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pt-BR" sz="2300" b="0" i="0" u="none" strike="noStrike" dirty="0">
                            <a:solidFill>
                              <a:srgbClr val="000000"/>
                            </a:solidFill>
                            <a:effectLst/>
                            <a:latin typeface="Calibri" panose="020F0502020204030204" pitchFamily="34" charset="0"/>
                          </a:endParaRP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pt-BR" sz="2300" b="0" i="0" u="none" strike="noStrike" dirty="0">
                            <a:solidFill>
                              <a:srgbClr val="000000"/>
                            </a:solidFill>
                            <a:effectLst/>
                            <a:latin typeface="Calibri" panose="020F0502020204030204" pitchFamily="34" charset="0"/>
                          </a:endParaRPr>
                        </a:p>
                      </a:txBody>
                      <a:tcPr marL="19702" marR="19702" marT="19702" marB="0" anchor="b">
                        <a:lnL w="12700" cap="flat" cmpd="sng" algn="ctr">
                          <a:solidFill>
                            <a:srgbClr val="969FA7"/>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17826814"/>
                      </a:ext>
                    </a:extLst>
                  </a:tr>
                  <a:tr h="394031">
                    <a:tc>
                      <a:txBody>
                        <a:bodyPr/>
                        <a:lstStyle/>
                        <a:p>
                          <a:pPr algn="ctr" fontAlgn="b"/>
                          <a14:m>
                            <m:oMathPara xmlns:m="http://schemas.openxmlformats.org/officeDocument/2006/math">
                              <m:oMathParaPr>
                                <m:jc m:val="centerGroup"/>
                              </m:oMathParaPr>
                              <m:oMath xmlns:m="http://schemas.openxmlformats.org/officeDocument/2006/math">
                                <m:sSub>
                                  <m:sSubPr>
                                    <m:ctrlPr>
                                      <a:rPr lang="pt-BR" sz="1800" b="0" i="1" u="none" strike="noStrike" dirty="0" smtClean="0">
                                        <a:solidFill>
                                          <a:srgbClr val="000000"/>
                                        </a:solidFill>
                                        <a:effectLst/>
                                        <a:latin typeface="Cambria Math" panose="02040503050406030204" pitchFamily="18" charset="0"/>
                                      </a:rPr>
                                    </m:ctrlPr>
                                  </m:sSubPr>
                                  <m:e>
                                    <m:r>
                                      <a:rPr lang="pt-BR" sz="1800" b="0" i="1" u="none" strike="noStrike" dirty="0" smtClean="0">
                                        <a:solidFill>
                                          <a:srgbClr val="000000"/>
                                        </a:solidFill>
                                        <a:effectLst/>
                                        <a:latin typeface="Cambria Math" panose="02040503050406030204" pitchFamily="18" charset="0"/>
                                      </a:rPr>
                                      <m:t>𝑆</m:t>
                                    </m:r>
                                  </m:e>
                                  <m:sub>
                                    <m:r>
                                      <a:rPr lang="pt-BR" sz="1800" b="0" i="1" u="none" strike="noStrike" dirty="0" smtClean="0">
                                        <a:solidFill>
                                          <a:srgbClr val="000000"/>
                                        </a:solidFill>
                                        <a:effectLst/>
                                        <a:latin typeface="Cambria Math" panose="02040503050406030204" pitchFamily="18" charset="0"/>
                                      </a:rPr>
                                      <m:t>2</m:t>
                                    </m:r>
                                  </m:sub>
                                </m:sSub>
                              </m:oMath>
                            </m:oMathPara>
                          </a14:m>
                          <a:endParaRPr lang="pt-BR" sz="1600" b="0" i="0" u="none" strike="noStrike" dirty="0">
                            <a:solidFill>
                              <a:srgbClr val="000000"/>
                            </a:solidFill>
                            <a:effectLst/>
                            <a:latin typeface="Calibri" panose="020F0502020204030204" pitchFamily="34" charset="0"/>
                          </a:endParaRPr>
                        </a:p>
                      </a:txBody>
                      <a:tcPr marL="19702" marR="19702" marT="19702" marB="0" anchor="b">
                        <a:lnL w="12700" cap="flat" cmpd="sng" algn="ctr">
                          <a:no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pt-BR" sz="2300" b="0" i="0" u="none" strike="noStrike" dirty="0">
                              <a:solidFill>
                                <a:srgbClr val="000000"/>
                              </a:solidFill>
                              <a:effectLst/>
                              <a:latin typeface="Calibri" panose="020F0502020204030204" pitchFamily="34" charset="0"/>
                            </a:rPr>
                            <a:t>0.769</a:t>
                          </a: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2300" b="0" i="0" u="none" strike="noStrike" dirty="0">
                              <a:solidFill>
                                <a:srgbClr val="000000"/>
                              </a:solidFill>
                              <a:effectLst/>
                              <a:latin typeface="Calibri" panose="020F0502020204030204" pitchFamily="34" charset="0"/>
                            </a:rPr>
                            <a:t>0</a:t>
                          </a: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pt-BR" sz="2300" b="0" i="0" u="none" strike="noStrike" dirty="0">
                            <a:solidFill>
                              <a:srgbClr val="000000"/>
                            </a:solidFill>
                            <a:effectLst/>
                            <a:latin typeface="Calibri" panose="020F0502020204030204" pitchFamily="34" charset="0"/>
                          </a:endParaRP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pt-BR" sz="2300" b="0" i="0" u="none" strike="noStrike" dirty="0">
                            <a:solidFill>
                              <a:srgbClr val="000000"/>
                            </a:solidFill>
                            <a:effectLst/>
                            <a:latin typeface="Calibri" panose="020F0502020204030204" pitchFamily="34" charset="0"/>
                          </a:endParaRP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pt-BR" sz="2300" b="0" i="0" u="none" strike="noStrike" dirty="0">
                            <a:solidFill>
                              <a:srgbClr val="000000"/>
                            </a:solidFill>
                            <a:effectLst/>
                            <a:latin typeface="Calibri" panose="020F0502020204030204" pitchFamily="34" charset="0"/>
                          </a:endParaRPr>
                        </a:p>
                      </a:txBody>
                      <a:tcPr marL="19702" marR="19702" marT="19702" marB="0" anchor="b">
                        <a:lnL w="12700" cap="flat" cmpd="sng" algn="ctr">
                          <a:solidFill>
                            <a:srgbClr val="969FA7"/>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65204272"/>
                      </a:ext>
                    </a:extLst>
                  </a:tr>
                  <a:tr h="394031">
                    <a:tc>
                      <a:txBody>
                        <a:bodyPr/>
                        <a:lstStyle/>
                        <a:p>
                          <a:pPr algn="ctr" fontAlgn="b"/>
                          <a14:m>
                            <m:oMathPara xmlns:m="http://schemas.openxmlformats.org/officeDocument/2006/math">
                              <m:oMathParaPr>
                                <m:jc m:val="centerGroup"/>
                              </m:oMathParaPr>
                              <m:oMath xmlns:m="http://schemas.openxmlformats.org/officeDocument/2006/math">
                                <m:sSub>
                                  <m:sSubPr>
                                    <m:ctrlPr>
                                      <a:rPr lang="pt-BR" sz="1800" b="0" i="1" u="none" strike="noStrike" dirty="0" smtClean="0">
                                        <a:solidFill>
                                          <a:srgbClr val="000000"/>
                                        </a:solidFill>
                                        <a:effectLst/>
                                        <a:latin typeface="Cambria Math" panose="02040503050406030204" pitchFamily="18" charset="0"/>
                                      </a:rPr>
                                    </m:ctrlPr>
                                  </m:sSubPr>
                                  <m:e>
                                    <m:r>
                                      <a:rPr lang="pt-BR" sz="1800" b="0" i="1" u="none" strike="noStrike" dirty="0" smtClean="0">
                                        <a:solidFill>
                                          <a:srgbClr val="000000"/>
                                        </a:solidFill>
                                        <a:effectLst/>
                                        <a:latin typeface="Cambria Math" panose="02040503050406030204" pitchFamily="18" charset="0"/>
                                      </a:rPr>
                                      <m:t>𝑆</m:t>
                                    </m:r>
                                  </m:e>
                                  <m:sub>
                                    <m:r>
                                      <a:rPr lang="pt-BR" sz="1800" b="0" i="1" u="none" strike="noStrike" dirty="0" smtClean="0">
                                        <a:solidFill>
                                          <a:srgbClr val="000000"/>
                                        </a:solidFill>
                                        <a:effectLst/>
                                        <a:latin typeface="Cambria Math" panose="02040503050406030204" pitchFamily="18" charset="0"/>
                                      </a:rPr>
                                      <m:t>3</m:t>
                                    </m:r>
                                  </m:sub>
                                </m:sSub>
                              </m:oMath>
                            </m:oMathPara>
                          </a14:m>
                          <a:endParaRPr lang="pt-BR" sz="1600" b="0" i="0" u="none" strike="noStrike" dirty="0">
                            <a:solidFill>
                              <a:srgbClr val="000000"/>
                            </a:solidFill>
                            <a:effectLst/>
                            <a:latin typeface="Calibri" panose="020F0502020204030204" pitchFamily="34" charset="0"/>
                          </a:endParaRPr>
                        </a:p>
                      </a:txBody>
                      <a:tcPr marL="19702" marR="19702" marT="19702" marB="0" anchor="b">
                        <a:lnL w="12700" cap="flat" cmpd="sng" algn="ctr">
                          <a:no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pt-BR" sz="2300" b="0" i="0" u="none" strike="noStrike" dirty="0">
                              <a:solidFill>
                                <a:srgbClr val="000000"/>
                              </a:solidFill>
                              <a:effectLst/>
                              <a:latin typeface="Calibri" panose="020F0502020204030204" pitchFamily="34" charset="0"/>
                            </a:rPr>
                            <a:t>0.127</a:t>
                          </a: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2300" b="0" i="0" u="none" strike="noStrike" dirty="0">
                              <a:solidFill>
                                <a:srgbClr val="000000"/>
                              </a:solidFill>
                              <a:effectLst/>
                              <a:latin typeface="Calibri" panose="020F0502020204030204" pitchFamily="34" charset="0"/>
                            </a:rPr>
                            <a:t>0.581</a:t>
                          </a: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2300" b="0" i="0" u="none" strike="noStrike" dirty="0">
                              <a:solidFill>
                                <a:srgbClr val="000000"/>
                              </a:solidFill>
                              <a:effectLst/>
                              <a:latin typeface="Calibri" panose="020F0502020204030204" pitchFamily="34" charset="0"/>
                            </a:rPr>
                            <a:t>0</a:t>
                          </a: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pt-BR" sz="2300" b="0" i="0" u="none" strike="noStrike" dirty="0">
                            <a:solidFill>
                              <a:srgbClr val="000000"/>
                            </a:solidFill>
                            <a:effectLst/>
                            <a:latin typeface="Calibri" panose="020F0502020204030204" pitchFamily="34" charset="0"/>
                          </a:endParaRP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pt-BR" sz="2300" b="0" i="0" u="none" strike="noStrike" dirty="0">
                            <a:solidFill>
                              <a:srgbClr val="000000"/>
                            </a:solidFill>
                            <a:effectLst/>
                            <a:latin typeface="Calibri" panose="020F0502020204030204" pitchFamily="34" charset="0"/>
                          </a:endParaRPr>
                        </a:p>
                      </a:txBody>
                      <a:tcPr marL="19702" marR="19702" marT="19702" marB="0" anchor="b">
                        <a:lnL w="12700" cap="flat" cmpd="sng" algn="ctr">
                          <a:solidFill>
                            <a:srgbClr val="969FA7"/>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9238804"/>
                      </a:ext>
                    </a:extLst>
                  </a:tr>
                  <a:tr h="394031">
                    <a:tc>
                      <a:txBody>
                        <a:bodyPr/>
                        <a:lstStyle/>
                        <a:p>
                          <a:pPr algn="ctr" fontAlgn="b"/>
                          <a14:m>
                            <m:oMathPara xmlns:m="http://schemas.openxmlformats.org/officeDocument/2006/math">
                              <m:oMathParaPr>
                                <m:jc m:val="centerGroup"/>
                              </m:oMathParaPr>
                              <m:oMath xmlns:m="http://schemas.openxmlformats.org/officeDocument/2006/math">
                                <m:sSub>
                                  <m:sSubPr>
                                    <m:ctrlPr>
                                      <a:rPr lang="pt-BR" sz="1800" b="0" i="1" u="none" strike="noStrike" dirty="0" smtClean="0">
                                        <a:solidFill>
                                          <a:srgbClr val="000000"/>
                                        </a:solidFill>
                                        <a:effectLst/>
                                        <a:latin typeface="Cambria Math" panose="02040503050406030204" pitchFamily="18" charset="0"/>
                                      </a:rPr>
                                    </m:ctrlPr>
                                  </m:sSubPr>
                                  <m:e>
                                    <m:r>
                                      <a:rPr lang="pt-BR" sz="1800" b="0" i="1" u="none" strike="noStrike" dirty="0" smtClean="0">
                                        <a:solidFill>
                                          <a:srgbClr val="000000"/>
                                        </a:solidFill>
                                        <a:effectLst/>
                                        <a:latin typeface="Cambria Math" panose="02040503050406030204" pitchFamily="18" charset="0"/>
                                      </a:rPr>
                                      <m:t>𝑆</m:t>
                                    </m:r>
                                  </m:e>
                                  <m:sub>
                                    <m:r>
                                      <a:rPr lang="pt-BR" sz="1800" b="0" i="1" u="none" strike="noStrike" dirty="0" smtClean="0">
                                        <a:solidFill>
                                          <a:srgbClr val="000000"/>
                                        </a:solidFill>
                                        <a:effectLst/>
                                        <a:latin typeface="Cambria Math" panose="02040503050406030204" pitchFamily="18" charset="0"/>
                                      </a:rPr>
                                      <m:t>4</m:t>
                                    </m:r>
                                  </m:sub>
                                </m:sSub>
                              </m:oMath>
                            </m:oMathPara>
                          </a14:m>
                          <a:endParaRPr lang="pt-BR" sz="1600" b="0" i="0" u="none" strike="noStrike" dirty="0">
                            <a:solidFill>
                              <a:srgbClr val="000000"/>
                            </a:solidFill>
                            <a:effectLst/>
                            <a:latin typeface="Calibri" panose="020F0502020204030204" pitchFamily="34" charset="0"/>
                          </a:endParaRPr>
                        </a:p>
                      </a:txBody>
                      <a:tcPr marL="19702" marR="19702" marT="19702" marB="0" anchor="b">
                        <a:lnL w="12700" cap="flat" cmpd="sng" algn="ctr">
                          <a:no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pt-BR" sz="2300" b="0" i="0" u="none" strike="noStrike" dirty="0">
                              <a:solidFill>
                                <a:srgbClr val="000000"/>
                              </a:solidFill>
                              <a:effectLst/>
                              <a:latin typeface="Calibri" panose="020F0502020204030204" pitchFamily="34" charset="0"/>
                            </a:rPr>
                            <a:t>0.618</a:t>
                          </a: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2300" b="0" i="0" u="none" strike="noStrike" dirty="0">
                              <a:solidFill>
                                <a:srgbClr val="000000"/>
                              </a:solidFill>
                              <a:effectLst/>
                              <a:latin typeface="Calibri" panose="020F0502020204030204" pitchFamily="34" charset="0"/>
                            </a:rPr>
                            <a:t>0.753</a:t>
                          </a: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2300" b="0" i="0" u="none" strike="noStrike" dirty="0">
                              <a:solidFill>
                                <a:srgbClr val="000000"/>
                              </a:solidFill>
                              <a:effectLst/>
                              <a:latin typeface="Calibri" panose="020F0502020204030204" pitchFamily="34" charset="0"/>
                            </a:rPr>
                            <a:t>0.915</a:t>
                          </a: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2300" b="0" i="0" u="none" strike="noStrike" dirty="0">
                              <a:solidFill>
                                <a:srgbClr val="000000"/>
                              </a:solidFill>
                              <a:effectLst/>
                              <a:latin typeface="Calibri" panose="020F0502020204030204" pitchFamily="34" charset="0"/>
                            </a:rPr>
                            <a:t>0</a:t>
                          </a: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pt-BR" sz="2300" b="0" i="0" u="none" strike="noStrike" dirty="0">
                            <a:solidFill>
                              <a:srgbClr val="000000"/>
                            </a:solidFill>
                            <a:effectLst/>
                            <a:latin typeface="Calibri" panose="020F0502020204030204" pitchFamily="34" charset="0"/>
                          </a:endParaRPr>
                        </a:p>
                      </a:txBody>
                      <a:tcPr marL="19702" marR="19702" marT="19702" marB="0" anchor="b">
                        <a:lnL w="12700" cap="flat" cmpd="sng" algn="ctr">
                          <a:solidFill>
                            <a:srgbClr val="969FA7"/>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613204"/>
                      </a:ext>
                    </a:extLst>
                  </a:tr>
                  <a:tr h="480406">
                    <a:tc>
                      <a:txBody>
                        <a:bodyPr/>
                        <a:lstStyle/>
                        <a:p>
                          <a:pPr algn="ctr" fontAlgn="b"/>
                          <a14:m>
                            <m:oMathPara xmlns:m="http://schemas.openxmlformats.org/officeDocument/2006/math">
                              <m:oMathParaPr>
                                <m:jc m:val="centerGroup"/>
                              </m:oMathParaPr>
                              <m:oMath xmlns:m="http://schemas.openxmlformats.org/officeDocument/2006/math">
                                <m:sSub>
                                  <m:sSubPr>
                                    <m:ctrlPr>
                                      <a:rPr lang="pt-BR" sz="1800" b="0" i="1" u="none" strike="noStrike" dirty="0" smtClean="0">
                                        <a:solidFill>
                                          <a:srgbClr val="000000"/>
                                        </a:solidFill>
                                        <a:effectLst/>
                                        <a:latin typeface="Cambria Math" panose="02040503050406030204" pitchFamily="18" charset="0"/>
                                      </a:rPr>
                                    </m:ctrlPr>
                                  </m:sSubPr>
                                  <m:e>
                                    <m:r>
                                      <a:rPr lang="pt-BR" sz="1800" b="0" i="1" u="none" strike="noStrike" dirty="0" smtClean="0">
                                        <a:solidFill>
                                          <a:srgbClr val="000000"/>
                                        </a:solidFill>
                                        <a:effectLst/>
                                        <a:latin typeface="Cambria Math" panose="02040503050406030204" pitchFamily="18" charset="0"/>
                                      </a:rPr>
                                      <m:t>𝑆</m:t>
                                    </m:r>
                                  </m:e>
                                  <m:sub>
                                    <m:r>
                                      <a:rPr lang="pt-BR" sz="1800" b="0" i="1" u="none" strike="noStrike" dirty="0" smtClean="0">
                                        <a:solidFill>
                                          <a:srgbClr val="000000"/>
                                        </a:solidFill>
                                        <a:effectLst/>
                                        <a:latin typeface="Cambria Math" panose="02040503050406030204" pitchFamily="18" charset="0"/>
                                      </a:rPr>
                                      <m:t>5</m:t>
                                    </m:r>
                                  </m:sub>
                                </m:sSub>
                              </m:oMath>
                            </m:oMathPara>
                          </a14:m>
                          <a:endParaRPr lang="pt-BR" sz="1600" b="0" i="0" u="none" strike="noStrike" dirty="0">
                            <a:solidFill>
                              <a:srgbClr val="000000"/>
                            </a:solidFill>
                            <a:effectLst/>
                            <a:latin typeface="Calibri" panose="020F0502020204030204" pitchFamily="34" charset="0"/>
                          </a:endParaRPr>
                        </a:p>
                      </a:txBody>
                      <a:tcPr marL="19702" marR="19702" marT="19702" marB="0" anchor="b">
                        <a:lnL w="12700" cap="flat" cmpd="sng" algn="ctr">
                          <a:no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pt-BR" sz="2300" b="0" i="0" u="none" strike="noStrike" dirty="0">
                              <a:solidFill>
                                <a:srgbClr val="000000"/>
                              </a:solidFill>
                              <a:effectLst/>
                              <a:latin typeface="Calibri" panose="020F0502020204030204" pitchFamily="34" charset="0"/>
                            </a:rPr>
                            <a:t>0.519</a:t>
                          </a: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2300" b="0" i="0" u="none" strike="noStrike" dirty="0">
                              <a:solidFill>
                                <a:srgbClr val="000000"/>
                              </a:solidFill>
                              <a:effectLst/>
                              <a:latin typeface="Calibri" panose="020F0502020204030204" pitchFamily="34" charset="0"/>
                            </a:rPr>
                            <a:t>0.577</a:t>
                          </a: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2300" b="0" i="0" u="none" strike="noStrike" dirty="0">
                              <a:solidFill>
                                <a:srgbClr val="000000"/>
                              </a:solidFill>
                              <a:effectLst/>
                              <a:latin typeface="Calibri" panose="020F0502020204030204" pitchFamily="34" charset="0"/>
                            </a:rPr>
                            <a:t>0.197</a:t>
                          </a: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2300" b="0" i="0" u="none" strike="noStrike" dirty="0">
                              <a:solidFill>
                                <a:srgbClr val="000000"/>
                              </a:solidFill>
                              <a:effectLst/>
                              <a:latin typeface="Calibri" panose="020F0502020204030204" pitchFamily="34" charset="0"/>
                            </a:rPr>
                            <a:t>0.333</a:t>
                          </a: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2300" b="0" i="0" u="none" strike="noStrike" dirty="0">
                              <a:solidFill>
                                <a:srgbClr val="000000"/>
                              </a:solidFill>
                              <a:effectLst/>
                              <a:latin typeface="Calibri" panose="020F0502020204030204" pitchFamily="34" charset="0"/>
                            </a:rPr>
                            <a:t>0</a:t>
                          </a:r>
                        </a:p>
                      </a:txBody>
                      <a:tcPr marL="19702" marR="19702" marT="19702" marB="0" anchor="b">
                        <a:lnL w="12700" cap="flat" cmpd="sng" algn="ctr">
                          <a:solidFill>
                            <a:srgbClr val="969FA7"/>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8819235"/>
                      </a:ext>
                    </a:extLst>
                  </a:tr>
                </a:tbl>
              </a:graphicData>
            </a:graphic>
          </p:graphicFrame>
        </mc:Choice>
        <mc:Fallback xmlns="">
          <p:graphicFrame>
            <p:nvGraphicFramePr>
              <p:cNvPr id="5" name="Tabela 4">
                <a:extLst>
                  <a:ext uri="{FF2B5EF4-FFF2-40B4-BE49-F238E27FC236}">
                    <a16:creationId xmlns:a16="http://schemas.microsoft.com/office/drawing/2014/main" id="{EC201777-83AA-408A-9B18-C049C8383C90}"/>
                  </a:ext>
                </a:extLst>
              </p:cNvPr>
              <p:cNvGraphicFramePr>
                <a:graphicFrameLocks noGrp="1"/>
              </p:cNvGraphicFramePr>
              <p:nvPr>
                <p:extLst>
                  <p:ext uri="{D42A27DB-BD31-4B8C-83A1-F6EECF244321}">
                    <p14:modId xmlns:p14="http://schemas.microsoft.com/office/powerpoint/2010/main" val="3988856609"/>
                  </p:ext>
                </p:extLst>
              </p:nvPr>
            </p:nvGraphicFramePr>
            <p:xfrm>
              <a:off x="2814833" y="2909853"/>
              <a:ext cx="6562334" cy="2536936"/>
            </p:xfrm>
            <a:graphic>
              <a:graphicData uri="http://schemas.openxmlformats.org/drawingml/2006/table">
                <a:tbl>
                  <a:tblPr/>
                  <a:tblGrid>
                    <a:gridCol w="1248758">
                      <a:extLst>
                        <a:ext uri="{9D8B030D-6E8A-4147-A177-3AD203B41FA5}">
                          <a16:colId xmlns:a16="http://schemas.microsoft.com/office/drawing/2014/main" val="2740184427"/>
                        </a:ext>
                      </a:extLst>
                    </a:gridCol>
                    <a:gridCol w="834693">
                      <a:extLst>
                        <a:ext uri="{9D8B030D-6E8A-4147-A177-3AD203B41FA5}">
                          <a16:colId xmlns:a16="http://schemas.microsoft.com/office/drawing/2014/main" val="3143966494"/>
                        </a:ext>
                      </a:extLst>
                    </a:gridCol>
                    <a:gridCol w="1157681">
                      <a:extLst>
                        <a:ext uri="{9D8B030D-6E8A-4147-A177-3AD203B41FA5}">
                          <a16:colId xmlns:a16="http://schemas.microsoft.com/office/drawing/2014/main" val="1802718862"/>
                        </a:ext>
                      </a:extLst>
                    </a:gridCol>
                    <a:gridCol w="1015068">
                      <a:extLst>
                        <a:ext uri="{9D8B030D-6E8A-4147-A177-3AD203B41FA5}">
                          <a16:colId xmlns:a16="http://schemas.microsoft.com/office/drawing/2014/main" val="151634742"/>
                        </a:ext>
                      </a:extLst>
                    </a:gridCol>
                    <a:gridCol w="1182848">
                      <a:extLst>
                        <a:ext uri="{9D8B030D-6E8A-4147-A177-3AD203B41FA5}">
                          <a16:colId xmlns:a16="http://schemas.microsoft.com/office/drawing/2014/main" val="3858741762"/>
                        </a:ext>
                      </a:extLst>
                    </a:gridCol>
                    <a:gridCol w="1123286">
                      <a:extLst>
                        <a:ext uri="{9D8B030D-6E8A-4147-A177-3AD203B41FA5}">
                          <a16:colId xmlns:a16="http://schemas.microsoft.com/office/drawing/2014/main" val="57393198"/>
                        </a:ext>
                      </a:extLst>
                    </a:gridCol>
                  </a:tblGrid>
                  <a:tr h="480406">
                    <a:tc>
                      <a:txBody>
                        <a:bodyPr/>
                        <a:lstStyle/>
                        <a:p>
                          <a:pPr algn="l" fontAlgn="b"/>
                          <a:endParaRPr lang="pt-BR" sz="2300" b="0" i="0" u="none" strike="noStrike" dirty="0">
                            <a:solidFill>
                              <a:srgbClr val="000000"/>
                            </a:solidFill>
                            <a:effectLst/>
                            <a:latin typeface="Calibri" panose="020F0502020204030204" pitchFamily="34" charset="0"/>
                          </a:endParaRPr>
                        </a:p>
                      </a:txBody>
                      <a:tcPr marL="19702" marR="19702" marT="19702" marB="0" anchor="b">
                        <a:lnL w="12700" cap="flat" cmpd="sng" algn="ctr">
                          <a:no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pt-B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blipFill>
                          <a:blip r:embed="rId2"/>
                          <a:stretch>
                            <a:fillRect l="-149635" r="-537956" b="-465823"/>
                          </a:stretch>
                        </a:blipFill>
                      </a:tcPr>
                    </a:tc>
                    <a:tc>
                      <a:txBody>
                        <a:bodyPr/>
                        <a:lstStyle/>
                        <a:p>
                          <a:endParaRPr lang="pt-B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blipFill>
                          <a:blip r:embed="rId2"/>
                          <a:stretch>
                            <a:fillRect l="-180000" r="-287895" b="-465823"/>
                          </a:stretch>
                        </a:blipFill>
                      </a:tcPr>
                    </a:tc>
                    <a:tc>
                      <a:txBody>
                        <a:bodyPr/>
                        <a:lstStyle/>
                        <a:p>
                          <a:endParaRPr lang="pt-B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blipFill>
                          <a:blip r:embed="rId2"/>
                          <a:stretch>
                            <a:fillRect l="-318563" r="-227545" b="-465823"/>
                          </a:stretch>
                        </a:blipFill>
                      </a:tcPr>
                    </a:tc>
                    <a:tc>
                      <a:txBody>
                        <a:bodyPr/>
                        <a:lstStyle/>
                        <a:p>
                          <a:endParaRPr lang="pt-B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blipFill>
                          <a:blip r:embed="rId2"/>
                          <a:stretch>
                            <a:fillRect l="-360309" r="-95876" b="-465823"/>
                          </a:stretch>
                        </a:blipFill>
                      </a:tcPr>
                    </a:tc>
                    <a:tc>
                      <a:txBody>
                        <a:bodyPr/>
                        <a:lstStyle/>
                        <a:p>
                          <a:endParaRPr lang="pt-BR"/>
                        </a:p>
                      </a:txBody>
                      <a:tcPr marL="19702" marR="19702" marT="19702" marB="0" anchor="b">
                        <a:lnL w="12700" cap="flat" cmpd="sng" algn="ctr">
                          <a:solidFill>
                            <a:srgbClr val="969FA7"/>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blipFill>
                          <a:blip r:embed="rId2"/>
                          <a:stretch>
                            <a:fillRect l="-482703" r="-541" b="-465823"/>
                          </a:stretch>
                        </a:blipFill>
                      </a:tcPr>
                    </a:tc>
                    <a:extLst>
                      <a:ext uri="{0D108BD9-81ED-4DB2-BD59-A6C34878D82A}">
                        <a16:rowId xmlns:a16="http://schemas.microsoft.com/office/drawing/2014/main" val="3630014767"/>
                      </a:ext>
                    </a:extLst>
                  </a:tr>
                  <a:tr h="394031">
                    <a:tc>
                      <a:txBody>
                        <a:bodyPr/>
                        <a:lstStyle/>
                        <a:p>
                          <a:endParaRPr lang="pt-BR"/>
                        </a:p>
                      </a:txBody>
                      <a:tcPr marL="19702" marR="19702" marT="19702" marB="0" anchor="b">
                        <a:lnL w="12700" cap="flat" cmpd="sng" algn="ctr">
                          <a:no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blipFill>
                          <a:blip r:embed="rId2"/>
                          <a:stretch>
                            <a:fillRect t="-121538" r="-426341" b="-466154"/>
                          </a:stretch>
                        </a:blipFill>
                      </a:tcPr>
                    </a:tc>
                    <a:tc>
                      <a:txBody>
                        <a:bodyPr/>
                        <a:lstStyle/>
                        <a:p>
                          <a:pPr algn="ctr" fontAlgn="b"/>
                          <a:r>
                            <a:rPr lang="pt-BR" sz="2300" b="0" i="0" u="none" strike="noStrike">
                              <a:solidFill>
                                <a:srgbClr val="000000"/>
                              </a:solidFill>
                              <a:effectLst/>
                              <a:latin typeface="Calibri" panose="020F0502020204030204" pitchFamily="34" charset="0"/>
                            </a:rPr>
                            <a:t>0</a:t>
                          </a: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pt-BR" sz="2300" b="0" i="0" u="none" strike="noStrike" dirty="0">
                            <a:solidFill>
                              <a:srgbClr val="000000"/>
                            </a:solidFill>
                            <a:effectLst/>
                            <a:latin typeface="Calibri" panose="020F0502020204030204" pitchFamily="34" charset="0"/>
                          </a:endParaRP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pt-BR" sz="2300" b="0" i="0" u="none" strike="noStrike" dirty="0">
                            <a:solidFill>
                              <a:srgbClr val="000000"/>
                            </a:solidFill>
                            <a:effectLst/>
                            <a:latin typeface="Calibri" panose="020F0502020204030204" pitchFamily="34" charset="0"/>
                          </a:endParaRP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pt-BR" sz="2300" b="0" i="0" u="none" strike="noStrike" dirty="0">
                            <a:solidFill>
                              <a:srgbClr val="000000"/>
                            </a:solidFill>
                            <a:effectLst/>
                            <a:latin typeface="Calibri" panose="020F0502020204030204" pitchFamily="34" charset="0"/>
                          </a:endParaRP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pt-BR" sz="2300" b="0" i="0" u="none" strike="noStrike" dirty="0">
                            <a:solidFill>
                              <a:srgbClr val="000000"/>
                            </a:solidFill>
                            <a:effectLst/>
                            <a:latin typeface="Calibri" panose="020F0502020204030204" pitchFamily="34" charset="0"/>
                          </a:endParaRPr>
                        </a:p>
                      </a:txBody>
                      <a:tcPr marL="19702" marR="19702" marT="19702" marB="0" anchor="b">
                        <a:lnL w="12700" cap="flat" cmpd="sng" algn="ctr">
                          <a:solidFill>
                            <a:srgbClr val="969FA7"/>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17826814"/>
                      </a:ext>
                    </a:extLst>
                  </a:tr>
                  <a:tr h="394031">
                    <a:tc>
                      <a:txBody>
                        <a:bodyPr/>
                        <a:lstStyle/>
                        <a:p>
                          <a:endParaRPr lang="pt-BR"/>
                        </a:p>
                      </a:txBody>
                      <a:tcPr marL="19702" marR="19702" marT="19702" marB="0" anchor="b">
                        <a:lnL w="12700" cap="flat" cmpd="sng" algn="ctr">
                          <a:no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blipFill>
                          <a:blip r:embed="rId2"/>
                          <a:stretch>
                            <a:fillRect t="-221538" r="-426341" b="-366154"/>
                          </a:stretch>
                        </a:blipFill>
                      </a:tcPr>
                    </a:tc>
                    <a:tc>
                      <a:txBody>
                        <a:bodyPr/>
                        <a:lstStyle/>
                        <a:p>
                          <a:pPr algn="ctr" fontAlgn="b"/>
                          <a:r>
                            <a:rPr lang="pt-BR" sz="2300" b="0" i="0" u="none" strike="noStrike" dirty="0">
                              <a:solidFill>
                                <a:srgbClr val="000000"/>
                              </a:solidFill>
                              <a:effectLst/>
                              <a:latin typeface="Calibri" panose="020F0502020204030204" pitchFamily="34" charset="0"/>
                            </a:rPr>
                            <a:t>0.769</a:t>
                          </a: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2300" b="0" i="0" u="none" strike="noStrike" dirty="0">
                              <a:solidFill>
                                <a:srgbClr val="000000"/>
                              </a:solidFill>
                              <a:effectLst/>
                              <a:latin typeface="Calibri" panose="020F0502020204030204" pitchFamily="34" charset="0"/>
                            </a:rPr>
                            <a:t>0</a:t>
                          </a: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pt-BR" sz="2300" b="0" i="0" u="none" strike="noStrike" dirty="0">
                            <a:solidFill>
                              <a:srgbClr val="000000"/>
                            </a:solidFill>
                            <a:effectLst/>
                            <a:latin typeface="Calibri" panose="020F0502020204030204" pitchFamily="34" charset="0"/>
                          </a:endParaRP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pt-BR" sz="2300" b="0" i="0" u="none" strike="noStrike" dirty="0">
                            <a:solidFill>
                              <a:srgbClr val="000000"/>
                            </a:solidFill>
                            <a:effectLst/>
                            <a:latin typeface="Calibri" panose="020F0502020204030204" pitchFamily="34" charset="0"/>
                          </a:endParaRP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pt-BR" sz="2300" b="0" i="0" u="none" strike="noStrike" dirty="0">
                            <a:solidFill>
                              <a:srgbClr val="000000"/>
                            </a:solidFill>
                            <a:effectLst/>
                            <a:latin typeface="Calibri" panose="020F0502020204030204" pitchFamily="34" charset="0"/>
                          </a:endParaRPr>
                        </a:p>
                      </a:txBody>
                      <a:tcPr marL="19702" marR="19702" marT="19702" marB="0" anchor="b">
                        <a:lnL w="12700" cap="flat" cmpd="sng" algn="ctr">
                          <a:solidFill>
                            <a:srgbClr val="969FA7"/>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65204272"/>
                      </a:ext>
                    </a:extLst>
                  </a:tr>
                  <a:tr h="394031">
                    <a:tc>
                      <a:txBody>
                        <a:bodyPr/>
                        <a:lstStyle/>
                        <a:p>
                          <a:endParaRPr lang="pt-BR"/>
                        </a:p>
                      </a:txBody>
                      <a:tcPr marL="19702" marR="19702" marT="19702" marB="0" anchor="b">
                        <a:lnL w="12700" cap="flat" cmpd="sng" algn="ctr">
                          <a:no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blipFill>
                          <a:blip r:embed="rId2"/>
                          <a:stretch>
                            <a:fillRect t="-326563" r="-426341" b="-271875"/>
                          </a:stretch>
                        </a:blipFill>
                      </a:tcPr>
                    </a:tc>
                    <a:tc>
                      <a:txBody>
                        <a:bodyPr/>
                        <a:lstStyle/>
                        <a:p>
                          <a:pPr algn="ctr" fontAlgn="b"/>
                          <a:r>
                            <a:rPr lang="pt-BR" sz="2300" b="0" i="0" u="none" strike="noStrike" dirty="0">
                              <a:solidFill>
                                <a:srgbClr val="000000"/>
                              </a:solidFill>
                              <a:effectLst/>
                              <a:latin typeface="Calibri" panose="020F0502020204030204" pitchFamily="34" charset="0"/>
                            </a:rPr>
                            <a:t>0.127</a:t>
                          </a: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2300" b="0" i="0" u="none" strike="noStrike" dirty="0">
                              <a:solidFill>
                                <a:srgbClr val="000000"/>
                              </a:solidFill>
                              <a:effectLst/>
                              <a:latin typeface="Calibri" panose="020F0502020204030204" pitchFamily="34" charset="0"/>
                            </a:rPr>
                            <a:t>0.581</a:t>
                          </a: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2300" b="0" i="0" u="none" strike="noStrike" dirty="0">
                              <a:solidFill>
                                <a:srgbClr val="000000"/>
                              </a:solidFill>
                              <a:effectLst/>
                              <a:latin typeface="Calibri" panose="020F0502020204030204" pitchFamily="34" charset="0"/>
                            </a:rPr>
                            <a:t>0</a:t>
                          </a: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pt-BR" sz="2300" b="0" i="0" u="none" strike="noStrike" dirty="0">
                            <a:solidFill>
                              <a:srgbClr val="000000"/>
                            </a:solidFill>
                            <a:effectLst/>
                            <a:latin typeface="Calibri" panose="020F0502020204030204" pitchFamily="34" charset="0"/>
                          </a:endParaRP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pt-BR" sz="2300" b="0" i="0" u="none" strike="noStrike" dirty="0">
                            <a:solidFill>
                              <a:srgbClr val="000000"/>
                            </a:solidFill>
                            <a:effectLst/>
                            <a:latin typeface="Calibri" panose="020F0502020204030204" pitchFamily="34" charset="0"/>
                          </a:endParaRPr>
                        </a:p>
                      </a:txBody>
                      <a:tcPr marL="19702" marR="19702" marT="19702" marB="0" anchor="b">
                        <a:lnL w="12700" cap="flat" cmpd="sng" algn="ctr">
                          <a:solidFill>
                            <a:srgbClr val="969FA7"/>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9238804"/>
                      </a:ext>
                    </a:extLst>
                  </a:tr>
                  <a:tr h="394031">
                    <a:tc>
                      <a:txBody>
                        <a:bodyPr/>
                        <a:lstStyle/>
                        <a:p>
                          <a:endParaRPr lang="pt-BR"/>
                        </a:p>
                      </a:txBody>
                      <a:tcPr marL="19702" marR="19702" marT="19702" marB="0" anchor="b">
                        <a:lnL w="12700" cap="flat" cmpd="sng" algn="ctr">
                          <a:no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blipFill>
                          <a:blip r:embed="rId2"/>
                          <a:stretch>
                            <a:fillRect t="-420000" r="-426341" b="-167692"/>
                          </a:stretch>
                        </a:blipFill>
                      </a:tcPr>
                    </a:tc>
                    <a:tc>
                      <a:txBody>
                        <a:bodyPr/>
                        <a:lstStyle/>
                        <a:p>
                          <a:pPr algn="ctr" fontAlgn="b"/>
                          <a:r>
                            <a:rPr lang="pt-BR" sz="2300" b="0" i="0" u="none" strike="noStrike" dirty="0">
                              <a:solidFill>
                                <a:srgbClr val="000000"/>
                              </a:solidFill>
                              <a:effectLst/>
                              <a:latin typeface="Calibri" panose="020F0502020204030204" pitchFamily="34" charset="0"/>
                            </a:rPr>
                            <a:t>0.618</a:t>
                          </a: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2300" b="0" i="0" u="none" strike="noStrike" dirty="0">
                              <a:solidFill>
                                <a:srgbClr val="000000"/>
                              </a:solidFill>
                              <a:effectLst/>
                              <a:latin typeface="Calibri" panose="020F0502020204030204" pitchFamily="34" charset="0"/>
                            </a:rPr>
                            <a:t>0.753</a:t>
                          </a: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2300" b="0" i="0" u="none" strike="noStrike" dirty="0">
                              <a:solidFill>
                                <a:srgbClr val="000000"/>
                              </a:solidFill>
                              <a:effectLst/>
                              <a:latin typeface="Calibri" panose="020F0502020204030204" pitchFamily="34" charset="0"/>
                            </a:rPr>
                            <a:t>0.915</a:t>
                          </a: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2300" b="0" i="0" u="none" strike="noStrike" dirty="0">
                              <a:solidFill>
                                <a:srgbClr val="000000"/>
                              </a:solidFill>
                              <a:effectLst/>
                              <a:latin typeface="Calibri" panose="020F0502020204030204" pitchFamily="34" charset="0"/>
                            </a:rPr>
                            <a:t>0</a:t>
                          </a: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pt-BR" sz="2300" b="0" i="0" u="none" strike="noStrike" dirty="0">
                            <a:solidFill>
                              <a:srgbClr val="000000"/>
                            </a:solidFill>
                            <a:effectLst/>
                            <a:latin typeface="Calibri" panose="020F0502020204030204" pitchFamily="34" charset="0"/>
                          </a:endParaRPr>
                        </a:p>
                      </a:txBody>
                      <a:tcPr marL="19702" marR="19702" marT="19702" marB="0" anchor="b">
                        <a:lnL w="12700" cap="flat" cmpd="sng" algn="ctr">
                          <a:solidFill>
                            <a:srgbClr val="969FA7"/>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613204"/>
                      </a:ext>
                    </a:extLst>
                  </a:tr>
                  <a:tr h="480406">
                    <a:tc>
                      <a:txBody>
                        <a:bodyPr/>
                        <a:lstStyle/>
                        <a:p>
                          <a:endParaRPr lang="pt-BR"/>
                        </a:p>
                      </a:txBody>
                      <a:tcPr marL="19702" marR="19702" marT="19702" marB="0" anchor="b">
                        <a:lnL w="12700" cap="flat" cmpd="sng" algn="ctr">
                          <a:no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blipFill>
                          <a:blip r:embed="rId2"/>
                          <a:stretch>
                            <a:fillRect t="-427848" r="-426341" b="-37975"/>
                          </a:stretch>
                        </a:blipFill>
                      </a:tcPr>
                    </a:tc>
                    <a:tc>
                      <a:txBody>
                        <a:bodyPr/>
                        <a:lstStyle/>
                        <a:p>
                          <a:pPr algn="ctr" fontAlgn="b"/>
                          <a:r>
                            <a:rPr lang="pt-BR" sz="2300" b="0" i="0" u="none" strike="noStrike" dirty="0">
                              <a:solidFill>
                                <a:srgbClr val="000000"/>
                              </a:solidFill>
                              <a:effectLst/>
                              <a:latin typeface="Calibri" panose="020F0502020204030204" pitchFamily="34" charset="0"/>
                            </a:rPr>
                            <a:t>0.519</a:t>
                          </a: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2300" b="0" i="0" u="none" strike="noStrike" dirty="0">
                              <a:solidFill>
                                <a:srgbClr val="000000"/>
                              </a:solidFill>
                              <a:effectLst/>
                              <a:latin typeface="Calibri" panose="020F0502020204030204" pitchFamily="34" charset="0"/>
                            </a:rPr>
                            <a:t>0.577</a:t>
                          </a: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2300" b="0" i="0" u="none" strike="noStrike" dirty="0">
                              <a:solidFill>
                                <a:srgbClr val="000000"/>
                              </a:solidFill>
                              <a:effectLst/>
                              <a:latin typeface="Calibri" panose="020F0502020204030204" pitchFamily="34" charset="0"/>
                            </a:rPr>
                            <a:t>0.197</a:t>
                          </a: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2300" b="0" i="0" u="none" strike="noStrike" dirty="0">
                              <a:solidFill>
                                <a:srgbClr val="000000"/>
                              </a:solidFill>
                              <a:effectLst/>
                              <a:latin typeface="Calibri" panose="020F0502020204030204" pitchFamily="34" charset="0"/>
                            </a:rPr>
                            <a:t>0.333</a:t>
                          </a:r>
                        </a:p>
                      </a:txBody>
                      <a:tcPr marL="19702" marR="19702" marT="19702" marB="0" anchor="b">
                        <a:lnL w="12700" cap="flat" cmpd="sng" algn="ctr">
                          <a:solidFill>
                            <a:srgbClr val="969FA7"/>
                          </a:solidFill>
                          <a:prstDash val="solid"/>
                          <a:round/>
                          <a:headEnd type="none" w="med" len="med"/>
                          <a:tailEnd type="none" w="med" len="med"/>
                        </a:lnL>
                        <a:lnR w="12700" cap="flat" cmpd="sng" algn="ctr">
                          <a:solidFill>
                            <a:srgbClr val="969FA7"/>
                          </a:solid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pt-BR" sz="2300" b="0" i="0" u="none" strike="noStrike" dirty="0">
                              <a:solidFill>
                                <a:srgbClr val="000000"/>
                              </a:solidFill>
                              <a:effectLst/>
                              <a:latin typeface="Calibri" panose="020F0502020204030204" pitchFamily="34" charset="0"/>
                            </a:rPr>
                            <a:t>0</a:t>
                          </a:r>
                        </a:p>
                      </a:txBody>
                      <a:tcPr marL="19702" marR="19702" marT="19702" marB="0" anchor="b">
                        <a:lnL w="12700" cap="flat" cmpd="sng" algn="ctr">
                          <a:solidFill>
                            <a:srgbClr val="969FA7"/>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69FA7"/>
                          </a:solidFill>
                          <a:prstDash val="solid"/>
                          <a:round/>
                          <a:headEnd type="none" w="med" len="med"/>
                          <a:tailEnd type="none" w="med" len="med"/>
                        </a:lnT>
                        <a:lnB w="12700" cap="flat" cmpd="sng" algn="ctr">
                          <a:solidFill>
                            <a:srgbClr val="969FA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8819235"/>
                      </a:ext>
                    </a:extLst>
                  </a:tr>
                </a:tbl>
              </a:graphicData>
            </a:graphic>
          </p:graphicFrame>
        </mc:Fallback>
      </mc:AlternateContent>
      <p:sp>
        <p:nvSpPr>
          <p:cNvPr id="7" name="CaixaDeTexto 6">
            <a:extLst>
              <a:ext uri="{FF2B5EF4-FFF2-40B4-BE49-F238E27FC236}">
                <a16:creationId xmlns:a16="http://schemas.microsoft.com/office/drawing/2014/main" id="{EB7B7DE5-4703-4AC3-AB5B-30B57310908E}"/>
              </a:ext>
            </a:extLst>
          </p:cNvPr>
          <p:cNvSpPr txBox="1"/>
          <p:nvPr/>
        </p:nvSpPr>
        <p:spPr>
          <a:xfrm>
            <a:off x="581192" y="2002137"/>
            <a:ext cx="11029616" cy="338554"/>
          </a:xfrm>
          <a:prstGeom prst="rect">
            <a:avLst/>
          </a:prstGeom>
          <a:noFill/>
        </p:spPr>
        <p:txBody>
          <a:bodyPr wrap="square">
            <a:spAutoFit/>
          </a:bodyPr>
          <a:lstStyle/>
          <a:p>
            <a:pPr algn="just"/>
            <a:r>
              <a:rPr lang="pt-BR" sz="1600" dirty="0"/>
              <a:t>Exemplo de Matriz de Dissimilaridade calculada:</a:t>
            </a:r>
          </a:p>
        </p:txBody>
      </p:sp>
      <p:sp>
        <p:nvSpPr>
          <p:cNvPr id="2" name="Título 1">
            <a:extLst>
              <a:ext uri="{FF2B5EF4-FFF2-40B4-BE49-F238E27FC236}">
                <a16:creationId xmlns:a16="http://schemas.microsoft.com/office/drawing/2014/main" id="{217BA621-8146-F488-64DB-CC1DDCABE6D5}"/>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err="1"/>
              <a:t>Clustering</a:t>
            </a:r>
            <a:endParaRPr lang="pt-BR" dirty="0"/>
          </a:p>
        </p:txBody>
      </p:sp>
    </p:spTree>
    <p:extLst>
      <p:ext uri="{BB962C8B-B14F-4D97-AF65-F5344CB8AC3E}">
        <p14:creationId xmlns:p14="http://schemas.microsoft.com/office/powerpoint/2010/main" val="22142733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Data 3">
            <a:extLst>
              <a:ext uri="{FF2B5EF4-FFF2-40B4-BE49-F238E27FC236}">
                <a16:creationId xmlns:a16="http://schemas.microsoft.com/office/drawing/2014/main" id="{4E0429E4-E091-4FAB-B3EC-880BA16B1D2E}"/>
              </a:ext>
            </a:extLst>
          </p:cNvPr>
          <p:cNvSpPr>
            <a:spLocks noGrp="1"/>
          </p:cNvSpPr>
          <p:nvPr>
            <p:ph type="dt" sz="half" idx="10"/>
          </p:nvPr>
        </p:nvSpPr>
        <p:spPr/>
        <p:txBody>
          <a:bodyPr/>
          <a:lstStyle/>
          <a:p>
            <a:pPr rtl="0"/>
            <a:fld id="{D6866A0C-EEE8-4DE1-9ECF-51EC9C0B8BE2}" type="datetime1">
              <a:rPr lang="pt-BR" smtClean="0"/>
              <a:t>09/11/2022</a:t>
            </a:fld>
            <a:endParaRPr lang="en-US" dirty="0"/>
          </a:p>
        </p:txBody>
      </p:sp>
      <p:sp>
        <p:nvSpPr>
          <p:cNvPr id="20" name="Retângulo 19">
            <a:extLst>
              <a:ext uri="{FF2B5EF4-FFF2-40B4-BE49-F238E27FC236}">
                <a16:creationId xmlns:a16="http://schemas.microsoft.com/office/drawing/2014/main" id="{4D64C783-A48B-4697-B6D3-330298640779}"/>
              </a:ext>
            </a:extLst>
          </p:cNvPr>
          <p:cNvSpPr/>
          <p:nvPr/>
        </p:nvSpPr>
        <p:spPr>
          <a:xfrm>
            <a:off x="1282467" y="2560862"/>
            <a:ext cx="2585851" cy="2984343"/>
          </a:xfrm>
          <a:prstGeom prst="rect">
            <a:avLst/>
          </a:prstGeom>
          <a:noFill/>
          <a:ln w="12700">
            <a:solidFill>
              <a:srgbClr val="969F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 name="Retângulo 21">
            <a:extLst>
              <a:ext uri="{FF2B5EF4-FFF2-40B4-BE49-F238E27FC236}">
                <a16:creationId xmlns:a16="http://schemas.microsoft.com/office/drawing/2014/main" id="{D220F087-20EF-4652-A27D-156BC804171E}"/>
              </a:ext>
            </a:extLst>
          </p:cNvPr>
          <p:cNvSpPr/>
          <p:nvPr/>
        </p:nvSpPr>
        <p:spPr>
          <a:xfrm>
            <a:off x="1278755" y="2085209"/>
            <a:ext cx="2590995" cy="586038"/>
          </a:xfrm>
          <a:prstGeom prst="rect">
            <a:avLst/>
          </a:prstGeom>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solidFill>
              </a:rPr>
              <a:t>Método de Ward</a:t>
            </a:r>
            <a:endParaRPr lang="en-US" dirty="0">
              <a:solidFill>
                <a:schemeClr val="bg1"/>
              </a:solidFill>
            </a:endParaRPr>
          </a:p>
        </p:txBody>
      </p:sp>
      <p:sp>
        <p:nvSpPr>
          <p:cNvPr id="23" name="Elipse 22">
            <a:extLst>
              <a:ext uri="{FF2B5EF4-FFF2-40B4-BE49-F238E27FC236}">
                <a16:creationId xmlns:a16="http://schemas.microsoft.com/office/drawing/2014/main" id="{6EB90D26-1AB3-4363-BEAA-9488C99C908E}"/>
              </a:ext>
            </a:extLst>
          </p:cNvPr>
          <p:cNvSpPr/>
          <p:nvPr/>
        </p:nvSpPr>
        <p:spPr>
          <a:xfrm>
            <a:off x="3313186" y="3461386"/>
            <a:ext cx="313520" cy="313520"/>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l</a:t>
            </a:r>
            <a:endParaRPr lang="en-US" dirty="0"/>
          </a:p>
        </p:txBody>
      </p:sp>
      <p:sp>
        <p:nvSpPr>
          <p:cNvPr id="25" name="Elipse 24">
            <a:extLst>
              <a:ext uri="{FF2B5EF4-FFF2-40B4-BE49-F238E27FC236}">
                <a16:creationId xmlns:a16="http://schemas.microsoft.com/office/drawing/2014/main" id="{59118B39-F91F-4617-AC9D-7BE59F29E361}"/>
              </a:ext>
            </a:extLst>
          </p:cNvPr>
          <p:cNvSpPr/>
          <p:nvPr/>
        </p:nvSpPr>
        <p:spPr>
          <a:xfrm>
            <a:off x="2873777" y="3712910"/>
            <a:ext cx="313520" cy="313520"/>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k</a:t>
            </a:r>
            <a:endParaRPr lang="en-US" dirty="0"/>
          </a:p>
        </p:txBody>
      </p:sp>
      <p:sp>
        <p:nvSpPr>
          <p:cNvPr id="26" name="Elipse 25">
            <a:extLst>
              <a:ext uri="{FF2B5EF4-FFF2-40B4-BE49-F238E27FC236}">
                <a16:creationId xmlns:a16="http://schemas.microsoft.com/office/drawing/2014/main" id="{253696D6-294E-4A45-B39C-84F8F924D3AB}"/>
              </a:ext>
            </a:extLst>
          </p:cNvPr>
          <p:cNvSpPr/>
          <p:nvPr/>
        </p:nvSpPr>
        <p:spPr>
          <a:xfrm>
            <a:off x="2434368" y="3692912"/>
            <a:ext cx="313520" cy="313520"/>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j</a:t>
            </a:r>
            <a:endParaRPr lang="en-US" dirty="0"/>
          </a:p>
        </p:txBody>
      </p:sp>
      <p:sp>
        <p:nvSpPr>
          <p:cNvPr id="27" name="Elipse 26">
            <a:extLst>
              <a:ext uri="{FF2B5EF4-FFF2-40B4-BE49-F238E27FC236}">
                <a16:creationId xmlns:a16="http://schemas.microsoft.com/office/drawing/2014/main" id="{5CAA19B1-6F03-4A06-93B6-A7181692DE3C}"/>
              </a:ext>
            </a:extLst>
          </p:cNvPr>
          <p:cNvSpPr/>
          <p:nvPr/>
        </p:nvSpPr>
        <p:spPr>
          <a:xfrm>
            <a:off x="1507781" y="3279444"/>
            <a:ext cx="313520" cy="313520"/>
          </a:xfrm>
          <a:prstGeom prst="ellipse">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h</a:t>
            </a:r>
            <a:endParaRPr lang="en-US" dirty="0"/>
          </a:p>
        </p:txBody>
      </p:sp>
      <p:sp>
        <p:nvSpPr>
          <p:cNvPr id="28" name="Elipse 27">
            <a:extLst>
              <a:ext uri="{FF2B5EF4-FFF2-40B4-BE49-F238E27FC236}">
                <a16:creationId xmlns:a16="http://schemas.microsoft.com/office/drawing/2014/main" id="{A8EC6793-54C2-4988-A71E-B9BD67D6F44E}"/>
              </a:ext>
            </a:extLst>
          </p:cNvPr>
          <p:cNvSpPr/>
          <p:nvPr/>
        </p:nvSpPr>
        <p:spPr>
          <a:xfrm>
            <a:off x="1773616" y="2757059"/>
            <a:ext cx="313520" cy="313520"/>
          </a:xfrm>
          <a:prstGeom prst="ellipse">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f</a:t>
            </a:r>
            <a:endParaRPr lang="en-US" dirty="0"/>
          </a:p>
        </p:txBody>
      </p:sp>
      <p:sp>
        <p:nvSpPr>
          <p:cNvPr id="29" name="Elipse 28">
            <a:extLst>
              <a:ext uri="{FF2B5EF4-FFF2-40B4-BE49-F238E27FC236}">
                <a16:creationId xmlns:a16="http://schemas.microsoft.com/office/drawing/2014/main" id="{7C244319-0F4D-4B62-85F1-AACAECEC3AA6}"/>
              </a:ext>
            </a:extLst>
          </p:cNvPr>
          <p:cNvSpPr/>
          <p:nvPr/>
        </p:nvSpPr>
        <p:spPr>
          <a:xfrm>
            <a:off x="2473131" y="3376824"/>
            <a:ext cx="166006" cy="166006"/>
          </a:xfrm>
          <a:prstGeom prst="ellipse">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Conector reto 30">
            <a:extLst>
              <a:ext uri="{FF2B5EF4-FFF2-40B4-BE49-F238E27FC236}">
                <a16:creationId xmlns:a16="http://schemas.microsoft.com/office/drawing/2014/main" id="{0E928CAD-F948-4603-AB46-334D6204D516}"/>
              </a:ext>
            </a:extLst>
          </p:cNvPr>
          <p:cNvCxnSpPr>
            <a:cxnSpLocks/>
            <a:stCxn id="27" idx="6"/>
            <a:endCxn id="29" idx="2"/>
          </p:cNvCxnSpPr>
          <p:nvPr/>
        </p:nvCxnSpPr>
        <p:spPr>
          <a:xfrm>
            <a:off x="1821301" y="3436204"/>
            <a:ext cx="651830" cy="23623"/>
          </a:xfrm>
          <a:prstGeom prst="line">
            <a:avLst/>
          </a:prstGeom>
          <a:ln>
            <a:solidFill>
              <a:srgbClr val="465359"/>
            </a:solidFill>
          </a:ln>
        </p:spPr>
        <p:style>
          <a:lnRef idx="1">
            <a:schemeClr val="accent1"/>
          </a:lnRef>
          <a:fillRef idx="0">
            <a:schemeClr val="accent1"/>
          </a:fillRef>
          <a:effectRef idx="0">
            <a:schemeClr val="accent1"/>
          </a:effectRef>
          <a:fontRef idx="minor">
            <a:schemeClr val="tx1"/>
          </a:fontRef>
        </p:style>
      </p:cxnSp>
      <p:sp>
        <p:nvSpPr>
          <p:cNvPr id="32" name="Elipse 31">
            <a:extLst>
              <a:ext uri="{FF2B5EF4-FFF2-40B4-BE49-F238E27FC236}">
                <a16:creationId xmlns:a16="http://schemas.microsoft.com/office/drawing/2014/main" id="{98DF1EB5-5DAB-451B-B93F-D9975A743618}"/>
              </a:ext>
            </a:extLst>
          </p:cNvPr>
          <p:cNvSpPr/>
          <p:nvPr/>
        </p:nvSpPr>
        <p:spPr>
          <a:xfrm>
            <a:off x="3351949" y="4934342"/>
            <a:ext cx="313520" cy="313520"/>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l</a:t>
            </a:r>
            <a:endParaRPr lang="en-US" dirty="0"/>
          </a:p>
        </p:txBody>
      </p:sp>
      <p:sp>
        <p:nvSpPr>
          <p:cNvPr id="33" name="Elipse 32">
            <a:extLst>
              <a:ext uri="{FF2B5EF4-FFF2-40B4-BE49-F238E27FC236}">
                <a16:creationId xmlns:a16="http://schemas.microsoft.com/office/drawing/2014/main" id="{C59684E9-1EBD-42D8-88CC-6E5D4C7D2FF1}"/>
              </a:ext>
            </a:extLst>
          </p:cNvPr>
          <p:cNvSpPr/>
          <p:nvPr/>
        </p:nvSpPr>
        <p:spPr>
          <a:xfrm>
            <a:off x="2912540" y="5185866"/>
            <a:ext cx="313520" cy="313520"/>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k</a:t>
            </a:r>
            <a:endParaRPr lang="en-US" dirty="0"/>
          </a:p>
        </p:txBody>
      </p:sp>
      <p:sp>
        <p:nvSpPr>
          <p:cNvPr id="34" name="Elipse 33">
            <a:extLst>
              <a:ext uri="{FF2B5EF4-FFF2-40B4-BE49-F238E27FC236}">
                <a16:creationId xmlns:a16="http://schemas.microsoft.com/office/drawing/2014/main" id="{E8DA73E9-3262-4A16-BBB0-47FB41F952A0}"/>
              </a:ext>
            </a:extLst>
          </p:cNvPr>
          <p:cNvSpPr/>
          <p:nvPr/>
        </p:nvSpPr>
        <p:spPr>
          <a:xfrm>
            <a:off x="2473131" y="5165868"/>
            <a:ext cx="313520" cy="313520"/>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j</a:t>
            </a:r>
            <a:endParaRPr lang="en-US" dirty="0"/>
          </a:p>
        </p:txBody>
      </p:sp>
      <p:sp>
        <p:nvSpPr>
          <p:cNvPr id="35" name="Elipse 34">
            <a:extLst>
              <a:ext uri="{FF2B5EF4-FFF2-40B4-BE49-F238E27FC236}">
                <a16:creationId xmlns:a16="http://schemas.microsoft.com/office/drawing/2014/main" id="{4841FF4A-67A3-4E0D-9563-226A31920ACF}"/>
              </a:ext>
            </a:extLst>
          </p:cNvPr>
          <p:cNvSpPr/>
          <p:nvPr/>
        </p:nvSpPr>
        <p:spPr>
          <a:xfrm>
            <a:off x="1546544" y="4752400"/>
            <a:ext cx="313520" cy="313520"/>
          </a:xfrm>
          <a:prstGeom prst="ellipse">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h</a:t>
            </a:r>
            <a:endParaRPr lang="en-US" dirty="0"/>
          </a:p>
        </p:txBody>
      </p:sp>
      <p:sp>
        <p:nvSpPr>
          <p:cNvPr id="36" name="Elipse 35">
            <a:extLst>
              <a:ext uri="{FF2B5EF4-FFF2-40B4-BE49-F238E27FC236}">
                <a16:creationId xmlns:a16="http://schemas.microsoft.com/office/drawing/2014/main" id="{A8FFE144-0E76-4598-A538-34106F5C4006}"/>
              </a:ext>
            </a:extLst>
          </p:cNvPr>
          <p:cNvSpPr/>
          <p:nvPr/>
        </p:nvSpPr>
        <p:spPr>
          <a:xfrm>
            <a:off x="2868774" y="4509883"/>
            <a:ext cx="313520" cy="313520"/>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i</a:t>
            </a:r>
            <a:endParaRPr lang="en-US" dirty="0"/>
          </a:p>
        </p:txBody>
      </p:sp>
      <p:sp>
        <p:nvSpPr>
          <p:cNvPr id="37" name="Elipse 36">
            <a:extLst>
              <a:ext uri="{FF2B5EF4-FFF2-40B4-BE49-F238E27FC236}">
                <a16:creationId xmlns:a16="http://schemas.microsoft.com/office/drawing/2014/main" id="{BBF2B3CD-9F5E-4017-8306-CBAC3DD0474B}"/>
              </a:ext>
            </a:extLst>
          </p:cNvPr>
          <p:cNvSpPr/>
          <p:nvPr/>
        </p:nvSpPr>
        <p:spPr>
          <a:xfrm>
            <a:off x="2006947" y="4589547"/>
            <a:ext cx="166006" cy="166006"/>
          </a:xfrm>
          <a:prstGeom prst="ellipse">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Elipse 37">
            <a:extLst>
              <a:ext uri="{FF2B5EF4-FFF2-40B4-BE49-F238E27FC236}">
                <a16:creationId xmlns:a16="http://schemas.microsoft.com/office/drawing/2014/main" id="{3FC049BD-D77C-4023-9B6C-7C4339D5FC01}"/>
              </a:ext>
            </a:extLst>
          </p:cNvPr>
          <p:cNvSpPr/>
          <p:nvPr/>
        </p:nvSpPr>
        <p:spPr>
          <a:xfrm>
            <a:off x="2939464" y="4961543"/>
            <a:ext cx="166006" cy="166006"/>
          </a:xfrm>
          <a:prstGeom prst="ellipse">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Conector reto 38">
            <a:extLst>
              <a:ext uri="{FF2B5EF4-FFF2-40B4-BE49-F238E27FC236}">
                <a16:creationId xmlns:a16="http://schemas.microsoft.com/office/drawing/2014/main" id="{B7A4A847-EF19-40A9-9424-432A4A34C743}"/>
              </a:ext>
            </a:extLst>
          </p:cNvPr>
          <p:cNvCxnSpPr>
            <a:cxnSpLocks/>
          </p:cNvCxnSpPr>
          <p:nvPr/>
        </p:nvCxnSpPr>
        <p:spPr>
          <a:xfrm>
            <a:off x="2026289" y="4518135"/>
            <a:ext cx="24019" cy="89373"/>
          </a:xfrm>
          <a:prstGeom prst="line">
            <a:avLst/>
          </a:prstGeom>
          <a:ln>
            <a:solidFill>
              <a:srgbClr val="465359"/>
            </a:solidFill>
          </a:ln>
        </p:spPr>
        <p:style>
          <a:lnRef idx="1">
            <a:schemeClr val="accent1"/>
          </a:lnRef>
          <a:fillRef idx="0">
            <a:schemeClr val="accent1"/>
          </a:fillRef>
          <a:effectRef idx="0">
            <a:schemeClr val="accent1"/>
          </a:effectRef>
          <a:fontRef idx="minor">
            <a:schemeClr val="tx1"/>
          </a:fontRef>
        </p:style>
      </p:cxnSp>
      <p:cxnSp>
        <p:nvCxnSpPr>
          <p:cNvPr id="40" name="Conector reto 39">
            <a:extLst>
              <a:ext uri="{FF2B5EF4-FFF2-40B4-BE49-F238E27FC236}">
                <a16:creationId xmlns:a16="http://schemas.microsoft.com/office/drawing/2014/main" id="{30E09DD0-1498-4F34-B6CD-EA075D6AAEEC}"/>
              </a:ext>
            </a:extLst>
          </p:cNvPr>
          <p:cNvCxnSpPr>
            <a:cxnSpLocks/>
            <a:stCxn id="28" idx="5"/>
            <a:endCxn id="29" idx="1"/>
          </p:cNvCxnSpPr>
          <p:nvPr/>
        </p:nvCxnSpPr>
        <p:spPr>
          <a:xfrm>
            <a:off x="2041222" y="3024665"/>
            <a:ext cx="456220" cy="376470"/>
          </a:xfrm>
          <a:prstGeom prst="line">
            <a:avLst/>
          </a:prstGeom>
          <a:ln>
            <a:solidFill>
              <a:srgbClr val="465359"/>
            </a:solidFill>
          </a:ln>
        </p:spPr>
        <p:style>
          <a:lnRef idx="1">
            <a:schemeClr val="accent1"/>
          </a:lnRef>
          <a:fillRef idx="0">
            <a:schemeClr val="accent1"/>
          </a:fillRef>
          <a:effectRef idx="0">
            <a:schemeClr val="accent1"/>
          </a:effectRef>
          <a:fontRef idx="minor">
            <a:schemeClr val="tx1"/>
          </a:fontRef>
        </p:style>
      </p:cxnSp>
      <p:cxnSp>
        <p:nvCxnSpPr>
          <p:cNvPr id="41" name="Conector reto 40">
            <a:extLst>
              <a:ext uri="{FF2B5EF4-FFF2-40B4-BE49-F238E27FC236}">
                <a16:creationId xmlns:a16="http://schemas.microsoft.com/office/drawing/2014/main" id="{B80E9425-4A31-4500-B06C-32F3E6B45906}"/>
              </a:ext>
            </a:extLst>
          </p:cNvPr>
          <p:cNvCxnSpPr>
            <a:cxnSpLocks/>
          </p:cNvCxnSpPr>
          <p:nvPr/>
        </p:nvCxnSpPr>
        <p:spPr>
          <a:xfrm>
            <a:off x="2401637" y="3091654"/>
            <a:ext cx="137080" cy="299956"/>
          </a:xfrm>
          <a:prstGeom prst="line">
            <a:avLst/>
          </a:prstGeom>
          <a:ln>
            <a:solidFill>
              <a:srgbClr val="465359"/>
            </a:solidFill>
          </a:ln>
        </p:spPr>
        <p:style>
          <a:lnRef idx="1">
            <a:schemeClr val="accent1"/>
          </a:lnRef>
          <a:fillRef idx="0">
            <a:schemeClr val="accent1"/>
          </a:fillRef>
          <a:effectRef idx="0">
            <a:schemeClr val="accent1"/>
          </a:effectRef>
          <a:fontRef idx="minor">
            <a:schemeClr val="tx1"/>
          </a:fontRef>
        </p:style>
      </p:cxnSp>
      <p:cxnSp>
        <p:nvCxnSpPr>
          <p:cNvPr id="42" name="Conector reto 41">
            <a:extLst>
              <a:ext uri="{FF2B5EF4-FFF2-40B4-BE49-F238E27FC236}">
                <a16:creationId xmlns:a16="http://schemas.microsoft.com/office/drawing/2014/main" id="{C78DF204-E9C2-4F69-AC4D-78AC7B71E3B8}"/>
              </a:ext>
            </a:extLst>
          </p:cNvPr>
          <p:cNvCxnSpPr>
            <a:cxnSpLocks/>
          </p:cNvCxnSpPr>
          <p:nvPr/>
        </p:nvCxnSpPr>
        <p:spPr>
          <a:xfrm flipH="1">
            <a:off x="2626437" y="3269608"/>
            <a:ext cx="236788" cy="155294"/>
          </a:xfrm>
          <a:prstGeom prst="line">
            <a:avLst/>
          </a:prstGeom>
          <a:ln>
            <a:solidFill>
              <a:srgbClr val="465359"/>
            </a:solidFill>
          </a:ln>
        </p:spPr>
        <p:style>
          <a:lnRef idx="1">
            <a:schemeClr val="accent1"/>
          </a:lnRef>
          <a:fillRef idx="0">
            <a:schemeClr val="accent1"/>
          </a:fillRef>
          <a:effectRef idx="0">
            <a:schemeClr val="accent1"/>
          </a:effectRef>
          <a:fontRef idx="minor">
            <a:schemeClr val="tx1"/>
          </a:fontRef>
        </p:style>
      </p:cxnSp>
      <p:sp>
        <p:nvSpPr>
          <p:cNvPr id="43" name="Elipse 42">
            <a:extLst>
              <a:ext uri="{FF2B5EF4-FFF2-40B4-BE49-F238E27FC236}">
                <a16:creationId xmlns:a16="http://schemas.microsoft.com/office/drawing/2014/main" id="{B77B02FE-6A15-45E9-A53C-9A52D0E14A17}"/>
              </a:ext>
            </a:extLst>
          </p:cNvPr>
          <p:cNvSpPr/>
          <p:nvPr/>
        </p:nvSpPr>
        <p:spPr>
          <a:xfrm>
            <a:off x="2830011" y="3036927"/>
            <a:ext cx="313520" cy="313520"/>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i</a:t>
            </a:r>
            <a:endParaRPr lang="en-US" dirty="0"/>
          </a:p>
        </p:txBody>
      </p:sp>
      <p:sp>
        <p:nvSpPr>
          <p:cNvPr id="44" name="Elipse 43">
            <a:extLst>
              <a:ext uri="{FF2B5EF4-FFF2-40B4-BE49-F238E27FC236}">
                <a16:creationId xmlns:a16="http://schemas.microsoft.com/office/drawing/2014/main" id="{9992B81B-08AB-4EA7-8788-1654FF41B2EC}"/>
              </a:ext>
            </a:extLst>
          </p:cNvPr>
          <p:cNvSpPr/>
          <p:nvPr/>
        </p:nvSpPr>
        <p:spPr>
          <a:xfrm>
            <a:off x="2203602" y="2787659"/>
            <a:ext cx="313520" cy="313520"/>
          </a:xfrm>
          <a:prstGeom prst="ellipse">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g</a:t>
            </a:r>
            <a:endParaRPr lang="en-US" dirty="0"/>
          </a:p>
        </p:txBody>
      </p:sp>
      <p:cxnSp>
        <p:nvCxnSpPr>
          <p:cNvPr id="45" name="Conector reto 44">
            <a:extLst>
              <a:ext uri="{FF2B5EF4-FFF2-40B4-BE49-F238E27FC236}">
                <a16:creationId xmlns:a16="http://schemas.microsoft.com/office/drawing/2014/main" id="{F981F63A-9C23-424D-9B83-B4F40575A189}"/>
              </a:ext>
            </a:extLst>
          </p:cNvPr>
          <p:cNvCxnSpPr>
            <a:cxnSpLocks/>
            <a:stCxn id="23" idx="2"/>
            <a:endCxn id="29" idx="6"/>
          </p:cNvCxnSpPr>
          <p:nvPr/>
        </p:nvCxnSpPr>
        <p:spPr>
          <a:xfrm flipH="1" flipV="1">
            <a:off x="2639137" y="3459827"/>
            <a:ext cx="674049" cy="158319"/>
          </a:xfrm>
          <a:prstGeom prst="line">
            <a:avLst/>
          </a:prstGeom>
          <a:ln>
            <a:solidFill>
              <a:srgbClr val="465359"/>
            </a:solidFill>
          </a:ln>
        </p:spPr>
        <p:style>
          <a:lnRef idx="1">
            <a:schemeClr val="accent1"/>
          </a:lnRef>
          <a:fillRef idx="0">
            <a:schemeClr val="accent1"/>
          </a:fillRef>
          <a:effectRef idx="0">
            <a:schemeClr val="accent1"/>
          </a:effectRef>
          <a:fontRef idx="minor">
            <a:schemeClr val="tx1"/>
          </a:fontRef>
        </p:style>
      </p:cxnSp>
      <p:cxnSp>
        <p:nvCxnSpPr>
          <p:cNvPr id="46" name="Conector reto 45">
            <a:extLst>
              <a:ext uri="{FF2B5EF4-FFF2-40B4-BE49-F238E27FC236}">
                <a16:creationId xmlns:a16="http://schemas.microsoft.com/office/drawing/2014/main" id="{5103366A-39CE-4DFA-8279-546292F1F677}"/>
              </a:ext>
            </a:extLst>
          </p:cNvPr>
          <p:cNvCxnSpPr>
            <a:cxnSpLocks/>
            <a:stCxn id="25" idx="1"/>
            <a:endCxn id="29" idx="5"/>
          </p:cNvCxnSpPr>
          <p:nvPr/>
        </p:nvCxnSpPr>
        <p:spPr>
          <a:xfrm flipH="1" flipV="1">
            <a:off x="2614826" y="3518519"/>
            <a:ext cx="304865" cy="240305"/>
          </a:xfrm>
          <a:prstGeom prst="line">
            <a:avLst/>
          </a:prstGeom>
          <a:ln>
            <a:solidFill>
              <a:srgbClr val="465359"/>
            </a:solidFill>
          </a:ln>
        </p:spPr>
        <p:style>
          <a:lnRef idx="1">
            <a:schemeClr val="accent1"/>
          </a:lnRef>
          <a:fillRef idx="0">
            <a:schemeClr val="accent1"/>
          </a:fillRef>
          <a:effectRef idx="0">
            <a:schemeClr val="accent1"/>
          </a:effectRef>
          <a:fontRef idx="minor">
            <a:schemeClr val="tx1"/>
          </a:fontRef>
        </p:style>
      </p:cxnSp>
      <p:cxnSp>
        <p:nvCxnSpPr>
          <p:cNvPr id="47" name="Conector reto 46">
            <a:extLst>
              <a:ext uri="{FF2B5EF4-FFF2-40B4-BE49-F238E27FC236}">
                <a16:creationId xmlns:a16="http://schemas.microsoft.com/office/drawing/2014/main" id="{28A0E358-52CD-436D-8AD2-52ACD3028EA9}"/>
              </a:ext>
            </a:extLst>
          </p:cNvPr>
          <p:cNvCxnSpPr>
            <a:cxnSpLocks/>
            <a:stCxn id="26" idx="0"/>
            <a:endCxn id="29" idx="4"/>
          </p:cNvCxnSpPr>
          <p:nvPr/>
        </p:nvCxnSpPr>
        <p:spPr>
          <a:xfrm flipH="1" flipV="1">
            <a:off x="2556134" y="3542830"/>
            <a:ext cx="34994" cy="150082"/>
          </a:xfrm>
          <a:prstGeom prst="line">
            <a:avLst/>
          </a:prstGeom>
          <a:ln>
            <a:solidFill>
              <a:srgbClr val="465359"/>
            </a:solidFill>
          </a:ln>
        </p:spPr>
        <p:style>
          <a:lnRef idx="1">
            <a:schemeClr val="accent1"/>
          </a:lnRef>
          <a:fillRef idx="0">
            <a:schemeClr val="accent1"/>
          </a:fillRef>
          <a:effectRef idx="0">
            <a:schemeClr val="accent1"/>
          </a:effectRef>
          <a:fontRef idx="minor">
            <a:schemeClr val="tx1"/>
          </a:fontRef>
        </p:style>
      </p:cxnSp>
      <p:sp>
        <p:nvSpPr>
          <p:cNvPr id="48" name="Elipse 47">
            <a:extLst>
              <a:ext uri="{FF2B5EF4-FFF2-40B4-BE49-F238E27FC236}">
                <a16:creationId xmlns:a16="http://schemas.microsoft.com/office/drawing/2014/main" id="{C68CDEEB-7AB5-4C24-950D-D2E3579476AC}"/>
              </a:ext>
            </a:extLst>
          </p:cNvPr>
          <p:cNvSpPr/>
          <p:nvPr/>
        </p:nvSpPr>
        <p:spPr>
          <a:xfrm>
            <a:off x="1812379" y="4230015"/>
            <a:ext cx="313520" cy="313520"/>
          </a:xfrm>
          <a:prstGeom prst="ellipse">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f</a:t>
            </a:r>
            <a:endParaRPr lang="en-US" dirty="0"/>
          </a:p>
        </p:txBody>
      </p:sp>
      <p:cxnSp>
        <p:nvCxnSpPr>
          <p:cNvPr id="49" name="Conector reto 48">
            <a:extLst>
              <a:ext uri="{FF2B5EF4-FFF2-40B4-BE49-F238E27FC236}">
                <a16:creationId xmlns:a16="http://schemas.microsoft.com/office/drawing/2014/main" id="{5340EE9E-D476-4BC8-8861-C1FF67C1ABB2}"/>
              </a:ext>
            </a:extLst>
          </p:cNvPr>
          <p:cNvCxnSpPr>
            <a:cxnSpLocks/>
          </p:cNvCxnSpPr>
          <p:nvPr/>
        </p:nvCxnSpPr>
        <p:spPr>
          <a:xfrm flipV="1">
            <a:off x="1833200" y="4710650"/>
            <a:ext cx="192797" cy="125764"/>
          </a:xfrm>
          <a:prstGeom prst="line">
            <a:avLst/>
          </a:prstGeom>
          <a:ln>
            <a:solidFill>
              <a:srgbClr val="465359"/>
            </a:solidFill>
          </a:ln>
        </p:spPr>
        <p:style>
          <a:lnRef idx="1">
            <a:schemeClr val="accent1"/>
          </a:lnRef>
          <a:fillRef idx="0">
            <a:schemeClr val="accent1"/>
          </a:fillRef>
          <a:effectRef idx="0">
            <a:schemeClr val="accent1"/>
          </a:effectRef>
          <a:fontRef idx="minor">
            <a:schemeClr val="tx1"/>
          </a:fontRef>
        </p:style>
      </p:cxnSp>
      <p:cxnSp>
        <p:nvCxnSpPr>
          <p:cNvPr id="50" name="Conector reto 49">
            <a:extLst>
              <a:ext uri="{FF2B5EF4-FFF2-40B4-BE49-F238E27FC236}">
                <a16:creationId xmlns:a16="http://schemas.microsoft.com/office/drawing/2014/main" id="{80733746-A547-4CF2-8405-CAAB0D892207}"/>
              </a:ext>
            </a:extLst>
          </p:cNvPr>
          <p:cNvCxnSpPr>
            <a:cxnSpLocks/>
          </p:cNvCxnSpPr>
          <p:nvPr/>
        </p:nvCxnSpPr>
        <p:spPr>
          <a:xfrm flipV="1">
            <a:off x="2112764" y="4539146"/>
            <a:ext cx="192797" cy="125764"/>
          </a:xfrm>
          <a:prstGeom prst="line">
            <a:avLst/>
          </a:prstGeom>
          <a:ln>
            <a:solidFill>
              <a:srgbClr val="465359"/>
            </a:solidFill>
          </a:ln>
        </p:spPr>
        <p:style>
          <a:lnRef idx="1">
            <a:schemeClr val="accent1"/>
          </a:lnRef>
          <a:fillRef idx="0">
            <a:schemeClr val="accent1"/>
          </a:fillRef>
          <a:effectRef idx="0">
            <a:schemeClr val="accent1"/>
          </a:effectRef>
          <a:fontRef idx="minor">
            <a:schemeClr val="tx1"/>
          </a:fontRef>
        </p:style>
      </p:cxnSp>
      <p:sp>
        <p:nvSpPr>
          <p:cNvPr id="51" name="Elipse 50">
            <a:extLst>
              <a:ext uri="{FF2B5EF4-FFF2-40B4-BE49-F238E27FC236}">
                <a16:creationId xmlns:a16="http://schemas.microsoft.com/office/drawing/2014/main" id="{BE616B3F-0726-4223-A3E9-4CE72B306B03}"/>
              </a:ext>
            </a:extLst>
          </p:cNvPr>
          <p:cNvSpPr/>
          <p:nvPr/>
        </p:nvSpPr>
        <p:spPr>
          <a:xfrm>
            <a:off x="2242365" y="4260615"/>
            <a:ext cx="313520" cy="313520"/>
          </a:xfrm>
          <a:prstGeom prst="ellipse">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g</a:t>
            </a:r>
            <a:endParaRPr lang="en-US" dirty="0"/>
          </a:p>
        </p:txBody>
      </p:sp>
      <p:cxnSp>
        <p:nvCxnSpPr>
          <p:cNvPr id="52" name="Conector reto 51">
            <a:extLst>
              <a:ext uri="{FF2B5EF4-FFF2-40B4-BE49-F238E27FC236}">
                <a16:creationId xmlns:a16="http://schemas.microsoft.com/office/drawing/2014/main" id="{A9CE4C1C-9FC7-4C1C-A95D-33B5502AEFE9}"/>
              </a:ext>
            </a:extLst>
          </p:cNvPr>
          <p:cNvCxnSpPr>
            <a:cxnSpLocks/>
            <a:stCxn id="36" idx="4"/>
            <a:endCxn id="38" idx="0"/>
          </p:cNvCxnSpPr>
          <p:nvPr/>
        </p:nvCxnSpPr>
        <p:spPr>
          <a:xfrm flipH="1">
            <a:off x="3022467" y="4823403"/>
            <a:ext cx="3067" cy="138140"/>
          </a:xfrm>
          <a:prstGeom prst="line">
            <a:avLst/>
          </a:prstGeom>
          <a:ln>
            <a:solidFill>
              <a:srgbClr val="465359"/>
            </a:solidFill>
          </a:ln>
        </p:spPr>
        <p:style>
          <a:lnRef idx="1">
            <a:schemeClr val="accent1"/>
          </a:lnRef>
          <a:fillRef idx="0">
            <a:schemeClr val="accent1"/>
          </a:fillRef>
          <a:effectRef idx="0">
            <a:schemeClr val="accent1"/>
          </a:effectRef>
          <a:fontRef idx="minor">
            <a:schemeClr val="tx1"/>
          </a:fontRef>
        </p:style>
      </p:cxnSp>
      <p:cxnSp>
        <p:nvCxnSpPr>
          <p:cNvPr id="53" name="Conector reto 52">
            <a:extLst>
              <a:ext uri="{FF2B5EF4-FFF2-40B4-BE49-F238E27FC236}">
                <a16:creationId xmlns:a16="http://schemas.microsoft.com/office/drawing/2014/main" id="{D3723FED-E745-497F-BB7F-08C4A5FE664A}"/>
              </a:ext>
            </a:extLst>
          </p:cNvPr>
          <p:cNvCxnSpPr>
            <a:cxnSpLocks/>
            <a:stCxn id="32" idx="2"/>
            <a:endCxn id="38" idx="6"/>
          </p:cNvCxnSpPr>
          <p:nvPr/>
        </p:nvCxnSpPr>
        <p:spPr>
          <a:xfrm flipH="1" flipV="1">
            <a:off x="3105470" y="5044546"/>
            <a:ext cx="246479" cy="46556"/>
          </a:xfrm>
          <a:prstGeom prst="line">
            <a:avLst/>
          </a:prstGeom>
          <a:ln>
            <a:solidFill>
              <a:srgbClr val="465359"/>
            </a:solidFill>
          </a:ln>
        </p:spPr>
        <p:style>
          <a:lnRef idx="1">
            <a:schemeClr val="accent1"/>
          </a:lnRef>
          <a:fillRef idx="0">
            <a:schemeClr val="accent1"/>
          </a:fillRef>
          <a:effectRef idx="0">
            <a:schemeClr val="accent1"/>
          </a:effectRef>
          <a:fontRef idx="minor">
            <a:schemeClr val="tx1"/>
          </a:fontRef>
        </p:style>
      </p:cxnSp>
      <p:cxnSp>
        <p:nvCxnSpPr>
          <p:cNvPr id="54" name="Conector reto 53">
            <a:extLst>
              <a:ext uri="{FF2B5EF4-FFF2-40B4-BE49-F238E27FC236}">
                <a16:creationId xmlns:a16="http://schemas.microsoft.com/office/drawing/2014/main" id="{13B20D56-086B-48EC-A11F-20DF901F24D7}"/>
              </a:ext>
            </a:extLst>
          </p:cNvPr>
          <p:cNvCxnSpPr>
            <a:cxnSpLocks/>
            <a:stCxn id="33" idx="0"/>
            <a:endCxn id="38" idx="4"/>
          </p:cNvCxnSpPr>
          <p:nvPr/>
        </p:nvCxnSpPr>
        <p:spPr>
          <a:xfrm flipH="1" flipV="1">
            <a:off x="3022467" y="5127549"/>
            <a:ext cx="46833" cy="58317"/>
          </a:xfrm>
          <a:prstGeom prst="line">
            <a:avLst/>
          </a:prstGeom>
          <a:ln>
            <a:solidFill>
              <a:srgbClr val="465359"/>
            </a:solidFill>
          </a:ln>
        </p:spPr>
        <p:style>
          <a:lnRef idx="1">
            <a:schemeClr val="accent1"/>
          </a:lnRef>
          <a:fillRef idx="0">
            <a:schemeClr val="accent1"/>
          </a:fillRef>
          <a:effectRef idx="0">
            <a:schemeClr val="accent1"/>
          </a:effectRef>
          <a:fontRef idx="minor">
            <a:schemeClr val="tx1"/>
          </a:fontRef>
        </p:style>
      </p:cxnSp>
      <p:cxnSp>
        <p:nvCxnSpPr>
          <p:cNvPr id="55" name="Conector reto 54">
            <a:extLst>
              <a:ext uri="{FF2B5EF4-FFF2-40B4-BE49-F238E27FC236}">
                <a16:creationId xmlns:a16="http://schemas.microsoft.com/office/drawing/2014/main" id="{A1C8F353-6C4F-488D-B499-4E405C29AA4A}"/>
              </a:ext>
            </a:extLst>
          </p:cNvPr>
          <p:cNvCxnSpPr>
            <a:cxnSpLocks/>
            <a:stCxn id="38" idx="3"/>
            <a:endCxn id="34" idx="7"/>
          </p:cNvCxnSpPr>
          <p:nvPr/>
        </p:nvCxnSpPr>
        <p:spPr>
          <a:xfrm flipH="1">
            <a:off x="2740737" y="5103238"/>
            <a:ext cx="223038" cy="108544"/>
          </a:xfrm>
          <a:prstGeom prst="line">
            <a:avLst/>
          </a:prstGeom>
          <a:ln>
            <a:solidFill>
              <a:srgbClr val="465359"/>
            </a:solidFill>
          </a:ln>
        </p:spPr>
        <p:style>
          <a:lnRef idx="1">
            <a:schemeClr val="accent1"/>
          </a:lnRef>
          <a:fillRef idx="0">
            <a:schemeClr val="accent1"/>
          </a:fillRef>
          <a:effectRef idx="0">
            <a:schemeClr val="accent1"/>
          </a:effectRef>
          <a:fontRef idx="minor">
            <a:schemeClr val="tx1"/>
          </a:fontRef>
        </p:style>
      </p:cxnSp>
      <p:sp>
        <p:nvSpPr>
          <p:cNvPr id="57" name="CaixaDeTexto 56">
            <a:extLst>
              <a:ext uri="{FF2B5EF4-FFF2-40B4-BE49-F238E27FC236}">
                <a16:creationId xmlns:a16="http://schemas.microsoft.com/office/drawing/2014/main" id="{E39EFFFE-0C1A-4DF7-AFBA-BE6CEFFD18A0}"/>
              </a:ext>
            </a:extLst>
          </p:cNvPr>
          <p:cNvSpPr txBox="1"/>
          <p:nvPr/>
        </p:nvSpPr>
        <p:spPr>
          <a:xfrm>
            <a:off x="4734841" y="2328747"/>
            <a:ext cx="6569424" cy="584775"/>
          </a:xfrm>
          <a:prstGeom prst="rect">
            <a:avLst/>
          </a:prstGeom>
          <a:noFill/>
        </p:spPr>
        <p:txBody>
          <a:bodyPr wrap="square">
            <a:spAutoFit/>
          </a:bodyPr>
          <a:lstStyle/>
          <a:p>
            <a:pPr algn="just"/>
            <a:r>
              <a:rPr lang="pt-BR" sz="1600" dirty="0">
                <a:latin typeface="Franklin Gothic Book "/>
              </a:rPr>
              <a:t>O método de Ward visa agregar os clusters de forma a minimizar a variância. Isso é feito por meio do cálculo da soma dos quadrados.</a:t>
            </a:r>
          </a:p>
        </p:txBody>
      </p:sp>
      <p:sp>
        <p:nvSpPr>
          <p:cNvPr id="58" name="CaixaDeTexto 57">
            <a:extLst>
              <a:ext uri="{FF2B5EF4-FFF2-40B4-BE49-F238E27FC236}">
                <a16:creationId xmlns:a16="http://schemas.microsoft.com/office/drawing/2014/main" id="{BE990EFE-40F8-4B53-98F5-5E0E0BA77243}"/>
              </a:ext>
            </a:extLst>
          </p:cNvPr>
          <p:cNvSpPr txBox="1"/>
          <p:nvPr/>
        </p:nvSpPr>
        <p:spPr>
          <a:xfrm>
            <a:off x="4734841" y="3179451"/>
            <a:ext cx="6011476" cy="1323439"/>
          </a:xfrm>
          <a:prstGeom prst="rect">
            <a:avLst/>
          </a:prstGeom>
          <a:noFill/>
        </p:spPr>
        <p:txBody>
          <a:bodyPr wrap="square">
            <a:spAutoFit/>
          </a:bodyPr>
          <a:lstStyle>
            <a:defPPr rtl="0">
              <a:defRPr lang="pt-br"/>
            </a:defPPr>
            <a:lvl1pPr marL="342900" indent="-342900" algn="just">
              <a:buFont typeface="+mj-lt"/>
              <a:buAutoNum type="arabicPeriod"/>
              <a:defRPr sz="1600">
                <a:latin typeface="Franklin Gothic Book "/>
              </a:defRPr>
            </a:lvl1pPr>
            <a:lvl2pPr marL="800100" lvl="1" indent="-342900" algn="just">
              <a:buFont typeface="Arial" panose="020B0604020202020204" pitchFamily="34" charset="0"/>
              <a:buChar char="•"/>
              <a:defRPr sz="1600">
                <a:latin typeface="Franklin Gothic Book "/>
              </a:defRPr>
            </a:lvl2pPr>
          </a:lstStyle>
          <a:p>
            <a:r>
              <a:rPr lang="pt-BR"/>
              <a:t>Encontre a média de cada clusters</a:t>
            </a:r>
          </a:p>
          <a:p>
            <a:r>
              <a:rPr lang="pt-BR"/>
              <a:t>Calcule a distância entre cada objeto de um cluster e a média</a:t>
            </a:r>
          </a:p>
          <a:p>
            <a:r>
              <a:rPr lang="pt-BR"/>
              <a:t>Eleve as distâncias encontradas ao quadrado</a:t>
            </a:r>
          </a:p>
          <a:p>
            <a:r>
              <a:rPr lang="pt-BR"/>
              <a:t>Some os valores encontrados por cluster</a:t>
            </a:r>
          </a:p>
          <a:p>
            <a:r>
              <a:rPr lang="pt-BR"/>
              <a:t>Some os valores encontrados no passo 4</a:t>
            </a:r>
          </a:p>
        </p:txBody>
      </p:sp>
      <p:sp>
        <p:nvSpPr>
          <p:cNvPr id="59" name="CaixaDeTexto 58">
            <a:extLst>
              <a:ext uri="{FF2B5EF4-FFF2-40B4-BE49-F238E27FC236}">
                <a16:creationId xmlns:a16="http://schemas.microsoft.com/office/drawing/2014/main" id="{1F39B656-4F2E-41C3-A865-FE4A712625D0}"/>
              </a:ext>
            </a:extLst>
          </p:cNvPr>
          <p:cNvSpPr txBox="1"/>
          <p:nvPr/>
        </p:nvSpPr>
        <p:spPr>
          <a:xfrm>
            <a:off x="4734841" y="4752158"/>
            <a:ext cx="6569424" cy="584775"/>
          </a:xfrm>
          <a:prstGeom prst="rect">
            <a:avLst/>
          </a:prstGeom>
          <a:noFill/>
        </p:spPr>
        <p:txBody>
          <a:bodyPr wrap="square">
            <a:spAutoFit/>
          </a:bodyPr>
          <a:lstStyle/>
          <a:p>
            <a:pPr algn="just"/>
            <a:r>
              <a:rPr lang="pt-BR" sz="1600" dirty="0">
                <a:latin typeface="Franklin Gothic Book "/>
              </a:rPr>
              <a:t>Para selecionar um novo cluster, todas as possíveis combinações devem ser consideradas.</a:t>
            </a:r>
          </a:p>
        </p:txBody>
      </p:sp>
      <p:sp>
        <p:nvSpPr>
          <p:cNvPr id="2" name="Título 1">
            <a:extLst>
              <a:ext uri="{FF2B5EF4-FFF2-40B4-BE49-F238E27FC236}">
                <a16:creationId xmlns:a16="http://schemas.microsoft.com/office/drawing/2014/main" id="{BB6C45F7-CCB7-9E17-EDCB-4DF076B7FC27}"/>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err="1"/>
              <a:t>Clustering</a:t>
            </a:r>
            <a:endParaRPr lang="pt-BR" dirty="0"/>
          </a:p>
        </p:txBody>
      </p:sp>
    </p:spTree>
    <p:extLst>
      <p:ext uri="{BB962C8B-B14F-4D97-AF65-F5344CB8AC3E}">
        <p14:creationId xmlns:p14="http://schemas.microsoft.com/office/powerpoint/2010/main" val="49886134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Data 3">
            <a:extLst>
              <a:ext uri="{FF2B5EF4-FFF2-40B4-BE49-F238E27FC236}">
                <a16:creationId xmlns:a16="http://schemas.microsoft.com/office/drawing/2014/main" id="{4E0429E4-E091-4FAB-B3EC-880BA16B1D2E}"/>
              </a:ext>
            </a:extLst>
          </p:cNvPr>
          <p:cNvSpPr>
            <a:spLocks noGrp="1"/>
          </p:cNvSpPr>
          <p:nvPr>
            <p:ph type="dt" sz="half" idx="10"/>
          </p:nvPr>
        </p:nvSpPr>
        <p:spPr/>
        <p:txBody>
          <a:bodyPr/>
          <a:lstStyle/>
          <a:p>
            <a:pPr rtl="0"/>
            <a:fld id="{D6866A0C-EEE8-4DE1-9ECF-51EC9C0B8BE2}" type="datetime1">
              <a:rPr lang="pt-BR" smtClean="0"/>
              <a:t>09/11/2022</a:t>
            </a:fld>
            <a:endParaRPr lang="en-US" dirty="0"/>
          </a:p>
        </p:txBody>
      </p:sp>
      <p:sp>
        <p:nvSpPr>
          <p:cNvPr id="21" name="Título 1">
            <a:extLst>
              <a:ext uri="{FF2B5EF4-FFF2-40B4-BE49-F238E27FC236}">
                <a16:creationId xmlns:a16="http://schemas.microsoft.com/office/drawing/2014/main" id="{5D904D1B-CF92-4411-9B5A-D12CE7552C70}"/>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a:t>Resultado</a:t>
            </a:r>
          </a:p>
        </p:txBody>
      </p:sp>
      <p:pic>
        <p:nvPicPr>
          <p:cNvPr id="3" name="Imagem 2">
            <a:extLst>
              <a:ext uri="{FF2B5EF4-FFF2-40B4-BE49-F238E27FC236}">
                <a16:creationId xmlns:a16="http://schemas.microsoft.com/office/drawing/2014/main" id="{F09EF5EF-C295-4C23-BC22-AB1C3B875206}"/>
              </a:ext>
            </a:extLst>
          </p:cNvPr>
          <p:cNvPicPr>
            <a:picLocks noChangeAspect="1"/>
          </p:cNvPicPr>
          <p:nvPr/>
        </p:nvPicPr>
        <p:blipFill>
          <a:blip r:embed="rId2"/>
          <a:stretch>
            <a:fillRect/>
          </a:stretch>
        </p:blipFill>
        <p:spPr>
          <a:xfrm>
            <a:off x="7896441" y="1429251"/>
            <a:ext cx="2161959" cy="765240"/>
          </a:xfrm>
          <a:prstGeom prst="rect">
            <a:avLst/>
          </a:prstGeom>
        </p:spPr>
      </p:pic>
      <p:pic>
        <p:nvPicPr>
          <p:cNvPr id="73" name="Imagem 72">
            <a:extLst>
              <a:ext uri="{FF2B5EF4-FFF2-40B4-BE49-F238E27FC236}">
                <a16:creationId xmlns:a16="http://schemas.microsoft.com/office/drawing/2014/main" id="{923C889B-783E-4423-AD0D-0078A3EA847B}"/>
              </a:ext>
            </a:extLst>
          </p:cNvPr>
          <p:cNvPicPr>
            <a:picLocks noChangeAspect="1"/>
          </p:cNvPicPr>
          <p:nvPr/>
        </p:nvPicPr>
        <p:blipFill>
          <a:blip r:embed="rId2"/>
          <a:stretch>
            <a:fillRect/>
          </a:stretch>
        </p:blipFill>
        <p:spPr>
          <a:xfrm>
            <a:off x="8086941" y="1667376"/>
            <a:ext cx="2161959" cy="765240"/>
          </a:xfrm>
          <a:prstGeom prst="rect">
            <a:avLst/>
          </a:prstGeom>
        </p:spPr>
      </p:pic>
      <p:pic>
        <p:nvPicPr>
          <p:cNvPr id="74" name="Imagem 73">
            <a:extLst>
              <a:ext uri="{FF2B5EF4-FFF2-40B4-BE49-F238E27FC236}">
                <a16:creationId xmlns:a16="http://schemas.microsoft.com/office/drawing/2014/main" id="{6565771A-EDD0-4C2D-9CEE-5700838DDDB4}"/>
              </a:ext>
            </a:extLst>
          </p:cNvPr>
          <p:cNvPicPr>
            <a:picLocks noChangeAspect="1"/>
          </p:cNvPicPr>
          <p:nvPr/>
        </p:nvPicPr>
        <p:blipFill>
          <a:blip r:embed="rId2"/>
          <a:stretch>
            <a:fillRect/>
          </a:stretch>
        </p:blipFill>
        <p:spPr>
          <a:xfrm>
            <a:off x="8277441" y="1930934"/>
            <a:ext cx="2161959" cy="765240"/>
          </a:xfrm>
          <a:prstGeom prst="rect">
            <a:avLst/>
          </a:prstGeom>
        </p:spPr>
      </p:pic>
      <p:sp>
        <p:nvSpPr>
          <p:cNvPr id="5" name="Retângulo 4">
            <a:extLst>
              <a:ext uri="{FF2B5EF4-FFF2-40B4-BE49-F238E27FC236}">
                <a16:creationId xmlns:a16="http://schemas.microsoft.com/office/drawing/2014/main" id="{BA1C3857-F182-4EFD-A077-5ED23F4388B2}"/>
              </a:ext>
            </a:extLst>
          </p:cNvPr>
          <p:cNvSpPr/>
          <p:nvPr/>
        </p:nvSpPr>
        <p:spPr>
          <a:xfrm>
            <a:off x="7724991" y="1411756"/>
            <a:ext cx="2962060" cy="1322472"/>
          </a:xfrm>
          <a:prstGeom prst="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2" descr="Hierarchical clustering explained | by Prasad Pai | Towards Data Science">
            <a:extLst>
              <a:ext uri="{FF2B5EF4-FFF2-40B4-BE49-F238E27FC236}">
                <a16:creationId xmlns:a16="http://schemas.microsoft.com/office/drawing/2014/main" id="{6D920E30-49D4-4CAD-B802-67E193B63C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872" y="2336101"/>
            <a:ext cx="5405128" cy="2958212"/>
          </a:xfrm>
          <a:prstGeom prst="rect">
            <a:avLst/>
          </a:prstGeom>
          <a:noFill/>
          <a:extLst>
            <a:ext uri="{909E8E84-426E-40DD-AFC4-6F175D3DCCD1}">
              <a14:hiddenFill xmlns:a14="http://schemas.microsoft.com/office/drawing/2010/main">
                <a:solidFill>
                  <a:srgbClr val="FFFFFF"/>
                </a:solidFill>
              </a14:hiddenFill>
            </a:ext>
          </a:extLst>
        </p:spPr>
      </p:pic>
      <p:sp>
        <p:nvSpPr>
          <p:cNvPr id="76" name="Retângulo 75">
            <a:extLst>
              <a:ext uri="{FF2B5EF4-FFF2-40B4-BE49-F238E27FC236}">
                <a16:creationId xmlns:a16="http://schemas.microsoft.com/office/drawing/2014/main" id="{2F2AC295-87BD-45F6-B547-4653EE3E476D}"/>
              </a:ext>
            </a:extLst>
          </p:cNvPr>
          <p:cNvSpPr/>
          <p:nvPr/>
        </p:nvSpPr>
        <p:spPr>
          <a:xfrm rot="16200000">
            <a:off x="6774250" y="1790124"/>
            <a:ext cx="1322473" cy="565733"/>
          </a:xfrm>
          <a:prstGeom prst="rect">
            <a:avLst/>
          </a:prstGeom>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Cluster 1</a:t>
            </a:r>
          </a:p>
        </p:txBody>
      </p:sp>
      <p:pic>
        <p:nvPicPr>
          <p:cNvPr id="82" name="Imagem 81">
            <a:extLst>
              <a:ext uri="{FF2B5EF4-FFF2-40B4-BE49-F238E27FC236}">
                <a16:creationId xmlns:a16="http://schemas.microsoft.com/office/drawing/2014/main" id="{CE3C5BF1-9680-4961-90BE-A152648269F3}"/>
              </a:ext>
            </a:extLst>
          </p:cNvPr>
          <p:cNvPicPr>
            <a:picLocks noChangeAspect="1"/>
          </p:cNvPicPr>
          <p:nvPr/>
        </p:nvPicPr>
        <p:blipFill>
          <a:blip r:embed="rId2"/>
          <a:stretch>
            <a:fillRect/>
          </a:stretch>
        </p:blipFill>
        <p:spPr>
          <a:xfrm>
            <a:off x="7896441" y="2865166"/>
            <a:ext cx="2161959" cy="765240"/>
          </a:xfrm>
          <a:prstGeom prst="rect">
            <a:avLst/>
          </a:prstGeom>
        </p:spPr>
      </p:pic>
      <p:pic>
        <p:nvPicPr>
          <p:cNvPr id="83" name="Imagem 82">
            <a:extLst>
              <a:ext uri="{FF2B5EF4-FFF2-40B4-BE49-F238E27FC236}">
                <a16:creationId xmlns:a16="http://schemas.microsoft.com/office/drawing/2014/main" id="{F037ECCD-3464-4BEF-A610-50B227E381D6}"/>
              </a:ext>
            </a:extLst>
          </p:cNvPr>
          <p:cNvPicPr>
            <a:picLocks noChangeAspect="1"/>
          </p:cNvPicPr>
          <p:nvPr/>
        </p:nvPicPr>
        <p:blipFill>
          <a:blip r:embed="rId2"/>
          <a:stretch>
            <a:fillRect/>
          </a:stretch>
        </p:blipFill>
        <p:spPr>
          <a:xfrm>
            <a:off x="8086941" y="3103291"/>
            <a:ext cx="2161959" cy="765240"/>
          </a:xfrm>
          <a:prstGeom prst="rect">
            <a:avLst/>
          </a:prstGeom>
        </p:spPr>
      </p:pic>
      <p:pic>
        <p:nvPicPr>
          <p:cNvPr id="84" name="Imagem 83">
            <a:extLst>
              <a:ext uri="{FF2B5EF4-FFF2-40B4-BE49-F238E27FC236}">
                <a16:creationId xmlns:a16="http://schemas.microsoft.com/office/drawing/2014/main" id="{AE2E85C8-42DF-4EC5-A66F-F7141E8F430B}"/>
              </a:ext>
            </a:extLst>
          </p:cNvPr>
          <p:cNvPicPr>
            <a:picLocks noChangeAspect="1"/>
          </p:cNvPicPr>
          <p:nvPr/>
        </p:nvPicPr>
        <p:blipFill>
          <a:blip r:embed="rId2"/>
          <a:stretch>
            <a:fillRect/>
          </a:stretch>
        </p:blipFill>
        <p:spPr>
          <a:xfrm>
            <a:off x="8277441" y="3366849"/>
            <a:ext cx="2161959" cy="765240"/>
          </a:xfrm>
          <a:prstGeom prst="rect">
            <a:avLst/>
          </a:prstGeom>
        </p:spPr>
      </p:pic>
      <p:sp>
        <p:nvSpPr>
          <p:cNvPr id="85" name="Retângulo 84">
            <a:extLst>
              <a:ext uri="{FF2B5EF4-FFF2-40B4-BE49-F238E27FC236}">
                <a16:creationId xmlns:a16="http://schemas.microsoft.com/office/drawing/2014/main" id="{1DAF18E2-B018-4FBE-B931-F433CCD6F599}"/>
              </a:ext>
            </a:extLst>
          </p:cNvPr>
          <p:cNvSpPr/>
          <p:nvPr/>
        </p:nvSpPr>
        <p:spPr>
          <a:xfrm>
            <a:off x="7724991" y="2847671"/>
            <a:ext cx="2962060" cy="1322472"/>
          </a:xfrm>
          <a:prstGeom prst="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tângulo 85">
            <a:extLst>
              <a:ext uri="{FF2B5EF4-FFF2-40B4-BE49-F238E27FC236}">
                <a16:creationId xmlns:a16="http://schemas.microsoft.com/office/drawing/2014/main" id="{46A1B2FE-6C42-499F-A5BD-686CDC30B315}"/>
              </a:ext>
            </a:extLst>
          </p:cNvPr>
          <p:cNvSpPr/>
          <p:nvPr/>
        </p:nvSpPr>
        <p:spPr>
          <a:xfrm rot="16200000">
            <a:off x="6774250" y="3226039"/>
            <a:ext cx="1322473" cy="565733"/>
          </a:xfrm>
          <a:prstGeom prst="rect">
            <a:avLst/>
          </a:prstGeom>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Cluster 2</a:t>
            </a:r>
          </a:p>
        </p:txBody>
      </p:sp>
      <p:pic>
        <p:nvPicPr>
          <p:cNvPr id="92" name="Imagem 91">
            <a:extLst>
              <a:ext uri="{FF2B5EF4-FFF2-40B4-BE49-F238E27FC236}">
                <a16:creationId xmlns:a16="http://schemas.microsoft.com/office/drawing/2014/main" id="{3C0A8A65-8E3A-4992-A579-DB0E803C07A9}"/>
              </a:ext>
            </a:extLst>
          </p:cNvPr>
          <p:cNvPicPr>
            <a:picLocks noChangeAspect="1"/>
          </p:cNvPicPr>
          <p:nvPr/>
        </p:nvPicPr>
        <p:blipFill>
          <a:blip r:embed="rId2"/>
          <a:stretch>
            <a:fillRect/>
          </a:stretch>
        </p:blipFill>
        <p:spPr>
          <a:xfrm>
            <a:off x="7903079" y="4749807"/>
            <a:ext cx="2161959" cy="765240"/>
          </a:xfrm>
          <a:prstGeom prst="rect">
            <a:avLst/>
          </a:prstGeom>
        </p:spPr>
      </p:pic>
      <p:pic>
        <p:nvPicPr>
          <p:cNvPr id="93" name="Imagem 92">
            <a:extLst>
              <a:ext uri="{FF2B5EF4-FFF2-40B4-BE49-F238E27FC236}">
                <a16:creationId xmlns:a16="http://schemas.microsoft.com/office/drawing/2014/main" id="{B099A53F-EAC6-4785-ACBA-EEE456EBF455}"/>
              </a:ext>
            </a:extLst>
          </p:cNvPr>
          <p:cNvPicPr>
            <a:picLocks noChangeAspect="1"/>
          </p:cNvPicPr>
          <p:nvPr/>
        </p:nvPicPr>
        <p:blipFill>
          <a:blip r:embed="rId2"/>
          <a:stretch>
            <a:fillRect/>
          </a:stretch>
        </p:blipFill>
        <p:spPr>
          <a:xfrm>
            <a:off x="8093579" y="4987932"/>
            <a:ext cx="2161959" cy="765240"/>
          </a:xfrm>
          <a:prstGeom prst="rect">
            <a:avLst/>
          </a:prstGeom>
        </p:spPr>
      </p:pic>
      <p:pic>
        <p:nvPicPr>
          <p:cNvPr id="94" name="Imagem 93">
            <a:extLst>
              <a:ext uri="{FF2B5EF4-FFF2-40B4-BE49-F238E27FC236}">
                <a16:creationId xmlns:a16="http://schemas.microsoft.com/office/drawing/2014/main" id="{CA45485F-3497-4B0D-8261-B269145C598D}"/>
              </a:ext>
            </a:extLst>
          </p:cNvPr>
          <p:cNvPicPr>
            <a:picLocks noChangeAspect="1"/>
          </p:cNvPicPr>
          <p:nvPr/>
        </p:nvPicPr>
        <p:blipFill>
          <a:blip r:embed="rId2"/>
          <a:stretch>
            <a:fillRect/>
          </a:stretch>
        </p:blipFill>
        <p:spPr>
          <a:xfrm>
            <a:off x="8284079" y="5251490"/>
            <a:ext cx="2161959" cy="765240"/>
          </a:xfrm>
          <a:prstGeom prst="rect">
            <a:avLst/>
          </a:prstGeom>
        </p:spPr>
      </p:pic>
      <p:sp>
        <p:nvSpPr>
          <p:cNvPr id="95" name="Retângulo 94">
            <a:extLst>
              <a:ext uri="{FF2B5EF4-FFF2-40B4-BE49-F238E27FC236}">
                <a16:creationId xmlns:a16="http://schemas.microsoft.com/office/drawing/2014/main" id="{B2CDA021-2B01-4F79-AE3B-4093D7DCCCA4}"/>
              </a:ext>
            </a:extLst>
          </p:cNvPr>
          <p:cNvSpPr/>
          <p:nvPr/>
        </p:nvSpPr>
        <p:spPr>
          <a:xfrm>
            <a:off x="7731629" y="4732312"/>
            <a:ext cx="2962060" cy="1322472"/>
          </a:xfrm>
          <a:prstGeom prst="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tângulo 95">
            <a:extLst>
              <a:ext uri="{FF2B5EF4-FFF2-40B4-BE49-F238E27FC236}">
                <a16:creationId xmlns:a16="http://schemas.microsoft.com/office/drawing/2014/main" id="{C2CE9D22-F3C1-40D6-9833-CD08C4DC9B40}"/>
              </a:ext>
            </a:extLst>
          </p:cNvPr>
          <p:cNvSpPr/>
          <p:nvPr/>
        </p:nvSpPr>
        <p:spPr>
          <a:xfrm rot="16200000">
            <a:off x="6780888" y="5110680"/>
            <a:ext cx="1322473" cy="565733"/>
          </a:xfrm>
          <a:prstGeom prst="rect">
            <a:avLst/>
          </a:prstGeom>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Cluster N</a:t>
            </a:r>
          </a:p>
        </p:txBody>
      </p:sp>
      <p:sp>
        <p:nvSpPr>
          <p:cNvPr id="97" name="CaixaDeTexto 96">
            <a:extLst>
              <a:ext uri="{FF2B5EF4-FFF2-40B4-BE49-F238E27FC236}">
                <a16:creationId xmlns:a16="http://schemas.microsoft.com/office/drawing/2014/main" id="{58A6347C-026F-49C7-8115-F0F6164E46E9}"/>
              </a:ext>
            </a:extLst>
          </p:cNvPr>
          <p:cNvSpPr txBox="1"/>
          <p:nvPr/>
        </p:nvSpPr>
        <p:spPr>
          <a:xfrm>
            <a:off x="8977420" y="4105295"/>
            <a:ext cx="639384" cy="523220"/>
          </a:xfrm>
          <a:prstGeom prst="rect">
            <a:avLst/>
          </a:prstGeom>
          <a:noFill/>
        </p:spPr>
        <p:txBody>
          <a:bodyPr wrap="square">
            <a:spAutoFit/>
          </a:bodyPr>
          <a:lstStyle/>
          <a:p>
            <a:pPr algn="just"/>
            <a:r>
              <a:rPr lang="pt-BR" sz="2800" dirty="0">
                <a:latin typeface="Franklin Gothic Book "/>
              </a:rPr>
              <a:t>...</a:t>
            </a:r>
          </a:p>
        </p:txBody>
      </p:sp>
      <p:sp>
        <p:nvSpPr>
          <p:cNvPr id="2" name="Título 1">
            <a:extLst>
              <a:ext uri="{FF2B5EF4-FFF2-40B4-BE49-F238E27FC236}">
                <a16:creationId xmlns:a16="http://schemas.microsoft.com/office/drawing/2014/main" id="{B5F444F2-A2A6-433E-3072-FA5A62393C5D}"/>
              </a:ext>
            </a:extLst>
          </p:cNvPr>
          <p:cNvSpPr txBox="1">
            <a:spLocks/>
          </p:cNvSpPr>
          <p:nvPr/>
        </p:nvSpPr>
        <p:spPr>
          <a:xfrm>
            <a:off x="733592" y="8545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err="1"/>
              <a:t>Clustering</a:t>
            </a:r>
            <a:endParaRPr lang="pt-BR" dirty="0"/>
          </a:p>
        </p:txBody>
      </p:sp>
    </p:spTree>
    <p:extLst>
      <p:ext uri="{BB962C8B-B14F-4D97-AF65-F5344CB8AC3E}">
        <p14:creationId xmlns:p14="http://schemas.microsoft.com/office/powerpoint/2010/main" val="4893254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49D8E4-8B7E-4181-8666-4D549EE5E1A4}"/>
              </a:ext>
            </a:extLst>
          </p:cNvPr>
          <p:cNvSpPr>
            <a:spLocks noGrp="1"/>
          </p:cNvSpPr>
          <p:nvPr>
            <p:ph type="title"/>
          </p:nvPr>
        </p:nvSpPr>
        <p:spPr>
          <a:xfrm>
            <a:off x="581192" y="702156"/>
            <a:ext cx="11029616" cy="504344"/>
          </a:xfrm>
        </p:spPr>
        <p:txBody>
          <a:bodyPr>
            <a:normAutofit fontScale="90000"/>
          </a:bodyPr>
          <a:lstStyle/>
          <a:p>
            <a:r>
              <a:rPr lang="pt-BR"/>
              <a:t>Visão geral</a:t>
            </a:r>
          </a:p>
        </p:txBody>
      </p:sp>
      <p:sp>
        <p:nvSpPr>
          <p:cNvPr id="4" name="Espaço Reservado para Data 3">
            <a:extLst>
              <a:ext uri="{FF2B5EF4-FFF2-40B4-BE49-F238E27FC236}">
                <a16:creationId xmlns:a16="http://schemas.microsoft.com/office/drawing/2014/main" id="{9EA9363D-7BC1-48A3-98A0-48E87D92FA23}"/>
              </a:ext>
            </a:extLst>
          </p:cNvPr>
          <p:cNvSpPr>
            <a:spLocks noGrp="1"/>
          </p:cNvSpPr>
          <p:nvPr>
            <p:ph type="dt" sz="half" idx="10"/>
          </p:nvPr>
        </p:nvSpPr>
        <p:spPr/>
        <p:txBody>
          <a:bodyPr/>
          <a:lstStyle/>
          <a:p>
            <a:pPr rtl="0"/>
            <a:fld id="{D6866A0C-EEE8-4DE1-9ECF-51EC9C0B8BE2}" type="datetime1">
              <a:rPr lang="pt-BR" smtClean="0"/>
              <a:t>09/11/2022</a:t>
            </a:fld>
            <a:endParaRPr lang="en-US" dirty="0"/>
          </a:p>
        </p:txBody>
      </p:sp>
      <p:sp>
        <p:nvSpPr>
          <p:cNvPr id="5" name="Retângulo 4">
            <a:extLst>
              <a:ext uri="{FF2B5EF4-FFF2-40B4-BE49-F238E27FC236}">
                <a16:creationId xmlns:a16="http://schemas.microsoft.com/office/drawing/2014/main" id="{C06D43EA-1712-4454-88A8-0192A8AED8FD}"/>
              </a:ext>
            </a:extLst>
          </p:cNvPr>
          <p:cNvSpPr/>
          <p:nvPr/>
        </p:nvSpPr>
        <p:spPr>
          <a:xfrm>
            <a:off x="3382016" y="1641294"/>
            <a:ext cx="1499259" cy="160741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accent1">
                    <a:lumMod val="75000"/>
                  </a:schemeClr>
                </a:solidFill>
              </a:rPr>
              <a:t>Model Checking</a:t>
            </a:r>
          </a:p>
        </p:txBody>
      </p:sp>
      <p:sp>
        <p:nvSpPr>
          <p:cNvPr id="6" name="Retângulo 5">
            <a:extLst>
              <a:ext uri="{FF2B5EF4-FFF2-40B4-BE49-F238E27FC236}">
                <a16:creationId xmlns:a16="http://schemas.microsoft.com/office/drawing/2014/main" id="{D81CC27B-CC5B-4531-B88C-42BE32F65B06}"/>
              </a:ext>
            </a:extLst>
          </p:cNvPr>
          <p:cNvSpPr/>
          <p:nvPr/>
        </p:nvSpPr>
        <p:spPr>
          <a:xfrm>
            <a:off x="2114511" y="4461796"/>
            <a:ext cx="7978254" cy="179090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200">
                <a:solidFill>
                  <a:schemeClr val="accent1">
                    <a:lumMod val="75000"/>
                  </a:schemeClr>
                </a:solidFill>
              </a:rPr>
              <a:t>Running Cyber-Physical System</a:t>
            </a:r>
          </a:p>
        </p:txBody>
      </p:sp>
      <p:sp>
        <p:nvSpPr>
          <p:cNvPr id="7" name="Retângulo 6">
            <a:extLst>
              <a:ext uri="{FF2B5EF4-FFF2-40B4-BE49-F238E27FC236}">
                <a16:creationId xmlns:a16="http://schemas.microsoft.com/office/drawing/2014/main" id="{15D84E7B-4608-4F60-810E-36C0DC4CCCC7}"/>
              </a:ext>
            </a:extLst>
          </p:cNvPr>
          <p:cNvSpPr/>
          <p:nvPr/>
        </p:nvSpPr>
        <p:spPr>
          <a:xfrm>
            <a:off x="5515132" y="1641294"/>
            <a:ext cx="2976786" cy="187591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accent1">
                    <a:lumMod val="75000"/>
                  </a:schemeClr>
                </a:solidFill>
              </a:rPr>
              <a:t>Contextual Analysis</a:t>
            </a:r>
          </a:p>
        </p:txBody>
      </p:sp>
      <p:sp>
        <p:nvSpPr>
          <p:cNvPr id="9" name="Retângulo 8">
            <a:extLst>
              <a:ext uri="{FF2B5EF4-FFF2-40B4-BE49-F238E27FC236}">
                <a16:creationId xmlns:a16="http://schemas.microsoft.com/office/drawing/2014/main" id="{533962DF-7AE6-485C-AC80-143B78B3DF81}"/>
              </a:ext>
            </a:extLst>
          </p:cNvPr>
          <p:cNvSpPr/>
          <p:nvPr/>
        </p:nvSpPr>
        <p:spPr>
          <a:xfrm>
            <a:off x="2071031" y="2460105"/>
            <a:ext cx="925586" cy="7039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CGM</a:t>
            </a:r>
          </a:p>
        </p:txBody>
      </p:sp>
      <p:sp>
        <p:nvSpPr>
          <p:cNvPr id="10" name="Retângulo 9">
            <a:extLst>
              <a:ext uri="{FF2B5EF4-FFF2-40B4-BE49-F238E27FC236}">
                <a16:creationId xmlns:a16="http://schemas.microsoft.com/office/drawing/2014/main" id="{EAA04DD6-27BB-4502-BACE-DD7EE2747963}"/>
              </a:ext>
            </a:extLst>
          </p:cNvPr>
          <p:cNvSpPr/>
          <p:nvPr/>
        </p:nvSpPr>
        <p:spPr>
          <a:xfrm>
            <a:off x="3583907" y="1921386"/>
            <a:ext cx="1066962" cy="42854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solidFill>
                  <a:schemeClr val="accent1">
                    <a:lumMod val="75000"/>
                  </a:schemeClr>
                </a:solidFill>
              </a:rPr>
              <a:t>Propriedades do Sistema</a:t>
            </a:r>
          </a:p>
        </p:txBody>
      </p:sp>
      <p:sp>
        <p:nvSpPr>
          <p:cNvPr id="11" name="Retângulo 10">
            <a:extLst>
              <a:ext uri="{FF2B5EF4-FFF2-40B4-BE49-F238E27FC236}">
                <a16:creationId xmlns:a16="http://schemas.microsoft.com/office/drawing/2014/main" id="{1883B687-AB5F-423D-9E8B-EDA9504FF2E3}"/>
              </a:ext>
            </a:extLst>
          </p:cNvPr>
          <p:cNvSpPr/>
          <p:nvPr/>
        </p:nvSpPr>
        <p:spPr>
          <a:xfrm>
            <a:off x="3583907" y="2567889"/>
            <a:ext cx="1066962" cy="48636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solidFill>
                  <a:schemeClr val="accent1">
                    <a:lumMod val="75000"/>
                  </a:schemeClr>
                </a:solidFill>
              </a:rPr>
              <a:t>Modelo do Sistema</a:t>
            </a:r>
          </a:p>
        </p:txBody>
      </p:sp>
      <p:cxnSp>
        <p:nvCxnSpPr>
          <p:cNvPr id="12" name="Conector: Angulado 11">
            <a:extLst>
              <a:ext uri="{FF2B5EF4-FFF2-40B4-BE49-F238E27FC236}">
                <a16:creationId xmlns:a16="http://schemas.microsoft.com/office/drawing/2014/main" id="{7CB282BE-E212-4BCB-9E2F-4A9FFD7B7149}"/>
              </a:ext>
            </a:extLst>
          </p:cNvPr>
          <p:cNvCxnSpPr>
            <a:cxnSpLocks/>
            <a:stCxn id="9" idx="3"/>
            <a:endCxn id="10" idx="1"/>
          </p:cNvCxnSpPr>
          <p:nvPr/>
        </p:nvCxnSpPr>
        <p:spPr>
          <a:xfrm flipV="1">
            <a:off x="2996617" y="2135660"/>
            <a:ext cx="587290" cy="67643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ctor: Angulado 12">
            <a:extLst>
              <a:ext uri="{FF2B5EF4-FFF2-40B4-BE49-F238E27FC236}">
                <a16:creationId xmlns:a16="http://schemas.microsoft.com/office/drawing/2014/main" id="{36C79AC1-DBF0-4021-A37A-41C35942FB35}"/>
              </a:ext>
            </a:extLst>
          </p:cNvPr>
          <p:cNvCxnSpPr>
            <a:cxnSpLocks/>
            <a:stCxn id="9" idx="3"/>
            <a:endCxn id="11" idx="1"/>
          </p:cNvCxnSpPr>
          <p:nvPr/>
        </p:nvCxnSpPr>
        <p:spPr>
          <a:xfrm flipV="1">
            <a:off x="2996617" y="2811070"/>
            <a:ext cx="587290" cy="102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tângulo 13">
            <a:extLst>
              <a:ext uri="{FF2B5EF4-FFF2-40B4-BE49-F238E27FC236}">
                <a16:creationId xmlns:a16="http://schemas.microsoft.com/office/drawing/2014/main" id="{9D86583A-2902-4464-B1F7-C76CD9AB7330}"/>
              </a:ext>
            </a:extLst>
          </p:cNvPr>
          <p:cNvSpPr/>
          <p:nvPr/>
        </p:nvSpPr>
        <p:spPr>
          <a:xfrm>
            <a:off x="1903712" y="1323786"/>
            <a:ext cx="3185104" cy="256423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100" dirty="0">
                <a:solidFill>
                  <a:srgbClr val="2F5597"/>
                </a:solidFill>
              </a:rPr>
              <a:t>A. De Objetivos para Propriedades</a:t>
            </a:r>
          </a:p>
        </p:txBody>
      </p:sp>
      <p:sp>
        <p:nvSpPr>
          <p:cNvPr id="15" name="Triângulo isósceles 14">
            <a:extLst>
              <a:ext uri="{FF2B5EF4-FFF2-40B4-BE49-F238E27FC236}">
                <a16:creationId xmlns:a16="http://schemas.microsoft.com/office/drawing/2014/main" id="{7F1AC2D9-B235-4DB3-894F-2D19C9D60777}"/>
              </a:ext>
            </a:extLst>
          </p:cNvPr>
          <p:cNvSpPr/>
          <p:nvPr/>
        </p:nvSpPr>
        <p:spPr>
          <a:xfrm rot="5400000">
            <a:off x="4760099" y="1815109"/>
            <a:ext cx="990766"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tângulo 15">
            <a:extLst>
              <a:ext uri="{FF2B5EF4-FFF2-40B4-BE49-F238E27FC236}">
                <a16:creationId xmlns:a16="http://schemas.microsoft.com/office/drawing/2014/main" id="{66FF9AA4-D93F-45BA-8C07-9F20EA193476}"/>
              </a:ext>
            </a:extLst>
          </p:cNvPr>
          <p:cNvSpPr/>
          <p:nvPr/>
        </p:nvSpPr>
        <p:spPr>
          <a:xfrm>
            <a:off x="5404842" y="1323786"/>
            <a:ext cx="4880809" cy="256423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100" dirty="0">
                <a:solidFill>
                  <a:srgbClr val="2F5597"/>
                </a:solidFill>
              </a:rPr>
              <a:t>B. Refinamento da Especificação de Contexto por meio de </a:t>
            </a:r>
            <a:r>
              <a:rPr lang="pt-BR" sz="1100" dirty="0" err="1">
                <a:solidFill>
                  <a:srgbClr val="2F5597"/>
                </a:solidFill>
              </a:rPr>
              <a:t>Aprendizgem</a:t>
            </a:r>
            <a:endParaRPr lang="pt-BR" sz="1100" dirty="0">
              <a:solidFill>
                <a:srgbClr val="2F5597"/>
              </a:solidFill>
            </a:endParaRPr>
          </a:p>
        </p:txBody>
      </p:sp>
      <p:cxnSp>
        <p:nvCxnSpPr>
          <p:cNvPr id="17" name="Conector: Angulado 16">
            <a:extLst>
              <a:ext uri="{FF2B5EF4-FFF2-40B4-BE49-F238E27FC236}">
                <a16:creationId xmlns:a16="http://schemas.microsoft.com/office/drawing/2014/main" id="{E1FC89C6-CFEB-467E-B882-574DD55D2413}"/>
              </a:ext>
            </a:extLst>
          </p:cNvPr>
          <p:cNvCxnSpPr>
            <a:cxnSpLocks/>
            <a:stCxn id="25" idx="3"/>
            <a:endCxn id="27" idx="1"/>
          </p:cNvCxnSpPr>
          <p:nvPr/>
        </p:nvCxnSpPr>
        <p:spPr>
          <a:xfrm>
            <a:off x="6665401" y="2635238"/>
            <a:ext cx="401646" cy="34619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Angulado 17">
            <a:extLst>
              <a:ext uri="{FF2B5EF4-FFF2-40B4-BE49-F238E27FC236}">
                <a16:creationId xmlns:a16="http://schemas.microsoft.com/office/drawing/2014/main" id="{29CFF008-E395-4305-ACDF-1B40246B333B}"/>
              </a:ext>
            </a:extLst>
          </p:cNvPr>
          <p:cNvCxnSpPr>
            <a:cxnSpLocks/>
            <a:stCxn id="25" idx="3"/>
            <a:endCxn id="26" idx="1"/>
          </p:cNvCxnSpPr>
          <p:nvPr/>
        </p:nvCxnSpPr>
        <p:spPr>
          <a:xfrm flipV="1">
            <a:off x="6665401" y="2289047"/>
            <a:ext cx="401646" cy="34619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tângulo 18">
            <a:extLst>
              <a:ext uri="{FF2B5EF4-FFF2-40B4-BE49-F238E27FC236}">
                <a16:creationId xmlns:a16="http://schemas.microsoft.com/office/drawing/2014/main" id="{0A5A3D7A-6CFD-4CB8-89A3-141E8646A4E1}"/>
              </a:ext>
            </a:extLst>
          </p:cNvPr>
          <p:cNvSpPr/>
          <p:nvPr/>
        </p:nvSpPr>
        <p:spPr>
          <a:xfrm>
            <a:off x="8800162" y="2188673"/>
            <a:ext cx="1394437" cy="748220"/>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solidFill>
                  <a:schemeClr val="bg1"/>
                </a:solidFill>
              </a:rPr>
              <a:t>Informações relevantes sobre novos contextos</a:t>
            </a:r>
          </a:p>
        </p:txBody>
      </p:sp>
      <p:sp>
        <p:nvSpPr>
          <p:cNvPr id="20" name="Triângulo isósceles 19">
            <a:extLst>
              <a:ext uri="{FF2B5EF4-FFF2-40B4-BE49-F238E27FC236}">
                <a16:creationId xmlns:a16="http://schemas.microsoft.com/office/drawing/2014/main" id="{A4D77962-9096-4F87-A6F3-9B79DCCAF733}"/>
              </a:ext>
            </a:extLst>
          </p:cNvPr>
          <p:cNvSpPr/>
          <p:nvPr/>
        </p:nvSpPr>
        <p:spPr>
          <a:xfrm rot="5400000">
            <a:off x="8113532" y="2523650"/>
            <a:ext cx="1099002"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tângulo 20">
            <a:extLst>
              <a:ext uri="{FF2B5EF4-FFF2-40B4-BE49-F238E27FC236}">
                <a16:creationId xmlns:a16="http://schemas.microsoft.com/office/drawing/2014/main" id="{54DC9BD8-B819-4389-848B-A7A1277025D3}"/>
              </a:ext>
            </a:extLst>
          </p:cNvPr>
          <p:cNvSpPr/>
          <p:nvPr/>
        </p:nvSpPr>
        <p:spPr>
          <a:xfrm>
            <a:off x="1903713" y="4158583"/>
            <a:ext cx="8384576" cy="2237429"/>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rgbClr val="2F5597"/>
                </a:solidFill>
              </a:rPr>
              <a:t>C. </a:t>
            </a:r>
            <a:r>
              <a:rPr lang="en-US" sz="1100" i="1" dirty="0">
                <a:solidFill>
                  <a:srgbClr val="2F5597"/>
                </a:solidFill>
              </a:rPr>
              <a:t>Runtime</a:t>
            </a:r>
          </a:p>
        </p:txBody>
      </p:sp>
      <p:sp>
        <p:nvSpPr>
          <p:cNvPr id="22" name="Triângulo isósceles 21">
            <a:extLst>
              <a:ext uri="{FF2B5EF4-FFF2-40B4-BE49-F238E27FC236}">
                <a16:creationId xmlns:a16="http://schemas.microsoft.com/office/drawing/2014/main" id="{3CCEDE02-911B-45EE-A5F6-A486B61A373E}"/>
              </a:ext>
            </a:extLst>
          </p:cNvPr>
          <p:cNvSpPr/>
          <p:nvPr/>
        </p:nvSpPr>
        <p:spPr>
          <a:xfrm rot="10800000">
            <a:off x="2228248" y="3971118"/>
            <a:ext cx="2536032"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tângulo 22">
            <a:extLst>
              <a:ext uri="{FF2B5EF4-FFF2-40B4-BE49-F238E27FC236}">
                <a16:creationId xmlns:a16="http://schemas.microsoft.com/office/drawing/2014/main" id="{5DCB4225-D2B7-432F-A09D-E0956E19C1B2}"/>
              </a:ext>
            </a:extLst>
          </p:cNvPr>
          <p:cNvSpPr/>
          <p:nvPr/>
        </p:nvSpPr>
        <p:spPr>
          <a:xfrm>
            <a:off x="2576515" y="4915639"/>
            <a:ext cx="1447755" cy="5921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t>Dados gerados em tempo de Execução</a:t>
            </a:r>
          </a:p>
        </p:txBody>
      </p:sp>
      <p:grpSp>
        <p:nvGrpSpPr>
          <p:cNvPr id="24" name="Agrupar 23">
            <a:extLst>
              <a:ext uri="{FF2B5EF4-FFF2-40B4-BE49-F238E27FC236}">
                <a16:creationId xmlns:a16="http://schemas.microsoft.com/office/drawing/2014/main" id="{6D1D1D10-D27D-4FC8-A33E-6D8794685673}"/>
              </a:ext>
            </a:extLst>
          </p:cNvPr>
          <p:cNvGrpSpPr/>
          <p:nvPr/>
        </p:nvGrpSpPr>
        <p:grpSpPr>
          <a:xfrm>
            <a:off x="5649318" y="1978222"/>
            <a:ext cx="2740693" cy="1314033"/>
            <a:chOff x="4022237" y="2005910"/>
            <a:chExt cx="2740693" cy="1314033"/>
          </a:xfrm>
        </p:grpSpPr>
        <p:sp>
          <p:nvSpPr>
            <p:cNvPr id="25" name="Retângulo 24">
              <a:extLst>
                <a:ext uri="{FF2B5EF4-FFF2-40B4-BE49-F238E27FC236}">
                  <a16:creationId xmlns:a16="http://schemas.microsoft.com/office/drawing/2014/main" id="{C958F28D-5171-4A97-8802-BDA0C5B72C3C}"/>
                </a:ext>
              </a:extLst>
            </p:cNvPr>
            <p:cNvSpPr/>
            <p:nvPr/>
          </p:nvSpPr>
          <p:spPr>
            <a:xfrm>
              <a:off x="4022237" y="2267312"/>
              <a:ext cx="1016083" cy="791228"/>
            </a:xfrm>
            <a:prstGeom prst="rect">
              <a:avLst/>
            </a:prstGeom>
            <a:solidFill>
              <a:srgbClr val="A4D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a:solidFill>
                    <a:srgbClr val="1482AC"/>
                  </a:solidFill>
                </a:rPr>
                <a:t>Seleção Negativa</a:t>
              </a:r>
            </a:p>
          </p:txBody>
        </p:sp>
        <p:sp>
          <p:nvSpPr>
            <p:cNvPr id="26" name="Retângulo 25">
              <a:extLst>
                <a:ext uri="{FF2B5EF4-FFF2-40B4-BE49-F238E27FC236}">
                  <a16:creationId xmlns:a16="http://schemas.microsoft.com/office/drawing/2014/main" id="{5FDFEBF5-6117-42DD-AC68-FE1AA334E3CF}"/>
                </a:ext>
              </a:extLst>
            </p:cNvPr>
            <p:cNvSpPr/>
            <p:nvPr/>
          </p:nvSpPr>
          <p:spPr>
            <a:xfrm>
              <a:off x="5439966" y="2005910"/>
              <a:ext cx="1322964" cy="62164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050">
                  <a:solidFill>
                    <a:schemeClr val="accent1">
                      <a:lumMod val="75000"/>
                    </a:schemeClr>
                  </a:solidFill>
                </a:rPr>
                <a:t>Análise de Variáveis de Contexto</a:t>
              </a:r>
            </a:p>
          </p:txBody>
        </p:sp>
        <p:sp>
          <p:nvSpPr>
            <p:cNvPr id="27" name="Retângulo 26">
              <a:extLst>
                <a:ext uri="{FF2B5EF4-FFF2-40B4-BE49-F238E27FC236}">
                  <a16:creationId xmlns:a16="http://schemas.microsoft.com/office/drawing/2014/main" id="{CEFD24E9-1CAB-4DAC-B218-E203FFCACAED}"/>
                </a:ext>
              </a:extLst>
            </p:cNvPr>
            <p:cNvSpPr/>
            <p:nvPr/>
          </p:nvSpPr>
          <p:spPr>
            <a:xfrm>
              <a:off x="5439966" y="2698294"/>
              <a:ext cx="1322964" cy="62164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75000"/>
                    </a:schemeClr>
                  </a:solidFill>
                </a:rPr>
                <a:t>Clustering</a:t>
              </a:r>
            </a:p>
          </p:txBody>
        </p:sp>
      </p:grpSp>
      <p:pic>
        <p:nvPicPr>
          <p:cNvPr id="28" name="Imagem 27">
            <a:extLst>
              <a:ext uri="{FF2B5EF4-FFF2-40B4-BE49-F238E27FC236}">
                <a16:creationId xmlns:a16="http://schemas.microsoft.com/office/drawing/2014/main" id="{C18F023A-0EDB-4B47-B7B3-7524D4363EE0}"/>
              </a:ext>
            </a:extLst>
          </p:cNvPr>
          <p:cNvPicPr>
            <a:picLocks noChangeAspect="1"/>
          </p:cNvPicPr>
          <p:nvPr/>
        </p:nvPicPr>
        <p:blipFill>
          <a:blip r:embed="rId2"/>
          <a:stretch>
            <a:fillRect/>
          </a:stretch>
        </p:blipFill>
        <p:spPr>
          <a:xfrm rot="16200000">
            <a:off x="3522614" y="2868180"/>
            <a:ext cx="60320" cy="80427"/>
          </a:xfrm>
          <a:prstGeom prst="rect">
            <a:avLst/>
          </a:prstGeom>
        </p:spPr>
      </p:pic>
      <p:pic>
        <p:nvPicPr>
          <p:cNvPr id="29" name="Imagem 28">
            <a:extLst>
              <a:ext uri="{FF2B5EF4-FFF2-40B4-BE49-F238E27FC236}">
                <a16:creationId xmlns:a16="http://schemas.microsoft.com/office/drawing/2014/main" id="{067E1A4F-7DA9-4DE1-9DEE-839E2D290984}"/>
              </a:ext>
            </a:extLst>
          </p:cNvPr>
          <p:cNvPicPr>
            <a:picLocks noChangeAspect="1"/>
          </p:cNvPicPr>
          <p:nvPr/>
        </p:nvPicPr>
        <p:blipFill>
          <a:blip r:embed="rId2"/>
          <a:stretch>
            <a:fillRect/>
          </a:stretch>
        </p:blipFill>
        <p:spPr>
          <a:xfrm rot="10800000">
            <a:off x="3596495" y="3052865"/>
            <a:ext cx="60320" cy="80427"/>
          </a:xfrm>
          <a:prstGeom prst="rect">
            <a:avLst/>
          </a:prstGeom>
        </p:spPr>
      </p:pic>
      <p:pic>
        <p:nvPicPr>
          <p:cNvPr id="30" name="Imagem 29">
            <a:extLst>
              <a:ext uri="{FF2B5EF4-FFF2-40B4-BE49-F238E27FC236}">
                <a16:creationId xmlns:a16="http://schemas.microsoft.com/office/drawing/2014/main" id="{DFD404E8-730E-4EC8-B426-819ACC91797A}"/>
              </a:ext>
            </a:extLst>
          </p:cNvPr>
          <p:cNvPicPr>
            <a:picLocks noChangeAspect="1"/>
          </p:cNvPicPr>
          <p:nvPr/>
        </p:nvPicPr>
        <p:blipFill>
          <a:blip r:embed="rId2"/>
          <a:stretch>
            <a:fillRect/>
          </a:stretch>
        </p:blipFill>
        <p:spPr>
          <a:xfrm rot="10800000">
            <a:off x="3907762" y="3052865"/>
            <a:ext cx="60320" cy="80427"/>
          </a:xfrm>
          <a:prstGeom prst="rect">
            <a:avLst/>
          </a:prstGeom>
        </p:spPr>
      </p:pic>
      <p:pic>
        <p:nvPicPr>
          <p:cNvPr id="31" name="Imagem 30">
            <a:extLst>
              <a:ext uri="{FF2B5EF4-FFF2-40B4-BE49-F238E27FC236}">
                <a16:creationId xmlns:a16="http://schemas.microsoft.com/office/drawing/2014/main" id="{E627F2DE-378F-4544-BCB0-CFF61273ACBB}"/>
              </a:ext>
            </a:extLst>
          </p:cNvPr>
          <p:cNvPicPr>
            <a:picLocks noChangeAspect="1"/>
          </p:cNvPicPr>
          <p:nvPr/>
        </p:nvPicPr>
        <p:blipFill>
          <a:blip r:embed="rId2"/>
          <a:stretch>
            <a:fillRect/>
          </a:stretch>
        </p:blipFill>
        <p:spPr>
          <a:xfrm rot="10800000">
            <a:off x="4219029" y="3052865"/>
            <a:ext cx="60320" cy="80427"/>
          </a:xfrm>
          <a:prstGeom prst="rect">
            <a:avLst/>
          </a:prstGeom>
        </p:spPr>
      </p:pic>
      <p:pic>
        <p:nvPicPr>
          <p:cNvPr id="32" name="Imagem 31">
            <a:extLst>
              <a:ext uri="{FF2B5EF4-FFF2-40B4-BE49-F238E27FC236}">
                <a16:creationId xmlns:a16="http://schemas.microsoft.com/office/drawing/2014/main" id="{C188EAE5-7C8C-449C-8459-6CB877180B9B}"/>
              </a:ext>
            </a:extLst>
          </p:cNvPr>
          <p:cNvPicPr>
            <a:picLocks noChangeAspect="1"/>
          </p:cNvPicPr>
          <p:nvPr/>
        </p:nvPicPr>
        <p:blipFill>
          <a:blip r:embed="rId2"/>
          <a:stretch>
            <a:fillRect/>
          </a:stretch>
        </p:blipFill>
        <p:spPr>
          <a:xfrm rot="10800000">
            <a:off x="4530296" y="3056410"/>
            <a:ext cx="60320" cy="80427"/>
          </a:xfrm>
          <a:prstGeom prst="rect">
            <a:avLst/>
          </a:prstGeom>
        </p:spPr>
      </p:pic>
      <p:pic>
        <p:nvPicPr>
          <p:cNvPr id="33" name="Imagem 32">
            <a:extLst>
              <a:ext uri="{FF2B5EF4-FFF2-40B4-BE49-F238E27FC236}">
                <a16:creationId xmlns:a16="http://schemas.microsoft.com/office/drawing/2014/main" id="{7B6ED676-4518-4C02-BCB3-6CCB4DE1F52F}"/>
              </a:ext>
            </a:extLst>
          </p:cNvPr>
          <p:cNvPicPr>
            <a:picLocks noChangeAspect="1"/>
          </p:cNvPicPr>
          <p:nvPr/>
        </p:nvPicPr>
        <p:blipFill>
          <a:blip r:embed="rId2"/>
          <a:stretch>
            <a:fillRect/>
          </a:stretch>
        </p:blipFill>
        <p:spPr>
          <a:xfrm rot="5221383">
            <a:off x="4658166" y="2877447"/>
            <a:ext cx="60320" cy="80427"/>
          </a:xfrm>
          <a:prstGeom prst="rect">
            <a:avLst/>
          </a:prstGeom>
        </p:spPr>
      </p:pic>
      <p:pic>
        <p:nvPicPr>
          <p:cNvPr id="34" name="Imagem 33">
            <a:extLst>
              <a:ext uri="{FF2B5EF4-FFF2-40B4-BE49-F238E27FC236}">
                <a16:creationId xmlns:a16="http://schemas.microsoft.com/office/drawing/2014/main" id="{72C27F92-462B-49FE-9F66-C571677F1AD2}"/>
              </a:ext>
            </a:extLst>
          </p:cNvPr>
          <p:cNvPicPr>
            <a:picLocks noChangeAspect="1"/>
          </p:cNvPicPr>
          <p:nvPr/>
        </p:nvPicPr>
        <p:blipFill>
          <a:blip r:embed="rId2"/>
          <a:stretch>
            <a:fillRect/>
          </a:stretch>
        </p:blipFill>
        <p:spPr>
          <a:xfrm rot="5221383">
            <a:off x="4654062" y="2651005"/>
            <a:ext cx="60320" cy="80427"/>
          </a:xfrm>
          <a:prstGeom prst="rect">
            <a:avLst/>
          </a:prstGeom>
        </p:spPr>
      </p:pic>
      <p:pic>
        <p:nvPicPr>
          <p:cNvPr id="35" name="Imagem 34">
            <a:extLst>
              <a:ext uri="{FF2B5EF4-FFF2-40B4-BE49-F238E27FC236}">
                <a16:creationId xmlns:a16="http://schemas.microsoft.com/office/drawing/2014/main" id="{1773C473-544F-47A8-B552-51D91120DB31}"/>
              </a:ext>
            </a:extLst>
          </p:cNvPr>
          <p:cNvPicPr>
            <a:picLocks noChangeAspect="1"/>
          </p:cNvPicPr>
          <p:nvPr/>
        </p:nvPicPr>
        <p:blipFill>
          <a:blip r:embed="rId2"/>
          <a:stretch>
            <a:fillRect/>
          </a:stretch>
        </p:blipFill>
        <p:spPr>
          <a:xfrm>
            <a:off x="3692109" y="2485000"/>
            <a:ext cx="60320" cy="80427"/>
          </a:xfrm>
          <a:prstGeom prst="rect">
            <a:avLst/>
          </a:prstGeom>
        </p:spPr>
      </p:pic>
      <p:pic>
        <p:nvPicPr>
          <p:cNvPr id="36" name="Imagem 35">
            <a:extLst>
              <a:ext uri="{FF2B5EF4-FFF2-40B4-BE49-F238E27FC236}">
                <a16:creationId xmlns:a16="http://schemas.microsoft.com/office/drawing/2014/main" id="{FC488BC7-608C-47ED-9EE3-43984B4D4A33}"/>
              </a:ext>
            </a:extLst>
          </p:cNvPr>
          <p:cNvPicPr>
            <a:picLocks noChangeAspect="1"/>
          </p:cNvPicPr>
          <p:nvPr/>
        </p:nvPicPr>
        <p:blipFill>
          <a:blip r:embed="rId2"/>
          <a:stretch>
            <a:fillRect/>
          </a:stretch>
        </p:blipFill>
        <p:spPr>
          <a:xfrm>
            <a:off x="4072978" y="2489015"/>
            <a:ext cx="60320" cy="80427"/>
          </a:xfrm>
          <a:prstGeom prst="rect">
            <a:avLst/>
          </a:prstGeom>
        </p:spPr>
      </p:pic>
      <p:pic>
        <p:nvPicPr>
          <p:cNvPr id="37" name="Imagem 36">
            <a:extLst>
              <a:ext uri="{FF2B5EF4-FFF2-40B4-BE49-F238E27FC236}">
                <a16:creationId xmlns:a16="http://schemas.microsoft.com/office/drawing/2014/main" id="{54E55700-4F92-44F5-89C2-4F1D4C280B1A}"/>
              </a:ext>
            </a:extLst>
          </p:cNvPr>
          <p:cNvPicPr>
            <a:picLocks noChangeAspect="1"/>
          </p:cNvPicPr>
          <p:nvPr/>
        </p:nvPicPr>
        <p:blipFill>
          <a:blip r:embed="rId2"/>
          <a:stretch>
            <a:fillRect/>
          </a:stretch>
        </p:blipFill>
        <p:spPr>
          <a:xfrm>
            <a:off x="4382292" y="2485000"/>
            <a:ext cx="60320" cy="80427"/>
          </a:xfrm>
          <a:prstGeom prst="rect">
            <a:avLst/>
          </a:prstGeom>
        </p:spPr>
      </p:pic>
      <p:sp>
        <p:nvSpPr>
          <p:cNvPr id="38" name="Triângulo isósceles 37">
            <a:extLst>
              <a:ext uri="{FF2B5EF4-FFF2-40B4-BE49-F238E27FC236}">
                <a16:creationId xmlns:a16="http://schemas.microsoft.com/office/drawing/2014/main" id="{F91C0549-7498-4379-A7A0-D27C65ABDD6D}"/>
              </a:ext>
            </a:extLst>
          </p:cNvPr>
          <p:cNvSpPr/>
          <p:nvPr/>
        </p:nvSpPr>
        <p:spPr>
          <a:xfrm rot="19782234">
            <a:off x="3425830" y="2942233"/>
            <a:ext cx="56672" cy="8485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riângulo isósceles 38">
            <a:extLst>
              <a:ext uri="{FF2B5EF4-FFF2-40B4-BE49-F238E27FC236}">
                <a16:creationId xmlns:a16="http://schemas.microsoft.com/office/drawing/2014/main" id="{7EE7EBE7-590B-4B29-8551-662CCD33175C}"/>
              </a:ext>
            </a:extLst>
          </p:cNvPr>
          <p:cNvSpPr/>
          <p:nvPr/>
        </p:nvSpPr>
        <p:spPr>
          <a:xfrm rot="335596">
            <a:off x="3570713" y="3146398"/>
            <a:ext cx="103672" cy="4571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riângulo isósceles 39">
            <a:extLst>
              <a:ext uri="{FF2B5EF4-FFF2-40B4-BE49-F238E27FC236}">
                <a16:creationId xmlns:a16="http://schemas.microsoft.com/office/drawing/2014/main" id="{A0FE8DA0-48FE-4A2B-B4B7-1517EF0983FE}"/>
              </a:ext>
            </a:extLst>
          </p:cNvPr>
          <p:cNvSpPr/>
          <p:nvPr/>
        </p:nvSpPr>
        <p:spPr>
          <a:xfrm rot="6122630">
            <a:off x="3848420" y="2443362"/>
            <a:ext cx="63838" cy="4571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riângulo isósceles 40">
            <a:extLst>
              <a:ext uri="{FF2B5EF4-FFF2-40B4-BE49-F238E27FC236}">
                <a16:creationId xmlns:a16="http://schemas.microsoft.com/office/drawing/2014/main" id="{263202C0-A756-42B0-8DBC-73B6BEAD5B9C}"/>
              </a:ext>
            </a:extLst>
          </p:cNvPr>
          <p:cNvSpPr/>
          <p:nvPr/>
        </p:nvSpPr>
        <p:spPr>
          <a:xfrm rot="6122630">
            <a:off x="4671719" y="2475669"/>
            <a:ext cx="63838" cy="4571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riângulo isósceles 41">
            <a:extLst>
              <a:ext uri="{FF2B5EF4-FFF2-40B4-BE49-F238E27FC236}">
                <a16:creationId xmlns:a16="http://schemas.microsoft.com/office/drawing/2014/main" id="{26D53537-65DF-4529-81DE-57EC5067A415}"/>
              </a:ext>
            </a:extLst>
          </p:cNvPr>
          <p:cNvSpPr/>
          <p:nvPr/>
        </p:nvSpPr>
        <p:spPr>
          <a:xfrm rot="8219667">
            <a:off x="4738426" y="2896098"/>
            <a:ext cx="49228" cy="4571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riângulo isósceles 42">
            <a:extLst>
              <a:ext uri="{FF2B5EF4-FFF2-40B4-BE49-F238E27FC236}">
                <a16:creationId xmlns:a16="http://schemas.microsoft.com/office/drawing/2014/main" id="{5273EFB6-5B23-4B8B-A9B9-3A98D1F1BEE0}"/>
              </a:ext>
            </a:extLst>
          </p:cNvPr>
          <p:cNvSpPr/>
          <p:nvPr/>
        </p:nvSpPr>
        <p:spPr>
          <a:xfrm rot="6122630">
            <a:off x="4253774" y="2498272"/>
            <a:ext cx="55574" cy="5859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tângulo 43">
            <a:extLst>
              <a:ext uri="{FF2B5EF4-FFF2-40B4-BE49-F238E27FC236}">
                <a16:creationId xmlns:a16="http://schemas.microsoft.com/office/drawing/2014/main" id="{9CC79090-4781-4481-9116-C683696D354D}"/>
              </a:ext>
            </a:extLst>
          </p:cNvPr>
          <p:cNvSpPr/>
          <p:nvPr/>
        </p:nvSpPr>
        <p:spPr>
          <a:xfrm>
            <a:off x="7600260" y="4817005"/>
            <a:ext cx="1616304" cy="32459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a:solidFill>
                  <a:schemeClr val="accent1">
                    <a:lumMod val="75000"/>
                  </a:schemeClr>
                </a:solidFill>
              </a:rPr>
              <a:t>Componente 1</a:t>
            </a:r>
          </a:p>
        </p:txBody>
      </p:sp>
      <p:sp>
        <p:nvSpPr>
          <p:cNvPr id="45" name="Retângulo 44">
            <a:extLst>
              <a:ext uri="{FF2B5EF4-FFF2-40B4-BE49-F238E27FC236}">
                <a16:creationId xmlns:a16="http://schemas.microsoft.com/office/drawing/2014/main" id="{B52243D0-0BEB-4EA4-A5BC-78E8C189B8B4}"/>
              </a:ext>
            </a:extLst>
          </p:cNvPr>
          <p:cNvSpPr/>
          <p:nvPr/>
        </p:nvSpPr>
        <p:spPr>
          <a:xfrm>
            <a:off x="5356342" y="5325037"/>
            <a:ext cx="1616304" cy="32459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a:solidFill>
                  <a:schemeClr val="accent1">
                    <a:lumMod val="75000"/>
                  </a:schemeClr>
                </a:solidFill>
              </a:rPr>
              <a:t>Componente 2</a:t>
            </a:r>
          </a:p>
        </p:txBody>
      </p:sp>
      <p:sp>
        <p:nvSpPr>
          <p:cNvPr id="46" name="Retângulo 45">
            <a:extLst>
              <a:ext uri="{FF2B5EF4-FFF2-40B4-BE49-F238E27FC236}">
                <a16:creationId xmlns:a16="http://schemas.microsoft.com/office/drawing/2014/main" id="{C275E91C-E726-4C1B-8DB9-7CDFAB43F721}"/>
              </a:ext>
            </a:extLst>
          </p:cNvPr>
          <p:cNvSpPr/>
          <p:nvPr/>
        </p:nvSpPr>
        <p:spPr>
          <a:xfrm>
            <a:off x="8227437" y="5709859"/>
            <a:ext cx="1616304" cy="32459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a:solidFill>
                  <a:schemeClr val="accent1">
                    <a:lumMod val="75000"/>
                  </a:schemeClr>
                </a:solidFill>
              </a:rPr>
              <a:t>Componente 3</a:t>
            </a:r>
          </a:p>
        </p:txBody>
      </p:sp>
      <p:pic>
        <p:nvPicPr>
          <p:cNvPr id="47" name="Imagem 46">
            <a:extLst>
              <a:ext uri="{FF2B5EF4-FFF2-40B4-BE49-F238E27FC236}">
                <a16:creationId xmlns:a16="http://schemas.microsoft.com/office/drawing/2014/main" id="{7320364C-0007-43B6-A2C1-0E9C73EBE6A4}"/>
              </a:ext>
            </a:extLst>
          </p:cNvPr>
          <p:cNvPicPr>
            <a:picLocks noChangeAspect="1"/>
          </p:cNvPicPr>
          <p:nvPr/>
        </p:nvPicPr>
        <p:blipFill>
          <a:blip r:embed="rId3"/>
          <a:stretch>
            <a:fillRect/>
          </a:stretch>
        </p:blipFill>
        <p:spPr>
          <a:xfrm>
            <a:off x="7639202" y="4650120"/>
            <a:ext cx="125663" cy="172206"/>
          </a:xfrm>
          <a:prstGeom prst="rect">
            <a:avLst/>
          </a:prstGeom>
        </p:spPr>
      </p:pic>
      <p:pic>
        <p:nvPicPr>
          <p:cNvPr id="48" name="Imagem 47">
            <a:extLst>
              <a:ext uri="{FF2B5EF4-FFF2-40B4-BE49-F238E27FC236}">
                <a16:creationId xmlns:a16="http://schemas.microsoft.com/office/drawing/2014/main" id="{130A2308-543B-4DFA-BCA8-3C6A11CD54CC}"/>
              </a:ext>
            </a:extLst>
          </p:cNvPr>
          <p:cNvPicPr>
            <a:picLocks noChangeAspect="1"/>
          </p:cNvPicPr>
          <p:nvPr/>
        </p:nvPicPr>
        <p:blipFill>
          <a:blip r:embed="rId3"/>
          <a:stretch>
            <a:fillRect/>
          </a:stretch>
        </p:blipFill>
        <p:spPr>
          <a:xfrm rot="5400000">
            <a:off x="9238804" y="4830717"/>
            <a:ext cx="125663" cy="172206"/>
          </a:xfrm>
          <a:prstGeom prst="rect">
            <a:avLst/>
          </a:prstGeom>
        </p:spPr>
      </p:pic>
      <p:pic>
        <p:nvPicPr>
          <p:cNvPr id="49" name="Imagem 48">
            <a:extLst>
              <a:ext uri="{FF2B5EF4-FFF2-40B4-BE49-F238E27FC236}">
                <a16:creationId xmlns:a16="http://schemas.microsoft.com/office/drawing/2014/main" id="{1615232F-A970-4CE8-9EA1-089799C05E08}"/>
              </a:ext>
            </a:extLst>
          </p:cNvPr>
          <p:cNvPicPr>
            <a:picLocks noChangeAspect="1"/>
          </p:cNvPicPr>
          <p:nvPr/>
        </p:nvPicPr>
        <p:blipFill>
          <a:blip r:embed="rId3"/>
          <a:stretch>
            <a:fillRect/>
          </a:stretch>
        </p:blipFill>
        <p:spPr>
          <a:xfrm>
            <a:off x="8245928" y="4644799"/>
            <a:ext cx="125663" cy="172206"/>
          </a:xfrm>
          <a:prstGeom prst="rect">
            <a:avLst/>
          </a:prstGeom>
        </p:spPr>
      </p:pic>
      <p:pic>
        <p:nvPicPr>
          <p:cNvPr id="50" name="Imagem 49">
            <a:extLst>
              <a:ext uri="{FF2B5EF4-FFF2-40B4-BE49-F238E27FC236}">
                <a16:creationId xmlns:a16="http://schemas.microsoft.com/office/drawing/2014/main" id="{111EA018-E103-43C4-9A5D-6DB8F1AA79B4}"/>
              </a:ext>
            </a:extLst>
          </p:cNvPr>
          <p:cNvPicPr>
            <a:picLocks noChangeAspect="1"/>
          </p:cNvPicPr>
          <p:nvPr/>
        </p:nvPicPr>
        <p:blipFill>
          <a:blip r:embed="rId3"/>
          <a:stretch>
            <a:fillRect/>
          </a:stretch>
        </p:blipFill>
        <p:spPr>
          <a:xfrm>
            <a:off x="8902405" y="4650120"/>
            <a:ext cx="125663" cy="172206"/>
          </a:xfrm>
          <a:prstGeom prst="rect">
            <a:avLst/>
          </a:prstGeom>
        </p:spPr>
      </p:pic>
      <p:pic>
        <p:nvPicPr>
          <p:cNvPr id="51" name="Imagem 50">
            <a:extLst>
              <a:ext uri="{FF2B5EF4-FFF2-40B4-BE49-F238E27FC236}">
                <a16:creationId xmlns:a16="http://schemas.microsoft.com/office/drawing/2014/main" id="{CE4F4DD4-CF2D-4E78-BE35-7720F483730F}"/>
              </a:ext>
            </a:extLst>
          </p:cNvPr>
          <p:cNvPicPr>
            <a:picLocks noChangeAspect="1"/>
          </p:cNvPicPr>
          <p:nvPr/>
        </p:nvPicPr>
        <p:blipFill>
          <a:blip r:embed="rId3"/>
          <a:stretch>
            <a:fillRect/>
          </a:stretch>
        </p:blipFill>
        <p:spPr>
          <a:xfrm rot="13517804">
            <a:off x="7482613" y="5107847"/>
            <a:ext cx="125663" cy="172206"/>
          </a:xfrm>
          <a:prstGeom prst="rect">
            <a:avLst/>
          </a:prstGeom>
        </p:spPr>
      </p:pic>
      <p:pic>
        <p:nvPicPr>
          <p:cNvPr id="52" name="Imagem 51">
            <a:extLst>
              <a:ext uri="{FF2B5EF4-FFF2-40B4-BE49-F238E27FC236}">
                <a16:creationId xmlns:a16="http://schemas.microsoft.com/office/drawing/2014/main" id="{9A32E524-A48B-4E0B-816B-D57F88DAACDC}"/>
              </a:ext>
            </a:extLst>
          </p:cNvPr>
          <p:cNvPicPr>
            <a:picLocks noChangeAspect="1"/>
          </p:cNvPicPr>
          <p:nvPr/>
        </p:nvPicPr>
        <p:blipFill>
          <a:blip r:embed="rId3"/>
          <a:stretch>
            <a:fillRect/>
          </a:stretch>
        </p:blipFill>
        <p:spPr>
          <a:xfrm rot="10800000">
            <a:off x="7838781" y="5134283"/>
            <a:ext cx="125663" cy="172206"/>
          </a:xfrm>
          <a:prstGeom prst="rect">
            <a:avLst/>
          </a:prstGeom>
        </p:spPr>
      </p:pic>
      <p:pic>
        <p:nvPicPr>
          <p:cNvPr id="53" name="Imagem 52">
            <a:extLst>
              <a:ext uri="{FF2B5EF4-FFF2-40B4-BE49-F238E27FC236}">
                <a16:creationId xmlns:a16="http://schemas.microsoft.com/office/drawing/2014/main" id="{6CFF5A07-83A0-46D2-9BD5-AC47605D393A}"/>
              </a:ext>
            </a:extLst>
          </p:cNvPr>
          <p:cNvPicPr>
            <a:picLocks noChangeAspect="1"/>
          </p:cNvPicPr>
          <p:nvPr/>
        </p:nvPicPr>
        <p:blipFill>
          <a:blip r:embed="rId3"/>
          <a:stretch>
            <a:fillRect/>
          </a:stretch>
        </p:blipFill>
        <p:spPr>
          <a:xfrm rot="10800000">
            <a:off x="8408412" y="5140908"/>
            <a:ext cx="125663" cy="172206"/>
          </a:xfrm>
          <a:prstGeom prst="rect">
            <a:avLst/>
          </a:prstGeom>
        </p:spPr>
      </p:pic>
      <p:pic>
        <p:nvPicPr>
          <p:cNvPr id="54" name="Imagem 53">
            <a:extLst>
              <a:ext uri="{FF2B5EF4-FFF2-40B4-BE49-F238E27FC236}">
                <a16:creationId xmlns:a16="http://schemas.microsoft.com/office/drawing/2014/main" id="{1C742D6F-27EE-4FA3-83A9-39ADFDF9477A}"/>
              </a:ext>
            </a:extLst>
          </p:cNvPr>
          <p:cNvPicPr>
            <a:picLocks noChangeAspect="1"/>
          </p:cNvPicPr>
          <p:nvPr/>
        </p:nvPicPr>
        <p:blipFill>
          <a:blip r:embed="rId3"/>
          <a:stretch>
            <a:fillRect/>
          </a:stretch>
        </p:blipFill>
        <p:spPr>
          <a:xfrm rot="10800000">
            <a:off x="9050177" y="5140909"/>
            <a:ext cx="125663" cy="172206"/>
          </a:xfrm>
          <a:prstGeom prst="rect">
            <a:avLst/>
          </a:prstGeom>
        </p:spPr>
      </p:pic>
      <p:pic>
        <p:nvPicPr>
          <p:cNvPr id="55" name="Imagem 54">
            <a:extLst>
              <a:ext uri="{FF2B5EF4-FFF2-40B4-BE49-F238E27FC236}">
                <a16:creationId xmlns:a16="http://schemas.microsoft.com/office/drawing/2014/main" id="{F43AB219-8DF1-4019-B18E-F4E26547EF9A}"/>
              </a:ext>
            </a:extLst>
          </p:cNvPr>
          <p:cNvPicPr>
            <a:picLocks noChangeAspect="1"/>
          </p:cNvPicPr>
          <p:nvPr/>
        </p:nvPicPr>
        <p:blipFill>
          <a:blip r:embed="rId4"/>
          <a:stretch>
            <a:fillRect/>
          </a:stretch>
        </p:blipFill>
        <p:spPr>
          <a:xfrm>
            <a:off x="5480575" y="5188646"/>
            <a:ext cx="91448" cy="134124"/>
          </a:xfrm>
          <a:prstGeom prst="rect">
            <a:avLst/>
          </a:prstGeom>
        </p:spPr>
      </p:pic>
      <p:pic>
        <p:nvPicPr>
          <p:cNvPr id="56" name="Imagem 55">
            <a:extLst>
              <a:ext uri="{FF2B5EF4-FFF2-40B4-BE49-F238E27FC236}">
                <a16:creationId xmlns:a16="http://schemas.microsoft.com/office/drawing/2014/main" id="{AE273A4B-267D-447F-90B1-216591C7EF09}"/>
              </a:ext>
            </a:extLst>
          </p:cNvPr>
          <p:cNvPicPr>
            <a:picLocks noChangeAspect="1"/>
          </p:cNvPicPr>
          <p:nvPr/>
        </p:nvPicPr>
        <p:blipFill>
          <a:blip r:embed="rId4"/>
          <a:stretch>
            <a:fillRect/>
          </a:stretch>
        </p:blipFill>
        <p:spPr>
          <a:xfrm>
            <a:off x="5990583" y="5188646"/>
            <a:ext cx="91448" cy="134124"/>
          </a:xfrm>
          <a:prstGeom prst="rect">
            <a:avLst/>
          </a:prstGeom>
        </p:spPr>
      </p:pic>
      <p:pic>
        <p:nvPicPr>
          <p:cNvPr id="57" name="Imagem 56">
            <a:extLst>
              <a:ext uri="{FF2B5EF4-FFF2-40B4-BE49-F238E27FC236}">
                <a16:creationId xmlns:a16="http://schemas.microsoft.com/office/drawing/2014/main" id="{0AE2C676-B7D0-427B-8A88-1B4A99807D5A}"/>
              </a:ext>
            </a:extLst>
          </p:cNvPr>
          <p:cNvPicPr>
            <a:picLocks noChangeAspect="1"/>
          </p:cNvPicPr>
          <p:nvPr/>
        </p:nvPicPr>
        <p:blipFill>
          <a:blip r:embed="rId4"/>
          <a:stretch>
            <a:fillRect/>
          </a:stretch>
        </p:blipFill>
        <p:spPr>
          <a:xfrm>
            <a:off x="6397821" y="5181915"/>
            <a:ext cx="91448" cy="134124"/>
          </a:xfrm>
          <a:prstGeom prst="rect">
            <a:avLst/>
          </a:prstGeom>
        </p:spPr>
      </p:pic>
      <p:pic>
        <p:nvPicPr>
          <p:cNvPr id="58" name="Imagem 57">
            <a:extLst>
              <a:ext uri="{FF2B5EF4-FFF2-40B4-BE49-F238E27FC236}">
                <a16:creationId xmlns:a16="http://schemas.microsoft.com/office/drawing/2014/main" id="{BA9C39E2-32F5-41DC-B317-5042A24FAEF2}"/>
              </a:ext>
            </a:extLst>
          </p:cNvPr>
          <p:cNvPicPr>
            <a:picLocks noChangeAspect="1"/>
          </p:cNvPicPr>
          <p:nvPr/>
        </p:nvPicPr>
        <p:blipFill>
          <a:blip r:embed="rId4"/>
          <a:stretch>
            <a:fillRect/>
          </a:stretch>
        </p:blipFill>
        <p:spPr>
          <a:xfrm rot="2847748">
            <a:off x="6975548" y="5223661"/>
            <a:ext cx="91448" cy="134124"/>
          </a:xfrm>
          <a:prstGeom prst="rect">
            <a:avLst/>
          </a:prstGeom>
        </p:spPr>
      </p:pic>
      <p:pic>
        <p:nvPicPr>
          <p:cNvPr id="59" name="Imagem 58">
            <a:extLst>
              <a:ext uri="{FF2B5EF4-FFF2-40B4-BE49-F238E27FC236}">
                <a16:creationId xmlns:a16="http://schemas.microsoft.com/office/drawing/2014/main" id="{A02A7156-48BE-477B-8AAF-CB68D2245B1C}"/>
              </a:ext>
            </a:extLst>
          </p:cNvPr>
          <p:cNvPicPr>
            <a:picLocks noChangeAspect="1"/>
          </p:cNvPicPr>
          <p:nvPr/>
        </p:nvPicPr>
        <p:blipFill>
          <a:blip r:embed="rId4"/>
          <a:stretch>
            <a:fillRect/>
          </a:stretch>
        </p:blipFill>
        <p:spPr>
          <a:xfrm rot="5400000">
            <a:off x="6995790" y="5515959"/>
            <a:ext cx="91448" cy="134124"/>
          </a:xfrm>
          <a:prstGeom prst="rect">
            <a:avLst/>
          </a:prstGeom>
        </p:spPr>
      </p:pic>
      <p:pic>
        <p:nvPicPr>
          <p:cNvPr id="60" name="Imagem 59">
            <a:extLst>
              <a:ext uri="{FF2B5EF4-FFF2-40B4-BE49-F238E27FC236}">
                <a16:creationId xmlns:a16="http://schemas.microsoft.com/office/drawing/2014/main" id="{E3503273-8D75-4E27-B6B2-0D582A2A4B1B}"/>
              </a:ext>
            </a:extLst>
          </p:cNvPr>
          <p:cNvPicPr>
            <a:picLocks noChangeAspect="1"/>
          </p:cNvPicPr>
          <p:nvPr/>
        </p:nvPicPr>
        <p:blipFill>
          <a:blip r:embed="rId4"/>
          <a:stretch>
            <a:fillRect/>
          </a:stretch>
        </p:blipFill>
        <p:spPr>
          <a:xfrm rot="10800000">
            <a:off x="6696101" y="5642904"/>
            <a:ext cx="91448" cy="134124"/>
          </a:xfrm>
          <a:prstGeom prst="rect">
            <a:avLst/>
          </a:prstGeom>
        </p:spPr>
      </p:pic>
      <p:pic>
        <p:nvPicPr>
          <p:cNvPr id="61" name="Imagem 60">
            <a:extLst>
              <a:ext uri="{FF2B5EF4-FFF2-40B4-BE49-F238E27FC236}">
                <a16:creationId xmlns:a16="http://schemas.microsoft.com/office/drawing/2014/main" id="{5DEFE321-B7DC-406B-A43D-52A1CEFDEE82}"/>
              </a:ext>
            </a:extLst>
          </p:cNvPr>
          <p:cNvPicPr>
            <a:picLocks noChangeAspect="1"/>
          </p:cNvPicPr>
          <p:nvPr/>
        </p:nvPicPr>
        <p:blipFill>
          <a:blip r:embed="rId4"/>
          <a:stretch>
            <a:fillRect/>
          </a:stretch>
        </p:blipFill>
        <p:spPr>
          <a:xfrm rot="10800000">
            <a:off x="6170825" y="5647739"/>
            <a:ext cx="91448" cy="134124"/>
          </a:xfrm>
          <a:prstGeom prst="rect">
            <a:avLst/>
          </a:prstGeom>
        </p:spPr>
      </p:pic>
      <p:pic>
        <p:nvPicPr>
          <p:cNvPr id="62" name="Imagem 61">
            <a:extLst>
              <a:ext uri="{FF2B5EF4-FFF2-40B4-BE49-F238E27FC236}">
                <a16:creationId xmlns:a16="http://schemas.microsoft.com/office/drawing/2014/main" id="{EA98CDC5-CDE3-452F-BB91-1668E1114345}"/>
              </a:ext>
            </a:extLst>
          </p:cNvPr>
          <p:cNvPicPr>
            <a:picLocks noChangeAspect="1"/>
          </p:cNvPicPr>
          <p:nvPr/>
        </p:nvPicPr>
        <p:blipFill>
          <a:blip r:embed="rId4"/>
          <a:stretch>
            <a:fillRect/>
          </a:stretch>
        </p:blipFill>
        <p:spPr>
          <a:xfrm rot="10800000">
            <a:off x="5526299" y="5647739"/>
            <a:ext cx="91448" cy="134124"/>
          </a:xfrm>
          <a:prstGeom prst="rect">
            <a:avLst/>
          </a:prstGeom>
        </p:spPr>
      </p:pic>
      <p:pic>
        <p:nvPicPr>
          <p:cNvPr id="63" name="Imagem 62">
            <a:extLst>
              <a:ext uri="{FF2B5EF4-FFF2-40B4-BE49-F238E27FC236}">
                <a16:creationId xmlns:a16="http://schemas.microsoft.com/office/drawing/2014/main" id="{65E9B3EF-9E62-45BC-B3E4-3CAD164E0BBC}"/>
              </a:ext>
            </a:extLst>
          </p:cNvPr>
          <p:cNvPicPr>
            <a:picLocks noChangeAspect="1"/>
          </p:cNvPicPr>
          <p:nvPr/>
        </p:nvPicPr>
        <p:blipFill>
          <a:blip r:embed="rId4"/>
          <a:stretch>
            <a:fillRect/>
          </a:stretch>
        </p:blipFill>
        <p:spPr>
          <a:xfrm rot="16200000">
            <a:off x="5241750" y="5348415"/>
            <a:ext cx="91448" cy="134124"/>
          </a:xfrm>
          <a:prstGeom prst="rect">
            <a:avLst/>
          </a:prstGeom>
        </p:spPr>
      </p:pic>
      <p:pic>
        <p:nvPicPr>
          <p:cNvPr id="64" name="Imagem 63">
            <a:extLst>
              <a:ext uri="{FF2B5EF4-FFF2-40B4-BE49-F238E27FC236}">
                <a16:creationId xmlns:a16="http://schemas.microsoft.com/office/drawing/2014/main" id="{B7E44272-40AA-4C37-AE4F-DBF6A0D005D2}"/>
              </a:ext>
            </a:extLst>
          </p:cNvPr>
          <p:cNvPicPr>
            <a:picLocks noChangeAspect="1"/>
          </p:cNvPicPr>
          <p:nvPr/>
        </p:nvPicPr>
        <p:blipFill>
          <a:blip r:embed="rId5"/>
          <a:stretch>
            <a:fillRect/>
          </a:stretch>
        </p:blipFill>
        <p:spPr>
          <a:xfrm rot="18421454">
            <a:off x="8089883" y="5578257"/>
            <a:ext cx="128027" cy="182896"/>
          </a:xfrm>
          <a:prstGeom prst="rect">
            <a:avLst/>
          </a:prstGeom>
        </p:spPr>
      </p:pic>
      <p:pic>
        <p:nvPicPr>
          <p:cNvPr id="65" name="Imagem 64">
            <a:extLst>
              <a:ext uri="{FF2B5EF4-FFF2-40B4-BE49-F238E27FC236}">
                <a16:creationId xmlns:a16="http://schemas.microsoft.com/office/drawing/2014/main" id="{E356D487-B376-40B5-9B10-B9D023AC6426}"/>
              </a:ext>
            </a:extLst>
          </p:cNvPr>
          <p:cNvPicPr>
            <a:picLocks noChangeAspect="1"/>
          </p:cNvPicPr>
          <p:nvPr/>
        </p:nvPicPr>
        <p:blipFill>
          <a:blip r:embed="rId5"/>
          <a:stretch>
            <a:fillRect/>
          </a:stretch>
        </p:blipFill>
        <p:spPr>
          <a:xfrm>
            <a:off x="9779727" y="5529698"/>
            <a:ext cx="128027" cy="182896"/>
          </a:xfrm>
          <a:prstGeom prst="rect">
            <a:avLst/>
          </a:prstGeom>
        </p:spPr>
      </p:pic>
      <p:pic>
        <p:nvPicPr>
          <p:cNvPr id="66" name="Imagem 65">
            <a:extLst>
              <a:ext uri="{FF2B5EF4-FFF2-40B4-BE49-F238E27FC236}">
                <a16:creationId xmlns:a16="http://schemas.microsoft.com/office/drawing/2014/main" id="{FDF330B9-2FF5-4496-A70A-D66B45D28F65}"/>
              </a:ext>
            </a:extLst>
          </p:cNvPr>
          <p:cNvPicPr>
            <a:picLocks noChangeAspect="1"/>
          </p:cNvPicPr>
          <p:nvPr/>
        </p:nvPicPr>
        <p:blipFill>
          <a:blip r:embed="rId5"/>
          <a:stretch>
            <a:fillRect/>
          </a:stretch>
        </p:blipFill>
        <p:spPr>
          <a:xfrm rot="5400000">
            <a:off x="9873376" y="5878098"/>
            <a:ext cx="128027" cy="182896"/>
          </a:xfrm>
          <a:prstGeom prst="rect">
            <a:avLst/>
          </a:prstGeom>
        </p:spPr>
      </p:pic>
      <p:pic>
        <p:nvPicPr>
          <p:cNvPr id="67" name="Imagem 66">
            <a:extLst>
              <a:ext uri="{FF2B5EF4-FFF2-40B4-BE49-F238E27FC236}">
                <a16:creationId xmlns:a16="http://schemas.microsoft.com/office/drawing/2014/main" id="{C09804A4-B980-4715-A1CD-01558348FC12}"/>
              </a:ext>
            </a:extLst>
          </p:cNvPr>
          <p:cNvPicPr>
            <a:picLocks noChangeAspect="1"/>
          </p:cNvPicPr>
          <p:nvPr/>
        </p:nvPicPr>
        <p:blipFill>
          <a:blip r:embed="rId5"/>
          <a:stretch>
            <a:fillRect/>
          </a:stretch>
        </p:blipFill>
        <p:spPr>
          <a:xfrm rot="10800000">
            <a:off x="9429718" y="6033560"/>
            <a:ext cx="128027" cy="182896"/>
          </a:xfrm>
          <a:prstGeom prst="rect">
            <a:avLst/>
          </a:prstGeom>
        </p:spPr>
      </p:pic>
      <p:pic>
        <p:nvPicPr>
          <p:cNvPr id="68" name="Imagem 67">
            <a:extLst>
              <a:ext uri="{FF2B5EF4-FFF2-40B4-BE49-F238E27FC236}">
                <a16:creationId xmlns:a16="http://schemas.microsoft.com/office/drawing/2014/main" id="{DC78C258-ED61-438A-A7F5-5DF74ED6F1FD}"/>
              </a:ext>
            </a:extLst>
          </p:cNvPr>
          <p:cNvPicPr>
            <a:picLocks noChangeAspect="1"/>
          </p:cNvPicPr>
          <p:nvPr/>
        </p:nvPicPr>
        <p:blipFill>
          <a:blip r:embed="rId5"/>
          <a:stretch>
            <a:fillRect/>
          </a:stretch>
        </p:blipFill>
        <p:spPr>
          <a:xfrm rot="10800000">
            <a:off x="9176813" y="6031127"/>
            <a:ext cx="128027" cy="182896"/>
          </a:xfrm>
          <a:prstGeom prst="rect">
            <a:avLst/>
          </a:prstGeom>
        </p:spPr>
      </p:pic>
      <p:pic>
        <p:nvPicPr>
          <p:cNvPr id="69" name="Imagem 68">
            <a:extLst>
              <a:ext uri="{FF2B5EF4-FFF2-40B4-BE49-F238E27FC236}">
                <a16:creationId xmlns:a16="http://schemas.microsoft.com/office/drawing/2014/main" id="{BF08E529-3803-45C3-A2A1-E32A64C8FE58}"/>
              </a:ext>
            </a:extLst>
          </p:cNvPr>
          <p:cNvPicPr>
            <a:picLocks noChangeAspect="1"/>
          </p:cNvPicPr>
          <p:nvPr/>
        </p:nvPicPr>
        <p:blipFill>
          <a:blip r:embed="rId5"/>
          <a:stretch>
            <a:fillRect/>
          </a:stretch>
        </p:blipFill>
        <p:spPr>
          <a:xfrm rot="10800000">
            <a:off x="8646428" y="6030385"/>
            <a:ext cx="128027" cy="182896"/>
          </a:xfrm>
          <a:prstGeom prst="rect">
            <a:avLst/>
          </a:prstGeom>
        </p:spPr>
      </p:pic>
      <p:pic>
        <p:nvPicPr>
          <p:cNvPr id="70" name="Imagem 69">
            <a:extLst>
              <a:ext uri="{FF2B5EF4-FFF2-40B4-BE49-F238E27FC236}">
                <a16:creationId xmlns:a16="http://schemas.microsoft.com/office/drawing/2014/main" id="{0E5D9D5F-ABC0-47CC-A805-08AB10BBE81F}"/>
              </a:ext>
            </a:extLst>
          </p:cNvPr>
          <p:cNvPicPr>
            <a:picLocks noChangeAspect="1"/>
          </p:cNvPicPr>
          <p:nvPr/>
        </p:nvPicPr>
        <p:blipFill>
          <a:blip r:embed="rId5"/>
          <a:stretch>
            <a:fillRect/>
          </a:stretch>
        </p:blipFill>
        <p:spPr>
          <a:xfrm rot="14172451">
            <a:off x="8094648" y="5990521"/>
            <a:ext cx="128027" cy="182896"/>
          </a:xfrm>
          <a:prstGeom prst="rect">
            <a:avLst/>
          </a:prstGeom>
        </p:spPr>
      </p:pic>
      <p:pic>
        <p:nvPicPr>
          <p:cNvPr id="71" name="Imagem 70">
            <a:extLst>
              <a:ext uri="{FF2B5EF4-FFF2-40B4-BE49-F238E27FC236}">
                <a16:creationId xmlns:a16="http://schemas.microsoft.com/office/drawing/2014/main" id="{CB80DA12-0778-4F68-9D36-F7F613AAAC24}"/>
              </a:ext>
            </a:extLst>
          </p:cNvPr>
          <p:cNvPicPr>
            <a:picLocks noChangeAspect="1"/>
          </p:cNvPicPr>
          <p:nvPr/>
        </p:nvPicPr>
        <p:blipFill>
          <a:blip r:embed="rId5"/>
          <a:stretch>
            <a:fillRect/>
          </a:stretch>
        </p:blipFill>
        <p:spPr>
          <a:xfrm>
            <a:off x="8472949" y="5536208"/>
            <a:ext cx="128027" cy="182896"/>
          </a:xfrm>
          <a:prstGeom prst="rect">
            <a:avLst/>
          </a:prstGeom>
        </p:spPr>
      </p:pic>
      <p:pic>
        <p:nvPicPr>
          <p:cNvPr id="72" name="Imagem 71">
            <a:extLst>
              <a:ext uri="{FF2B5EF4-FFF2-40B4-BE49-F238E27FC236}">
                <a16:creationId xmlns:a16="http://schemas.microsoft.com/office/drawing/2014/main" id="{10682F7F-A470-40CC-A3EC-B125C4ED33C2}"/>
              </a:ext>
            </a:extLst>
          </p:cNvPr>
          <p:cNvPicPr>
            <a:picLocks noChangeAspect="1"/>
          </p:cNvPicPr>
          <p:nvPr/>
        </p:nvPicPr>
        <p:blipFill>
          <a:blip r:embed="rId5"/>
          <a:stretch>
            <a:fillRect/>
          </a:stretch>
        </p:blipFill>
        <p:spPr>
          <a:xfrm>
            <a:off x="9094331" y="5529698"/>
            <a:ext cx="128027" cy="182896"/>
          </a:xfrm>
          <a:prstGeom prst="rect">
            <a:avLst/>
          </a:prstGeom>
        </p:spPr>
      </p:pic>
      <p:sp>
        <p:nvSpPr>
          <p:cNvPr id="73" name="Triângulo isósceles 72">
            <a:extLst>
              <a:ext uri="{FF2B5EF4-FFF2-40B4-BE49-F238E27FC236}">
                <a16:creationId xmlns:a16="http://schemas.microsoft.com/office/drawing/2014/main" id="{1B684A1E-AA1A-4B4E-89E7-6927F3FEF509}"/>
              </a:ext>
            </a:extLst>
          </p:cNvPr>
          <p:cNvSpPr/>
          <p:nvPr/>
        </p:nvSpPr>
        <p:spPr>
          <a:xfrm rot="19782234">
            <a:off x="6052082" y="4760184"/>
            <a:ext cx="114747" cy="17181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riângulo isósceles 73">
            <a:extLst>
              <a:ext uri="{FF2B5EF4-FFF2-40B4-BE49-F238E27FC236}">
                <a16:creationId xmlns:a16="http://schemas.microsoft.com/office/drawing/2014/main" id="{21BA4F68-1126-4341-9F4B-DDBC44604ED1}"/>
              </a:ext>
            </a:extLst>
          </p:cNvPr>
          <p:cNvSpPr/>
          <p:nvPr/>
        </p:nvSpPr>
        <p:spPr>
          <a:xfrm rot="335596">
            <a:off x="6940826" y="6042702"/>
            <a:ext cx="172782" cy="7619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riângulo isósceles 74">
            <a:extLst>
              <a:ext uri="{FF2B5EF4-FFF2-40B4-BE49-F238E27FC236}">
                <a16:creationId xmlns:a16="http://schemas.microsoft.com/office/drawing/2014/main" id="{63193910-1DA1-4BE6-9D55-189D46DE4F3B}"/>
              </a:ext>
            </a:extLst>
          </p:cNvPr>
          <p:cNvSpPr/>
          <p:nvPr/>
        </p:nvSpPr>
        <p:spPr>
          <a:xfrm rot="6122630">
            <a:off x="7262994" y="5252616"/>
            <a:ext cx="90543" cy="6484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riângulo isósceles 75">
            <a:extLst>
              <a:ext uri="{FF2B5EF4-FFF2-40B4-BE49-F238E27FC236}">
                <a16:creationId xmlns:a16="http://schemas.microsoft.com/office/drawing/2014/main" id="{44E7B5C2-E57B-4D61-849D-24AA71B0C7B2}"/>
              </a:ext>
            </a:extLst>
          </p:cNvPr>
          <p:cNvSpPr/>
          <p:nvPr/>
        </p:nvSpPr>
        <p:spPr>
          <a:xfrm rot="6122630">
            <a:off x="9422212" y="5554434"/>
            <a:ext cx="90543" cy="6484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riângulo isósceles 76">
            <a:extLst>
              <a:ext uri="{FF2B5EF4-FFF2-40B4-BE49-F238E27FC236}">
                <a16:creationId xmlns:a16="http://schemas.microsoft.com/office/drawing/2014/main" id="{D0F61B0B-3FC4-4C0B-B58C-AA49F436ED86}"/>
              </a:ext>
            </a:extLst>
          </p:cNvPr>
          <p:cNvSpPr/>
          <p:nvPr/>
        </p:nvSpPr>
        <p:spPr>
          <a:xfrm rot="6122630">
            <a:off x="9804693" y="5014194"/>
            <a:ext cx="112523" cy="11863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Elipse 77">
            <a:extLst>
              <a:ext uri="{FF2B5EF4-FFF2-40B4-BE49-F238E27FC236}">
                <a16:creationId xmlns:a16="http://schemas.microsoft.com/office/drawing/2014/main" id="{86AE95AD-A922-4482-B45B-EDD4F951310B}"/>
              </a:ext>
            </a:extLst>
          </p:cNvPr>
          <p:cNvSpPr/>
          <p:nvPr/>
        </p:nvSpPr>
        <p:spPr>
          <a:xfrm>
            <a:off x="8361546" y="5329210"/>
            <a:ext cx="147661" cy="1020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Elipse 78">
            <a:extLst>
              <a:ext uri="{FF2B5EF4-FFF2-40B4-BE49-F238E27FC236}">
                <a16:creationId xmlns:a16="http://schemas.microsoft.com/office/drawing/2014/main" id="{2E28819F-177C-460F-A2C9-337A3A71B059}"/>
              </a:ext>
            </a:extLst>
          </p:cNvPr>
          <p:cNvSpPr/>
          <p:nvPr/>
        </p:nvSpPr>
        <p:spPr>
          <a:xfrm>
            <a:off x="8630522" y="5245872"/>
            <a:ext cx="147661"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Lágrima 79">
            <a:extLst>
              <a:ext uri="{FF2B5EF4-FFF2-40B4-BE49-F238E27FC236}">
                <a16:creationId xmlns:a16="http://schemas.microsoft.com/office/drawing/2014/main" id="{B622460A-D8C2-493B-B1DB-6E43C161D0B3}"/>
              </a:ext>
            </a:extLst>
          </p:cNvPr>
          <p:cNvSpPr/>
          <p:nvPr/>
        </p:nvSpPr>
        <p:spPr>
          <a:xfrm>
            <a:off x="9711361" y="5507492"/>
            <a:ext cx="45719" cy="79364"/>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Elipse 80">
            <a:extLst>
              <a:ext uri="{FF2B5EF4-FFF2-40B4-BE49-F238E27FC236}">
                <a16:creationId xmlns:a16="http://schemas.microsoft.com/office/drawing/2014/main" id="{E860BF14-B846-4556-BE2C-AFA47F64BAA9}"/>
              </a:ext>
            </a:extLst>
          </p:cNvPr>
          <p:cNvSpPr/>
          <p:nvPr/>
        </p:nvSpPr>
        <p:spPr>
          <a:xfrm>
            <a:off x="8016736" y="5590131"/>
            <a:ext cx="49979" cy="80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Elipse 81">
            <a:extLst>
              <a:ext uri="{FF2B5EF4-FFF2-40B4-BE49-F238E27FC236}">
                <a16:creationId xmlns:a16="http://schemas.microsoft.com/office/drawing/2014/main" id="{251699A0-513C-4864-9F17-3755F512F935}"/>
              </a:ext>
            </a:extLst>
          </p:cNvPr>
          <p:cNvSpPr/>
          <p:nvPr/>
        </p:nvSpPr>
        <p:spPr>
          <a:xfrm>
            <a:off x="7123791" y="4934613"/>
            <a:ext cx="49979" cy="80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Elipse 82">
            <a:extLst>
              <a:ext uri="{FF2B5EF4-FFF2-40B4-BE49-F238E27FC236}">
                <a16:creationId xmlns:a16="http://schemas.microsoft.com/office/drawing/2014/main" id="{A166F9B8-4C33-4063-8B45-300ADDA8A7CA}"/>
              </a:ext>
            </a:extLst>
          </p:cNvPr>
          <p:cNvSpPr/>
          <p:nvPr/>
        </p:nvSpPr>
        <p:spPr>
          <a:xfrm>
            <a:off x="8527070" y="4559832"/>
            <a:ext cx="49979" cy="80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tângulo 83">
            <a:extLst>
              <a:ext uri="{FF2B5EF4-FFF2-40B4-BE49-F238E27FC236}">
                <a16:creationId xmlns:a16="http://schemas.microsoft.com/office/drawing/2014/main" id="{41C776FD-92A8-4C22-AF6E-CEB4FA1EDB1F}"/>
              </a:ext>
            </a:extLst>
          </p:cNvPr>
          <p:cNvSpPr/>
          <p:nvPr/>
        </p:nvSpPr>
        <p:spPr>
          <a:xfrm>
            <a:off x="6422229" y="5143709"/>
            <a:ext cx="5192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tângulo 84">
            <a:extLst>
              <a:ext uri="{FF2B5EF4-FFF2-40B4-BE49-F238E27FC236}">
                <a16:creationId xmlns:a16="http://schemas.microsoft.com/office/drawing/2014/main" id="{25DF3D30-27C8-4CEB-8EE4-0D61E87983D7}"/>
              </a:ext>
            </a:extLst>
          </p:cNvPr>
          <p:cNvSpPr/>
          <p:nvPr/>
        </p:nvSpPr>
        <p:spPr>
          <a:xfrm>
            <a:off x="7366814" y="4730902"/>
            <a:ext cx="102580" cy="5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tângulo 85">
            <a:extLst>
              <a:ext uri="{FF2B5EF4-FFF2-40B4-BE49-F238E27FC236}">
                <a16:creationId xmlns:a16="http://schemas.microsoft.com/office/drawing/2014/main" id="{CBC10305-309E-4301-89F3-511606342B57}"/>
              </a:ext>
            </a:extLst>
          </p:cNvPr>
          <p:cNvSpPr/>
          <p:nvPr/>
        </p:nvSpPr>
        <p:spPr>
          <a:xfrm>
            <a:off x="7988243" y="5813548"/>
            <a:ext cx="102580" cy="5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riângulo isósceles 86">
            <a:extLst>
              <a:ext uri="{FF2B5EF4-FFF2-40B4-BE49-F238E27FC236}">
                <a16:creationId xmlns:a16="http://schemas.microsoft.com/office/drawing/2014/main" id="{27B6BD69-917E-458A-858B-4CDB6AF178E5}"/>
              </a:ext>
            </a:extLst>
          </p:cNvPr>
          <p:cNvSpPr/>
          <p:nvPr/>
        </p:nvSpPr>
        <p:spPr>
          <a:xfrm rot="7780171">
            <a:off x="9376530" y="4871453"/>
            <a:ext cx="90543" cy="6484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Chave Esquerda 87">
            <a:extLst>
              <a:ext uri="{FF2B5EF4-FFF2-40B4-BE49-F238E27FC236}">
                <a16:creationId xmlns:a16="http://schemas.microsoft.com/office/drawing/2014/main" id="{95054F41-C2FB-46BA-A9F2-8BE299879B90}"/>
              </a:ext>
            </a:extLst>
          </p:cNvPr>
          <p:cNvSpPr/>
          <p:nvPr/>
        </p:nvSpPr>
        <p:spPr>
          <a:xfrm>
            <a:off x="4540059" y="4582428"/>
            <a:ext cx="155448" cy="1303338"/>
          </a:xfrm>
          <a:prstGeom prst="leftBrace">
            <a:avLst>
              <a:gd name="adj1" fmla="val 8333"/>
              <a:gd name="adj2" fmla="val 4744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Triângulo isósceles 88">
            <a:extLst>
              <a:ext uri="{FF2B5EF4-FFF2-40B4-BE49-F238E27FC236}">
                <a16:creationId xmlns:a16="http://schemas.microsoft.com/office/drawing/2014/main" id="{2DEC4779-6FD5-4C65-906A-CD1F7A4D6AE3}"/>
              </a:ext>
            </a:extLst>
          </p:cNvPr>
          <p:cNvSpPr/>
          <p:nvPr/>
        </p:nvSpPr>
        <p:spPr>
          <a:xfrm rot="16200000">
            <a:off x="4718027" y="3094014"/>
            <a:ext cx="990766" cy="1177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tângulo 89">
            <a:extLst>
              <a:ext uri="{FF2B5EF4-FFF2-40B4-BE49-F238E27FC236}">
                <a16:creationId xmlns:a16="http://schemas.microsoft.com/office/drawing/2014/main" id="{9CF3ED07-5F4A-4A0F-BC54-8B7E4D29ADCC}"/>
              </a:ext>
            </a:extLst>
          </p:cNvPr>
          <p:cNvSpPr/>
          <p:nvPr/>
        </p:nvSpPr>
        <p:spPr>
          <a:xfrm>
            <a:off x="3583906" y="3347894"/>
            <a:ext cx="1058589" cy="3944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t>Dados de Operação</a:t>
            </a:r>
          </a:p>
        </p:txBody>
      </p:sp>
      <p:cxnSp>
        <p:nvCxnSpPr>
          <p:cNvPr id="91" name="Conector: Angulado 90">
            <a:extLst>
              <a:ext uri="{FF2B5EF4-FFF2-40B4-BE49-F238E27FC236}">
                <a16:creationId xmlns:a16="http://schemas.microsoft.com/office/drawing/2014/main" id="{70279CBC-23C0-47D1-B47D-935F4C507CAA}"/>
              </a:ext>
            </a:extLst>
          </p:cNvPr>
          <p:cNvCxnSpPr>
            <a:cxnSpLocks/>
            <a:stCxn id="9" idx="3"/>
            <a:endCxn id="90" idx="1"/>
          </p:cNvCxnSpPr>
          <p:nvPr/>
        </p:nvCxnSpPr>
        <p:spPr>
          <a:xfrm>
            <a:off x="2996617" y="2812094"/>
            <a:ext cx="587289" cy="73300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7524501"/>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41798623_TF33552983" id="{3F923CBD-04A0-41B3-B873-EF426160762E}" vid="{54083136-2BEC-4495-B8B7-3CA1817B37D9}"/>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{542115EA-A7D5-4B15-BD49-997C7A1EDDF5}tf33552983_win32</Template>
  <TotalTime>28516</TotalTime>
  <Words>7385</Words>
  <Application>Microsoft Office PowerPoint</Application>
  <PresentationFormat>Widescreen</PresentationFormat>
  <Paragraphs>2508</Paragraphs>
  <Slides>111</Slides>
  <Notes>13</Notes>
  <HiddenSlides>0</HiddenSlides>
  <MMClips>0</MMClips>
  <ScaleCrop>false</ScaleCrop>
  <HeadingPairs>
    <vt:vector size="6" baseType="variant">
      <vt:variant>
        <vt:lpstr>Fontes usadas</vt:lpstr>
      </vt:variant>
      <vt:variant>
        <vt:i4>11</vt:i4>
      </vt:variant>
      <vt:variant>
        <vt:lpstr>Tema</vt:lpstr>
      </vt:variant>
      <vt:variant>
        <vt:i4>1</vt:i4>
      </vt:variant>
      <vt:variant>
        <vt:lpstr>Títulos de slides</vt:lpstr>
      </vt:variant>
      <vt:variant>
        <vt:i4>111</vt:i4>
      </vt:variant>
    </vt:vector>
  </HeadingPairs>
  <TitlesOfParts>
    <vt:vector size="123" baseType="lpstr">
      <vt:lpstr>Arial</vt:lpstr>
      <vt:lpstr>Calibri</vt:lpstr>
      <vt:lpstr>Cambria Math</vt:lpstr>
      <vt:lpstr>CMR10</vt:lpstr>
      <vt:lpstr>CMTI10</vt:lpstr>
      <vt:lpstr>Franklin Gothic Book</vt:lpstr>
      <vt:lpstr>Franklin Gothic Book </vt:lpstr>
      <vt:lpstr>Franklin Gothic Demi</vt:lpstr>
      <vt:lpstr>NimbusRomNo9L-Medi</vt:lpstr>
      <vt:lpstr>Wingdings</vt:lpstr>
      <vt:lpstr>Wingdings 2</vt:lpstr>
      <vt:lpstr>DividendVTI</vt:lpstr>
      <vt:lpstr>Enhancing Property Specification of Cyber-Physical Systems using Negative Selection</vt:lpstr>
      <vt:lpstr>Índice</vt:lpstr>
      <vt:lpstr>1. Introdução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Slide comparando cps com sistema biológico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2. Background</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Sistemas imunológicos artificiais (AIS)</vt:lpstr>
      <vt:lpstr>Sistemas imunológicos artificiais (AIS)</vt:lpstr>
      <vt:lpstr>Sistemas imunológicos artificiais (AIS)</vt:lpstr>
      <vt:lpstr>Sistemas imunológicos artificiais (AIS)</vt:lpstr>
      <vt:lpstr>Sistemas imunológicos artificiais (AIS)</vt:lpstr>
      <vt:lpstr>Sistemas imunológicos artificiais (AIS)</vt:lpstr>
      <vt:lpstr>Sistemas imunológicos artificiais (AIS)</vt:lpstr>
      <vt:lpstr>Sistemas imunológicos artificiais (AIS)</vt:lpstr>
      <vt:lpstr>Metodologia</vt:lpstr>
      <vt:lpstr>Overview</vt:lpstr>
      <vt:lpstr>Apresentação do PowerPoint</vt:lpstr>
      <vt:lpstr>Apresentação do PowerPoint</vt:lpstr>
      <vt:lpstr>B. Refinamento da Especificação de Contexto por meio de Aprendizagem</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Visão geral</vt:lpstr>
      <vt:lpstr>Apresentação do PowerPoint</vt:lpstr>
      <vt:lpstr>Visão geral</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Elogroup Locado XXV</dc:creator>
  <cp:lastModifiedBy>João Paulo Araujo</cp:lastModifiedBy>
  <cp:revision>85</cp:revision>
  <cp:lastPrinted>2022-03-31T16:24:47Z</cp:lastPrinted>
  <dcterms:created xsi:type="dcterms:W3CDTF">2021-02-18T00:27:26Z</dcterms:created>
  <dcterms:modified xsi:type="dcterms:W3CDTF">2022-11-10T01:36:17Z</dcterms:modified>
</cp:coreProperties>
</file>